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7" r:id="rId2"/>
    <p:sldId id="259" r:id="rId3"/>
    <p:sldId id="272" r:id="rId4"/>
    <p:sldId id="260" r:id="rId5"/>
    <p:sldId id="261" r:id="rId6"/>
    <p:sldId id="262" r:id="rId7"/>
    <p:sldId id="263" r:id="rId8"/>
    <p:sldId id="264" r:id="rId9"/>
    <p:sldId id="265" r:id="rId10"/>
    <p:sldId id="270" r:id="rId11"/>
  </p:sldIdLst>
  <p:sldSz cx="12192000" cy="6858000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83" autoAdjust="0"/>
    <p:restoredTop sz="94729" autoAdjust="0"/>
  </p:normalViewPr>
  <p:slideViewPr>
    <p:cSldViewPr snapToGrid="0">
      <p:cViewPr varScale="1">
        <p:scale>
          <a:sx n="86" d="100"/>
          <a:sy n="86" d="100"/>
        </p:scale>
        <p:origin x="15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21028F-E460-4FED-83B7-6B15B2BD0E4E}" type="datetimeFigureOut">
              <a:rPr lang="ko-KR" altLang="en-US" smtClean="0"/>
              <a:t>2021-06-03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421D4-757A-4B5A-B92B-A985DEC22A7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2403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9A84A-733A-0C47-AC2B-F0C70F83A7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25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9A84A-733A-0C47-AC2B-F0C70F83A7E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30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9A84A-733A-0C47-AC2B-F0C70F83A7E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762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9A84A-733A-0C47-AC2B-F0C70F83A7E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622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9A84A-733A-0C47-AC2B-F0C70F83A7E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348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9A84A-733A-0C47-AC2B-F0C70F83A7E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452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9A84A-733A-0C47-AC2B-F0C70F83A7E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786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9A84A-733A-0C47-AC2B-F0C70F83A7E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6210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9A84A-733A-0C47-AC2B-F0C70F83A7E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082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제목 5"/>
          <p:cNvSpPr>
            <a:spLocks noGrp="1"/>
          </p:cNvSpPr>
          <p:nvPr>
            <p:ph type="title"/>
          </p:nvPr>
        </p:nvSpPr>
        <p:spPr>
          <a:xfrm>
            <a:off x="985468" y="189928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cxnSp>
        <p:nvCxnSpPr>
          <p:cNvPr id="36" name="직선 연결선[R] 6">
            <a:extLst>
              <a:ext uri="{FF2B5EF4-FFF2-40B4-BE49-F238E27FC236}">
                <a16:creationId xmlns:a16="http://schemas.microsoft.com/office/drawing/2014/main" xmlns="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1" name="내용 개체 틀 9"/>
          <p:cNvSpPr>
            <a:spLocks noGrp="1"/>
          </p:cNvSpPr>
          <p:nvPr>
            <p:ph sz="quarter" idx="11" hasCustomPrompt="1"/>
          </p:nvPr>
        </p:nvSpPr>
        <p:spPr>
          <a:xfrm>
            <a:off x="1026794" y="4460875"/>
            <a:ext cx="6400165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spc="100" baseline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ko-KR" altLang="en-US" dirty="0" smtClean="0"/>
              <a:t>국립환경과학원</a:t>
            </a:r>
            <a:endParaRPr lang="en-US" altLang="ko-KR" dirty="0" smtClean="0"/>
          </a:p>
        </p:txBody>
      </p:sp>
      <p:grpSp>
        <p:nvGrpSpPr>
          <p:cNvPr id="14" name="그룹 13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20" name="Picture 45">
              <a:extLst>
                <a:ext uri="{FF2B5EF4-FFF2-40B4-BE49-F238E27FC236}">
                  <a16:creationId xmlns:a16="http://schemas.microsoft.com/office/drawing/2014/main" xmlns="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baseline="0" dirty="0" smtClean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1232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11663464" y="6504869"/>
            <a:ext cx="528536" cy="365125"/>
          </a:xfrm>
          <a:prstGeom prst="rect">
            <a:avLst/>
          </a:prstGeom>
        </p:spPr>
        <p:txBody>
          <a:bodyPr/>
          <a:lstStyle>
            <a:lvl1pPr algn="ctr">
              <a:defRPr sz="1200" b="0"/>
            </a:lvl1pPr>
          </a:lstStyle>
          <a:p>
            <a:fld id="{CF861DB1-7CD0-4EAD-ACA9-006A4A6740D1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400175"/>
            <a:ext cx="11161712" cy="4687888"/>
          </a:xfrm>
          <a:prstGeom prst="rect">
            <a:avLst/>
          </a:prstGeom>
        </p:spPr>
        <p:txBody>
          <a:bodyPr/>
          <a:lstStyle>
            <a:lvl1pPr marL="228600" indent="-228600">
              <a:buClrTx/>
              <a:buFont typeface="Wingdings" panose="05000000000000000000" pitchFamily="2" charset="2"/>
              <a:buChar char="l"/>
              <a:defRPr>
                <a:latin typeface="Arial Unicode MS" pitchFamily="50" charset="-127"/>
                <a:ea typeface="Arial Unicode MS" pitchFamily="50" charset="-127"/>
                <a:cs typeface="Arial Unicode MS" pitchFamily="50" charset="-127"/>
              </a:defRPr>
            </a:lvl1pPr>
            <a:lvl2pPr marL="685800" indent="-228600">
              <a:buFont typeface="Gill Sans MT" panose="020B0502020104020203" pitchFamily="34" charset="0"/>
              <a:buChar char="–"/>
              <a:defRPr>
                <a:latin typeface="Arial Unicode MS" pitchFamily="50" charset="-127"/>
                <a:ea typeface="Arial Unicode MS" pitchFamily="50" charset="-127"/>
                <a:cs typeface="Arial Unicode MS" pitchFamily="50" charset="-127"/>
              </a:defRPr>
            </a:lvl2pPr>
            <a:lvl3pPr>
              <a:defRPr>
                <a:latin typeface="Arial Unicode MS" pitchFamily="50" charset="-127"/>
                <a:ea typeface="Arial Unicode MS" pitchFamily="50" charset="-127"/>
                <a:cs typeface="Arial Unicode MS" pitchFamily="50" charset="-127"/>
              </a:defRPr>
            </a:lvl3pPr>
          </a:lstStyle>
          <a:p>
            <a:pPr lvl="0"/>
            <a:r>
              <a:rPr lang="ko-KR" altLang="en-US" dirty="0" smtClean="0"/>
              <a:t>마스터 텍스트 스타일 편집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</p:txBody>
      </p:sp>
      <p:sp>
        <p:nvSpPr>
          <p:cNvPr id="16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>
                <a:latin typeface="Arial" pitchFamily="34" charset="0"/>
                <a:ea typeface="Arial Unicode MS" panose="020B0604020202020204" pitchFamily="50" charset="-127"/>
                <a:cs typeface="Arial" pitchFamily="34" charset="0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8425ABE7-A16A-824D-B06C-CEFB4D1FA8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087675">
            <a:off x="269928" y="26353"/>
            <a:ext cx="693503" cy="7811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927957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[R] 6">
            <a:extLst>
              <a:ext uri="{FF2B5EF4-FFF2-40B4-BE49-F238E27FC236}">
                <a16:creationId xmlns:a16="http://schemas.microsoft.com/office/drawing/2014/main" xmlns="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1108121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977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791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jpe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7.png"/><Relationship Id="rId7" Type="http://schemas.openxmlformats.org/officeDocument/2006/relationships/image" Target="../media/image2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5.png"/><Relationship Id="rId10" Type="http://schemas.openxmlformats.org/officeDocument/2006/relationships/image" Target="../media/image200.png"/><Relationship Id="rId4" Type="http://schemas.openxmlformats.org/officeDocument/2006/relationships/image" Target="../media/image14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Box 120"/>
          <p:cNvSpPr txBox="1"/>
          <p:nvPr/>
        </p:nvSpPr>
        <p:spPr>
          <a:xfrm>
            <a:off x="587887" y="4366311"/>
            <a:ext cx="902845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itchFamily="34" charset="0"/>
                <a:ea typeface="a아메리카노M" pitchFamily="18" charset="-127"/>
                <a:cs typeface="Arial" pitchFamily="34" charset="0"/>
              </a:rPr>
              <a:t>Jeong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itchFamily="34" charset="0"/>
                <a:ea typeface="a아메리카노M" pitchFamily="18" charset="-127"/>
                <a:cs typeface="Arial" pitchFamily="34" charset="0"/>
              </a:rPr>
              <a:t> Ah Yu and Satellite Data Analysis &amp; Application Team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itchFamily="34" charset="0"/>
              <a:ea typeface="a아메리카노M" pitchFamily="18" charset="-127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itchFamily="34" charset="0"/>
                <a:ea typeface="a아메리카노M" pitchFamily="18" charset="-127"/>
                <a:cs typeface="Arial" pitchFamily="34" charset="0"/>
              </a:rPr>
              <a:t>Environmental Satellite Center (ESC)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itchFamily="34" charset="0"/>
                <a:ea typeface="a아메리카노M" pitchFamily="18" charset="-127"/>
                <a:cs typeface="Arial" pitchFamily="34" charset="0"/>
              </a:rPr>
              <a:t>NIER, Republic of KOREA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itchFamily="34" charset="0"/>
              <a:ea typeface="a아메리카노M" pitchFamily="18" charset="-127"/>
              <a:cs typeface="Arial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B328F911-9833-B847-B079-6E214E133707}"/>
              </a:ext>
            </a:extLst>
          </p:cNvPr>
          <p:cNvSpPr txBox="1"/>
          <p:nvPr/>
        </p:nvSpPr>
        <p:spPr>
          <a:xfrm>
            <a:off x="587887" y="647746"/>
            <a:ext cx="10217645" cy="2215991"/>
          </a:xfrm>
          <a:prstGeom prst="rect">
            <a:avLst/>
          </a:prstGeom>
          <a:noFill/>
          <a:effectLst>
            <a:outerShdw blurRad="127000" dist="114300" dir="2700000" algn="ctr" rotWithShape="0">
              <a:srgbClr val="000000">
                <a:alpha val="22000"/>
              </a:srgbClr>
            </a:outerShdw>
          </a:effectLst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5400" b="1">
                <a:ln>
                  <a:solidFill>
                    <a:schemeClr val="bg1"/>
                  </a:solidFill>
                </a:ln>
                <a:solidFill>
                  <a:schemeClr val="accent5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Titillium Light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629DD1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</a:rPr>
              <a:t/>
            </a:r>
            <a:br>
              <a:rPr kumimoji="0" lang="en-US" altLang="ko-KR" sz="4400" b="1" i="0" u="none" strike="noStrike" kern="120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629DD1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</a:rPr>
            </a:br>
            <a:r>
              <a:rPr kumimoji="0" lang="en-US" altLang="ko-KR" sz="4400" b="1" i="0" u="none" strike="noStrike" kern="120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629DD1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</a:rPr>
              <a:t>Air Quality Observations</a:t>
            </a:r>
            <a:r>
              <a:rPr kumimoji="0" lang="en-US" altLang="ko-KR" sz="4400" b="1" i="0" u="none" strike="noStrike" kern="1200" cap="none" spc="0" normalizeH="0" noProof="0" dirty="0" smtClean="0">
                <a:ln>
                  <a:solidFill>
                    <a:prstClr val="white"/>
                  </a:solidFill>
                </a:ln>
                <a:solidFill>
                  <a:srgbClr val="629DD1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</a:rPr>
              <a:t> from </a:t>
            </a:r>
            <a:r>
              <a:rPr kumimoji="0" lang="en-US" altLang="ko-KR" sz="4400" b="1" i="0" u="none" strike="noStrike" kern="120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629DD1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</a:rPr>
              <a:t>GEMS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1" i="0" u="none" strike="noStrike" kern="1200" cap="none" spc="0" normalizeH="0" baseline="0" noProof="0" dirty="0" smtClean="0">
              <a:ln>
                <a:solidFill>
                  <a:prstClr val="white"/>
                </a:solidFill>
              </a:ln>
              <a:solidFill>
                <a:srgbClr val="629DD1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HY헤드라인M" panose="02030600000101010101" pitchFamily="18" charset="-127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629DD1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</a:rPr>
              <a:t>- GEMS SO</a:t>
            </a:r>
            <a:r>
              <a:rPr kumimoji="0" lang="en-US" altLang="ko-KR" sz="3200" b="1" i="0" u="none" strike="noStrike" kern="1200" cap="none" spc="0" normalizeH="0" baseline="-25000" noProof="0" dirty="0" smtClean="0">
                <a:ln>
                  <a:solidFill>
                    <a:prstClr val="white"/>
                  </a:solidFill>
                </a:ln>
                <a:solidFill>
                  <a:srgbClr val="629DD1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</a:rPr>
              <a:t>2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629DD1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HY헤드라인M" panose="02030600000101010101" pitchFamily="18" charset="-127"/>
                <a:cs typeface="Arial" pitchFamily="34" charset="0"/>
              </a:rPr>
              <a:t> products and application</a:t>
            </a:r>
            <a:endParaRPr kumimoji="0" lang="en-US" altLang="ko-KR" sz="32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629DD1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HY헤드라인M" panose="02030600000101010101" pitchFamily="18" charset="-127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6748" y="63375"/>
            <a:ext cx="3965192" cy="370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굴림체"/>
                <a:cs typeface="Arial" panose="020B0604020202020204" pitchFamily="34" charset="0"/>
              </a:rPr>
              <a:t>17</a:t>
            </a:r>
            <a:r>
              <a:rPr kumimoji="0" lang="en-US" altLang="ko-KR" sz="18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굴림체"/>
                <a:cs typeface="Arial" panose="020B0604020202020204" pitchFamily="34" charset="0"/>
              </a:rPr>
              <a:t>th</a:t>
            </a:r>
            <a:r>
              <a:rPr kumimoji="0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굴림체"/>
                <a:cs typeface="Arial" panose="020B0604020202020204" pitchFamily="34" charset="0"/>
              </a:rPr>
              <a:t> CEOS AC-VC, 08 June 2021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굴림체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60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4">
            <a:extLst>
              <a:ext uri="{FF2B5EF4-FFF2-40B4-BE49-F238E27FC236}">
                <a16:creationId xmlns:a16="http://schemas.microsoft.com/office/drawing/2014/main" xmlns="" id="{83073D1D-3EEF-44BA-806F-981BB40EA76E}"/>
              </a:ext>
            </a:extLst>
          </p:cNvPr>
          <p:cNvGrpSpPr/>
          <p:nvPr/>
        </p:nvGrpSpPr>
        <p:grpSpPr>
          <a:xfrm>
            <a:off x="1712406" y="2112749"/>
            <a:ext cx="8774176" cy="1551178"/>
            <a:chOff x="1436174" y="2148183"/>
            <a:chExt cx="9500932" cy="1969097"/>
          </a:xfrm>
        </p:grpSpPr>
        <p:cxnSp>
          <p:nvCxnSpPr>
            <p:cNvPr id="8" name="직선 연결선 7">
              <a:extLst>
                <a:ext uri="{FF2B5EF4-FFF2-40B4-BE49-F238E27FC236}">
                  <a16:creationId xmlns:a16="http://schemas.microsoft.com/office/drawing/2014/main" xmlns="" id="{8F47A681-ECB9-4610-85DD-655CFF4A03A7}"/>
                </a:ext>
              </a:extLst>
            </p:cNvPr>
            <p:cNvCxnSpPr>
              <a:cxnSpLocks/>
            </p:cNvCxnSpPr>
            <p:nvPr/>
          </p:nvCxnSpPr>
          <p:spPr>
            <a:xfrm>
              <a:off x="1450667" y="4117280"/>
              <a:ext cx="9486439" cy="0"/>
            </a:xfrm>
            <a:prstGeom prst="line">
              <a:avLst/>
            </a:prstGeom>
            <a:noFill/>
            <a:ln w="79375">
              <a:solidFill>
                <a:schemeClr val="tx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직선 연결선 8">
              <a:extLst>
                <a:ext uri="{FF2B5EF4-FFF2-40B4-BE49-F238E27FC236}">
                  <a16:creationId xmlns:a16="http://schemas.microsoft.com/office/drawing/2014/main" xmlns="" id="{E81EB701-7650-489C-B5C6-ABEA829D197B}"/>
                </a:ext>
              </a:extLst>
            </p:cNvPr>
            <p:cNvCxnSpPr>
              <a:cxnSpLocks/>
            </p:cNvCxnSpPr>
            <p:nvPr/>
          </p:nvCxnSpPr>
          <p:spPr>
            <a:xfrm>
              <a:off x="1436174" y="2148183"/>
              <a:ext cx="9500932" cy="0"/>
            </a:xfrm>
            <a:prstGeom prst="line">
              <a:avLst/>
            </a:prstGeom>
            <a:noFill/>
            <a:ln w="79375">
              <a:solidFill>
                <a:schemeClr val="tx1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7" name="직사각형 6"/>
          <p:cNvSpPr/>
          <p:nvPr/>
        </p:nvSpPr>
        <p:spPr>
          <a:xfrm>
            <a:off x="8211951" y="1787659"/>
            <a:ext cx="2925529" cy="325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고양덕양 B" pitchFamily="2" charset="-127"/>
                <a:ea typeface="고양덕양 B" pitchFamily="2" charset="-127"/>
                <a:cs typeface="+mn-cs"/>
              </a:rPr>
              <a:t>Guiana Space Center</a:t>
            </a:r>
            <a:endParaRPr kumimoji="0" lang="en-US" altLang="ko-KR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고양덕양 B" pitchFamily="2" charset="-127"/>
              <a:ea typeface="고양덕양 B" pitchFamily="2" charset="-127"/>
              <a:cs typeface="+mn-cs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725790" y="2516296"/>
            <a:ext cx="87741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29DD1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굴림체"/>
                <a:cs typeface="Arial" pitchFamily="34" charset="0"/>
              </a:rPr>
              <a:t>Thank you for your attention !</a:t>
            </a:r>
            <a:endParaRPr kumimoji="0" lang="en-US" altLang="ko-KR" sz="4400" b="0" i="0" u="none" strike="noStrike" kern="1200" cap="none" spc="0" normalizeH="0" baseline="0" noProof="0" dirty="0">
              <a:ln>
                <a:noFill/>
              </a:ln>
              <a:solidFill>
                <a:srgbClr val="629DD1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굴림체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08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직사각형 26"/>
          <p:cNvSpPr/>
          <p:nvPr/>
        </p:nvSpPr>
        <p:spPr>
          <a:xfrm>
            <a:off x="999136" y="4204009"/>
            <a:ext cx="10185538" cy="215218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1066042" y="90044"/>
            <a:ext cx="5774904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defRPr sz="2800" b="1"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j-ea"/>
                <a:ea typeface="+mj-ea"/>
                <a:cs typeface="Titillium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uLnTx/>
                <a:uFillTx/>
                <a:latin typeface="Arial" pitchFamily="34" charset="0"/>
                <a:ea typeface="HY헤드라인M"/>
                <a:cs typeface="Arial" pitchFamily="34" charset="0"/>
              </a:rPr>
              <a:t>Overview</a:t>
            </a:r>
            <a:endParaRPr kumimoji="0" lang="en-US" altLang="ko-K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uLnTx/>
              <a:uFillTx/>
              <a:latin typeface="Arial" pitchFamily="34" charset="0"/>
              <a:ea typeface="HY헤드라인M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7539" y="88031"/>
            <a:ext cx="8570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1" spc="-300">
                <a:solidFill>
                  <a:schemeClr val="tx1">
                    <a:lumMod val="65000"/>
                    <a:lumOff val="35000"/>
                  </a:schemeClr>
                </a:solidFill>
                <a:latin typeface="HY견고딕"/>
                <a:ea typeface="HY견고딕"/>
                <a:cs typeface="맑은고딕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30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itchFamily="34" charset="0"/>
                <a:ea typeface="HY견고딕"/>
                <a:cs typeface="Arial" pitchFamily="34" charset="0"/>
              </a:rPr>
              <a:t> 1</a:t>
            </a:r>
          </a:p>
        </p:txBody>
      </p:sp>
      <p:sp>
        <p:nvSpPr>
          <p:cNvPr id="146" name="슬라이드 번호 개체 틀 1"/>
          <p:cNvSpPr txBox="1">
            <a:spLocks/>
          </p:cNvSpPr>
          <p:nvPr/>
        </p:nvSpPr>
        <p:spPr>
          <a:xfrm>
            <a:off x="11703470" y="6492875"/>
            <a:ext cx="48853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굴림체"/>
                <a:cs typeface="Arial" pitchFamily="34" charset="0"/>
              </a:rPr>
              <a:t>2</a:t>
            </a: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굴림체"/>
              <a:cs typeface="Arial" pitchFamily="34" charset="0"/>
            </a:endParaRPr>
          </a:p>
        </p:txBody>
      </p:sp>
      <p:pic>
        <p:nvPicPr>
          <p:cNvPr id="6" name="Picture 0"/>
          <p:cNvPicPr preferRelativeResize="0"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6076" y="1013509"/>
            <a:ext cx="4680000" cy="2880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타원 1"/>
          <p:cNvSpPr/>
          <p:nvPr/>
        </p:nvSpPr>
        <p:spPr>
          <a:xfrm>
            <a:off x="2193272" y="2254770"/>
            <a:ext cx="401782" cy="415637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" name="직선 연결선 3"/>
          <p:cNvCxnSpPr>
            <a:stCxn id="2" idx="0"/>
          </p:cNvCxnSpPr>
          <p:nvPr/>
        </p:nvCxnSpPr>
        <p:spPr>
          <a:xfrm flipV="1">
            <a:off x="2394163" y="1017985"/>
            <a:ext cx="4067853" cy="123678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>
            <a:endCxn id="2" idx="4"/>
          </p:cNvCxnSpPr>
          <p:nvPr/>
        </p:nvCxnSpPr>
        <p:spPr>
          <a:xfrm flipH="1" flipV="1">
            <a:off x="2394163" y="2670407"/>
            <a:ext cx="4067853" cy="12231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8"/>
          <p:cNvPicPr preferRelativeResize="0">
            <a:picLocks/>
          </p:cNvPicPr>
          <p:nvPr/>
        </p:nvPicPr>
        <p:blipFill>
          <a:blip r:embed="rId4">
            <a:extLst/>
          </a:blip>
          <a:srcRect l="38425" t="27303" r="22620" b="27488"/>
          <a:stretch>
            <a:fillRect/>
          </a:stretch>
        </p:blipFill>
        <p:spPr>
          <a:xfrm>
            <a:off x="6462016" y="1013509"/>
            <a:ext cx="4680000" cy="28800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" name="Picture 3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66581" y="4764868"/>
            <a:ext cx="1980000" cy="140591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1" name="Picture 3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740937" y="4764868"/>
            <a:ext cx="1980000" cy="140591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2" name="Picture 3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59907" y="4755933"/>
            <a:ext cx="1980000" cy="140591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3" name="Picture 36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037771" y="4767626"/>
            <a:ext cx="1980000" cy="140591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0" name="모서리가 둥근 직사각형 29"/>
          <p:cNvSpPr/>
          <p:nvPr/>
        </p:nvSpPr>
        <p:spPr>
          <a:xfrm>
            <a:off x="900000" y="4067963"/>
            <a:ext cx="2619174" cy="360000"/>
          </a:xfrm>
          <a:prstGeom prst="roundRect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solidFill>
                  <a:schemeClr val="bg1"/>
                </a:solidFill>
              </a:rPr>
              <a:t>TROPOMI SO</a:t>
            </a:r>
            <a:r>
              <a:rPr lang="en-US" altLang="ko-KR" sz="1400" b="1" baseline="-25000" dirty="0" smtClean="0">
                <a:solidFill>
                  <a:schemeClr val="bg1"/>
                </a:solidFill>
              </a:rPr>
              <a:t>2</a:t>
            </a:r>
            <a:r>
              <a:rPr lang="en-US" altLang="ko-KR" sz="1400" b="1" dirty="0" smtClean="0">
                <a:solidFill>
                  <a:schemeClr val="bg1"/>
                </a:solidFill>
              </a:rPr>
              <a:t> VCD</a:t>
            </a:r>
            <a:endParaRPr lang="en-US" altLang="ko-KR" sz="1200" dirty="0" smtClean="0">
              <a:solidFill>
                <a:schemeClr val="bg1"/>
              </a:solidFill>
            </a:endParaRPr>
          </a:p>
        </p:txBody>
      </p:sp>
      <p:sp>
        <p:nvSpPr>
          <p:cNvPr id="28" name="오른쪽 화살표 27"/>
          <p:cNvSpPr/>
          <p:nvPr/>
        </p:nvSpPr>
        <p:spPr>
          <a:xfrm>
            <a:off x="3267307" y="5346074"/>
            <a:ext cx="356839" cy="3010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오른쪽 화살표 31"/>
          <p:cNvSpPr/>
          <p:nvPr/>
        </p:nvSpPr>
        <p:spPr>
          <a:xfrm>
            <a:off x="5862002" y="5346073"/>
            <a:ext cx="356839" cy="3010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오른쪽 화살표 32"/>
          <p:cNvSpPr/>
          <p:nvPr/>
        </p:nvSpPr>
        <p:spPr>
          <a:xfrm>
            <a:off x="8429295" y="5346073"/>
            <a:ext cx="356839" cy="3010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object 20"/>
          <p:cNvSpPr txBox="1"/>
          <p:nvPr/>
        </p:nvSpPr>
        <p:spPr>
          <a:xfrm>
            <a:off x="1858125" y="4576968"/>
            <a:ext cx="562160" cy="19749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200" dirty="0" smtClean="0">
                <a:solidFill>
                  <a:schemeClr val="bg1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10</a:t>
            </a:r>
            <a:r>
              <a:rPr lang="ko-KR" altLang="en-US" sz="1200" dirty="0" smtClean="0">
                <a:solidFill>
                  <a:schemeClr val="bg1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APR</a:t>
            </a:r>
            <a:endParaRPr sz="1200" dirty="0">
              <a:solidFill>
                <a:schemeClr val="bg1"/>
              </a:solidFill>
              <a:latin typeface="a아메리카노B" panose="02020600000000000000" pitchFamily="18" charset="-127"/>
              <a:ea typeface="a아메리카노B" panose="02020600000000000000" pitchFamily="18" charset="-127"/>
              <a:cs typeface="Noto Sans CJK JP Regular"/>
            </a:endParaRPr>
          </a:p>
        </p:txBody>
      </p:sp>
      <p:sp>
        <p:nvSpPr>
          <p:cNvPr id="35" name="object 20"/>
          <p:cNvSpPr txBox="1"/>
          <p:nvPr/>
        </p:nvSpPr>
        <p:spPr>
          <a:xfrm>
            <a:off x="4432481" y="4606950"/>
            <a:ext cx="562160" cy="19749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200" dirty="0" smtClean="0">
                <a:solidFill>
                  <a:schemeClr val="bg1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12</a:t>
            </a:r>
            <a:r>
              <a:rPr lang="ko-KR" altLang="en-US" sz="1200" dirty="0" smtClean="0">
                <a:solidFill>
                  <a:schemeClr val="bg1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APR</a:t>
            </a:r>
            <a:endParaRPr sz="1200" dirty="0">
              <a:solidFill>
                <a:schemeClr val="bg1"/>
              </a:solidFill>
              <a:latin typeface="a아메리카노B" panose="02020600000000000000" pitchFamily="18" charset="-127"/>
              <a:ea typeface="a아메리카노B" panose="02020600000000000000" pitchFamily="18" charset="-127"/>
              <a:cs typeface="Noto Sans CJK JP Regular"/>
            </a:endParaRPr>
          </a:p>
        </p:txBody>
      </p:sp>
      <p:sp>
        <p:nvSpPr>
          <p:cNvPr id="36" name="object 20"/>
          <p:cNvSpPr txBox="1"/>
          <p:nvPr/>
        </p:nvSpPr>
        <p:spPr>
          <a:xfrm>
            <a:off x="7051451" y="4606950"/>
            <a:ext cx="562160" cy="19749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200" dirty="0" smtClean="0">
                <a:solidFill>
                  <a:schemeClr val="bg1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14</a:t>
            </a:r>
            <a:r>
              <a:rPr lang="ko-KR" altLang="en-US" sz="1200" dirty="0" smtClean="0">
                <a:solidFill>
                  <a:schemeClr val="bg1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APR</a:t>
            </a:r>
            <a:endParaRPr sz="1200" dirty="0">
              <a:solidFill>
                <a:schemeClr val="bg1"/>
              </a:solidFill>
              <a:latin typeface="a아메리카노B" panose="02020600000000000000" pitchFamily="18" charset="-127"/>
              <a:ea typeface="a아메리카노B" panose="02020600000000000000" pitchFamily="18" charset="-127"/>
              <a:cs typeface="Noto Sans CJK JP Regular"/>
            </a:endParaRPr>
          </a:p>
        </p:txBody>
      </p:sp>
      <p:sp>
        <p:nvSpPr>
          <p:cNvPr id="37" name="object 20"/>
          <p:cNvSpPr txBox="1"/>
          <p:nvPr/>
        </p:nvSpPr>
        <p:spPr>
          <a:xfrm>
            <a:off x="9729315" y="4606950"/>
            <a:ext cx="562160" cy="19749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200" dirty="0" smtClean="0">
                <a:solidFill>
                  <a:schemeClr val="bg1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16</a:t>
            </a:r>
            <a:r>
              <a:rPr lang="ko-KR" altLang="en-US" sz="1200" dirty="0" smtClean="0">
                <a:solidFill>
                  <a:schemeClr val="bg1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APR</a:t>
            </a:r>
            <a:endParaRPr sz="1200" dirty="0">
              <a:solidFill>
                <a:schemeClr val="bg1"/>
              </a:solidFill>
              <a:latin typeface="a아메리카노B" panose="02020600000000000000" pitchFamily="18" charset="-127"/>
              <a:ea typeface="a아메리카노B" panose="02020600000000000000" pitchFamily="18" charset="-127"/>
              <a:cs typeface="Noto Sans CJK JP Regular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8864191" y="4454368"/>
            <a:ext cx="2277825" cy="1801466"/>
          </a:xfrm>
          <a:prstGeom prst="rect">
            <a:avLst/>
          </a:prstGeom>
          <a:noFill/>
          <a:ln w="254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모서리가 둥근 직사각형 38"/>
          <p:cNvSpPr/>
          <p:nvPr/>
        </p:nvSpPr>
        <p:spPr>
          <a:xfrm>
            <a:off x="900000" y="841407"/>
            <a:ext cx="5160276" cy="360000"/>
          </a:xfrm>
          <a:prstGeom prst="roundRect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solidFill>
                  <a:schemeClr val="bg1"/>
                </a:solidFill>
              </a:rPr>
              <a:t>Currently erupting volcanoes</a:t>
            </a:r>
            <a:endParaRPr lang="en-US" altLang="ko-KR" sz="1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84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66041" y="90044"/>
            <a:ext cx="8177349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defRPr sz="2800" b="1"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j-ea"/>
                <a:ea typeface="+mj-ea"/>
                <a:cs typeface="Titillium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>
                <a:solidFill>
                  <a:prstClr val="black"/>
                </a:solidFill>
                <a:latin typeface="Arial" pitchFamily="34" charset="0"/>
                <a:ea typeface="HY헤드라인M"/>
                <a:cs typeface="Arial" pitchFamily="34" charset="0"/>
              </a:rPr>
              <a:t>GEMS SO</a:t>
            </a:r>
            <a:r>
              <a:rPr lang="en-US" altLang="ko-KR" baseline="-25000" dirty="0" smtClean="0">
                <a:solidFill>
                  <a:prstClr val="black"/>
                </a:solidFill>
                <a:latin typeface="Arial" pitchFamily="34" charset="0"/>
                <a:ea typeface="HY헤드라인M"/>
                <a:cs typeface="Arial" pitchFamily="34" charset="0"/>
              </a:rPr>
              <a:t>2</a:t>
            </a:r>
            <a:r>
              <a:rPr lang="en-US" altLang="ko-KR" dirty="0" smtClean="0">
                <a:solidFill>
                  <a:prstClr val="black"/>
                </a:solidFill>
                <a:latin typeface="Arial" pitchFamily="34" charset="0"/>
                <a:ea typeface="HY헤드라인M"/>
                <a:cs typeface="Arial" pitchFamily="34" charset="0"/>
              </a:rPr>
              <a:t> products </a:t>
            </a:r>
            <a:endParaRPr kumimoji="0" lang="en-US" altLang="ko-K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uLnTx/>
              <a:uFillTx/>
              <a:latin typeface="Arial" pitchFamily="34" charset="0"/>
              <a:ea typeface="HY헤드라인M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7539" y="88031"/>
            <a:ext cx="8570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1" spc="-300">
                <a:solidFill>
                  <a:schemeClr val="tx1">
                    <a:lumMod val="65000"/>
                    <a:lumOff val="35000"/>
                  </a:schemeClr>
                </a:solidFill>
                <a:latin typeface="HY견고딕"/>
                <a:ea typeface="HY견고딕"/>
                <a:cs typeface="맑은고딕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30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itchFamily="34" charset="0"/>
                <a:ea typeface="HY견고딕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-30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itchFamily="34" charset="0"/>
                <a:ea typeface="HY견고딕"/>
                <a:cs typeface="Arial" pitchFamily="34" charset="0"/>
              </a:rPr>
              <a:t>2</a:t>
            </a:r>
            <a:endParaRPr kumimoji="0" lang="en-US" sz="3600" b="1" i="0" u="none" strike="noStrike" kern="1200" cap="none" spc="-30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itchFamily="34" charset="0"/>
              <a:ea typeface="HY견고딕"/>
              <a:cs typeface="Arial" pitchFamily="34" charset="0"/>
            </a:endParaRPr>
          </a:p>
        </p:txBody>
      </p:sp>
      <p:sp>
        <p:nvSpPr>
          <p:cNvPr id="146" name="슬라이드 번호 개체 틀 1"/>
          <p:cNvSpPr txBox="1">
            <a:spLocks/>
          </p:cNvSpPr>
          <p:nvPr/>
        </p:nvSpPr>
        <p:spPr>
          <a:xfrm>
            <a:off x="11703470" y="6492875"/>
            <a:ext cx="48853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굴림체"/>
                <a:cs typeface="Arial" pitchFamily="34" charset="0"/>
              </a:rPr>
              <a:t>3</a:t>
            </a: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굴림체"/>
              <a:cs typeface="Arial" pitchFamily="34" charset="0"/>
            </a:endParaRPr>
          </a:p>
        </p:txBody>
      </p:sp>
      <p:grpSp>
        <p:nvGrpSpPr>
          <p:cNvPr id="29" name="그룹 28"/>
          <p:cNvGrpSpPr/>
          <p:nvPr/>
        </p:nvGrpSpPr>
        <p:grpSpPr>
          <a:xfrm>
            <a:off x="1262206" y="985439"/>
            <a:ext cx="9726943" cy="523220"/>
            <a:chOff x="-264326" y="3895382"/>
            <a:chExt cx="8248298" cy="523220"/>
          </a:xfrm>
        </p:grpSpPr>
        <p:sp>
          <p:nvSpPr>
            <p:cNvPr id="30" name="직사각형 29"/>
            <p:cNvSpPr/>
            <p:nvPr/>
          </p:nvSpPr>
          <p:spPr>
            <a:xfrm>
              <a:off x="-264326" y="3929837"/>
              <a:ext cx="8248298" cy="478069"/>
            </a:xfrm>
            <a:prstGeom prst="rect">
              <a:avLst/>
            </a:prstGeom>
            <a:solidFill>
              <a:schemeClr val="bg1">
                <a:lumMod val="85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a아메리카노L" panose="02020600000000000000" pitchFamily="18" charset="-127"/>
                <a:ea typeface="a아메리카노L" panose="02020600000000000000" pitchFamily="18" charset="-127"/>
              </a:endParaRPr>
            </a:p>
          </p:txBody>
        </p:sp>
        <p:sp>
          <p:nvSpPr>
            <p:cNvPr id="32" name="직사각형 31"/>
            <p:cNvSpPr/>
            <p:nvPr/>
          </p:nvSpPr>
          <p:spPr>
            <a:xfrm>
              <a:off x="-172589" y="3895382"/>
              <a:ext cx="753227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altLang="ko-KR" sz="2000" b="1" spc="-100" dirty="0" smtClean="0">
                  <a:latin typeface="a아메리카노L" panose="02020600000000000000" pitchFamily="18" charset="-127"/>
                  <a:ea typeface="a아메리카노L" panose="02020600000000000000" pitchFamily="18" charset="-127"/>
                  <a:cs typeface="Arial" charset="0"/>
                </a:rPr>
                <a:t>1. GEMS L2 SO</a:t>
              </a:r>
              <a:r>
                <a:rPr lang="en-US" altLang="ko-KR" sz="2000" b="1" spc="-100" baseline="-25000" dirty="0" smtClean="0">
                  <a:latin typeface="a아메리카노L" panose="02020600000000000000" pitchFamily="18" charset="-127"/>
                  <a:ea typeface="a아메리카노L" panose="02020600000000000000" pitchFamily="18" charset="-127"/>
                  <a:cs typeface="Arial" charset="0"/>
                </a:rPr>
                <a:t>2</a:t>
              </a:r>
              <a:r>
                <a:rPr lang="en-US" altLang="ko-KR" sz="2000" b="1" spc="-100" dirty="0" smtClean="0">
                  <a:latin typeface="a아메리카노L" panose="02020600000000000000" pitchFamily="18" charset="-127"/>
                  <a:ea typeface="a아메리카노L" panose="02020600000000000000" pitchFamily="18" charset="-127"/>
                  <a:cs typeface="Arial" charset="0"/>
                </a:rPr>
                <a:t> VCD</a:t>
              </a:r>
              <a:endParaRPr lang="en-US" altLang="ko-KR" sz="2000" b="1" spc="-100" dirty="0">
                <a:latin typeface="a아메리카노L" panose="02020600000000000000" pitchFamily="18" charset="-127"/>
                <a:ea typeface="a아메리카노L" panose="02020600000000000000" pitchFamily="18" charset="-127"/>
                <a:cs typeface="Arial" charset="0"/>
              </a:endParaRPr>
            </a:p>
          </p:txBody>
        </p:sp>
      </p:grpSp>
      <p:sp>
        <p:nvSpPr>
          <p:cNvPr id="33" name="직사각형 32"/>
          <p:cNvSpPr/>
          <p:nvPr/>
        </p:nvSpPr>
        <p:spPr>
          <a:xfrm>
            <a:off x="1219349" y="1019894"/>
            <a:ext cx="45719" cy="478800"/>
          </a:xfrm>
          <a:prstGeom prst="rect">
            <a:avLst/>
          </a:prstGeom>
          <a:solidFill>
            <a:srgbClr val="2BB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 dirty="0"/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917260"/>
              </p:ext>
            </p:extLst>
          </p:nvPr>
        </p:nvGraphicFramePr>
        <p:xfrm>
          <a:off x="1481900" y="1792172"/>
          <a:ext cx="9423992" cy="4493469"/>
        </p:xfrm>
        <a:graphic>
          <a:graphicData uri="http://schemas.openxmlformats.org/drawingml/2006/table">
            <a:tbl>
              <a:tblPr/>
              <a:tblGrid>
                <a:gridCol w="4711996"/>
                <a:gridCol w="4711996"/>
              </a:tblGrid>
              <a:tr h="27683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 smtClean="0">
                          <a:solidFill>
                            <a:srgbClr val="000000"/>
                          </a:solidFill>
                          <a:effectLst/>
                          <a:latin typeface="휴먼고딕"/>
                          <a:ea typeface="휴먼고딕"/>
                        </a:rPr>
                        <a:t>12:45</a:t>
                      </a:r>
                      <a:endParaRPr lang="en-US" sz="900" kern="0" spc="0" dirty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61500" marR="61500" marT="17003" marB="17003" anchor="ctr">
                    <a:lnL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 smtClean="0">
                          <a:solidFill>
                            <a:srgbClr val="000000"/>
                          </a:solidFill>
                          <a:effectLst/>
                          <a:latin typeface="휴먼고딕"/>
                          <a:ea typeface="휴먼고딕"/>
                        </a:rPr>
                        <a:t>12:45</a:t>
                      </a:r>
                      <a:endParaRPr lang="en-US" sz="900" kern="0" spc="0" dirty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61500" marR="61500" marT="17003" marB="17003" anchor="ctr">
                    <a:lnL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618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61500" marR="61500" marT="17003" marB="17003" anchor="ctr">
                    <a:lnL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61500" marR="61500" marT="17003" marB="17003" anchor="ctr">
                    <a:lnL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55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 smtClean="0">
                          <a:solidFill>
                            <a:srgbClr val="000000"/>
                          </a:solidFill>
                          <a:effectLst/>
                          <a:latin typeface="휴먼고딕"/>
                          <a:ea typeface="휴먼고딕"/>
                        </a:rPr>
                        <a:t>12:45</a:t>
                      </a:r>
                      <a:endParaRPr lang="en-US" sz="900" kern="0" spc="0" dirty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61500" marR="61500" marT="17003" marB="17003" anchor="ctr">
                    <a:lnL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 smtClean="0">
                          <a:solidFill>
                            <a:srgbClr val="000000"/>
                          </a:solidFill>
                          <a:effectLst/>
                          <a:latin typeface="휴먼고딕"/>
                          <a:ea typeface="휴먼고딕"/>
                        </a:rPr>
                        <a:t>09:45</a:t>
                      </a:r>
                      <a:endParaRPr lang="en-US" sz="900" kern="0" spc="0" dirty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61500" marR="61500" marT="17003" marB="17003" anchor="ctr">
                    <a:lnL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794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61500" marR="61500" marT="17003" marB="17003" anchor="ctr">
                    <a:lnL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61500" marR="61500" marT="17003" marB="17003" anchor="ctr">
                    <a:lnL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557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바탕" panose="02030600000101010101" pitchFamily="18" charset="-127"/>
                      </a:endParaRPr>
                    </a:p>
                  </a:txBody>
                  <a:tcPr marL="61500" marR="61500" marT="17003" marB="17003" anchor="ctr">
                    <a:lnL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36" name="_x760261296" descr="EMB00001be8bbb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3" t="6303" r="9576" b="21741"/>
          <a:stretch>
            <a:fillRect/>
          </a:stretch>
        </p:blipFill>
        <p:spPr bwMode="auto">
          <a:xfrm>
            <a:off x="2519271" y="2121946"/>
            <a:ext cx="2363788" cy="173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_x760261584" descr="EMB00001be8bbc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3" t="6493" r="8463" b="21561"/>
          <a:stretch>
            <a:fillRect/>
          </a:stretch>
        </p:blipFill>
        <p:spPr bwMode="auto">
          <a:xfrm>
            <a:off x="7244110" y="2121946"/>
            <a:ext cx="2370138" cy="173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_x760263456" descr="EMB00001be8bbc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t="6259" r="9172" b="21838"/>
          <a:stretch>
            <a:fillRect/>
          </a:stretch>
        </p:blipFill>
        <p:spPr bwMode="auto">
          <a:xfrm>
            <a:off x="2519271" y="4184746"/>
            <a:ext cx="236855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_x760263096" descr="EMB00001be8bbc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5591" r="9235" b="22035"/>
          <a:stretch>
            <a:fillRect/>
          </a:stretch>
        </p:blipFill>
        <p:spPr bwMode="auto">
          <a:xfrm>
            <a:off x="7271098" y="4184746"/>
            <a:ext cx="2343150" cy="174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_x760263744" descr="EMB00001be8bbb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3" t="87901" r="9576" b="5191"/>
          <a:stretch>
            <a:fillRect/>
          </a:stretch>
        </p:blipFill>
        <p:spPr bwMode="auto">
          <a:xfrm>
            <a:off x="4966720" y="6075476"/>
            <a:ext cx="2432050" cy="27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object 20"/>
          <p:cNvSpPr txBox="1"/>
          <p:nvPr/>
        </p:nvSpPr>
        <p:spPr>
          <a:xfrm>
            <a:off x="1559957" y="1840969"/>
            <a:ext cx="660634" cy="19749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200" dirty="0" smtClean="0">
                <a:solidFill>
                  <a:schemeClr val="bg1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16</a:t>
            </a:r>
            <a:r>
              <a:rPr lang="ko-KR" altLang="en-US" sz="1200" dirty="0">
                <a:solidFill>
                  <a:schemeClr val="bg1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APR</a:t>
            </a:r>
            <a:endParaRPr sz="1200" dirty="0">
              <a:solidFill>
                <a:schemeClr val="bg1"/>
              </a:solidFill>
              <a:latin typeface="a아메리카노B" panose="02020600000000000000" pitchFamily="18" charset="-127"/>
              <a:ea typeface="a아메리카노B" panose="02020600000000000000" pitchFamily="18" charset="-127"/>
              <a:cs typeface="Noto Sans CJK JP Regular"/>
            </a:endParaRPr>
          </a:p>
        </p:txBody>
      </p:sp>
      <p:sp>
        <p:nvSpPr>
          <p:cNvPr id="60" name="object 20"/>
          <p:cNvSpPr txBox="1"/>
          <p:nvPr/>
        </p:nvSpPr>
        <p:spPr>
          <a:xfrm>
            <a:off x="6270642" y="1840969"/>
            <a:ext cx="660634" cy="19749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200" dirty="0" smtClean="0">
                <a:solidFill>
                  <a:schemeClr val="bg1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17</a:t>
            </a:r>
            <a:r>
              <a:rPr lang="ko-KR" altLang="en-US" sz="1200" dirty="0" smtClean="0">
                <a:solidFill>
                  <a:schemeClr val="bg1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APR</a:t>
            </a:r>
            <a:endParaRPr sz="1200" dirty="0">
              <a:solidFill>
                <a:schemeClr val="bg1"/>
              </a:solidFill>
              <a:latin typeface="a아메리카노B" panose="02020600000000000000" pitchFamily="18" charset="-127"/>
              <a:ea typeface="a아메리카노B" panose="02020600000000000000" pitchFamily="18" charset="-127"/>
              <a:cs typeface="Noto Sans CJK JP Regular"/>
            </a:endParaRPr>
          </a:p>
        </p:txBody>
      </p:sp>
      <p:sp>
        <p:nvSpPr>
          <p:cNvPr id="61" name="object 20"/>
          <p:cNvSpPr txBox="1"/>
          <p:nvPr/>
        </p:nvSpPr>
        <p:spPr>
          <a:xfrm>
            <a:off x="1559957" y="3922170"/>
            <a:ext cx="660634" cy="19749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200" dirty="0" smtClean="0">
                <a:solidFill>
                  <a:schemeClr val="bg1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18</a:t>
            </a:r>
            <a:r>
              <a:rPr lang="ko-KR" altLang="en-US" sz="1200" dirty="0" smtClean="0">
                <a:solidFill>
                  <a:schemeClr val="bg1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APR</a:t>
            </a:r>
            <a:endParaRPr sz="1200" dirty="0">
              <a:solidFill>
                <a:schemeClr val="bg1"/>
              </a:solidFill>
              <a:latin typeface="a아메리카노B" panose="02020600000000000000" pitchFamily="18" charset="-127"/>
              <a:ea typeface="a아메리카노B" panose="02020600000000000000" pitchFamily="18" charset="-127"/>
              <a:cs typeface="Noto Sans CJK JP Regular"/>
            </a:endParaRPr>
          </a:p>
        </p:txBody>
      </p:sp>
      <p:sp>
        <p:nvSpPr>
          <p:cNvPr id="62" name="object 20"/>
          <p:cNvSpPr txBox="1"/>
          <p:nvPr/>
        </p:nvSpPr>
        <p:spPr>
          <a:xfrm>
            <a:off x="6270642" y="3922170"/>
            <a:ext cx="660634" cy="19749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200" dirty="0" smtClean="0">
                <a:solidFill>
                  <a:schemeClr val="bg1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19</a:t>
            </a:r>
            <a:r>
              <a:rPr lang="ko-KR" altLang="en-US" sz="1200" dirty="0" smtClean="0">
                <a:solidFill>
                  <a:schemeClr val="bg1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APR</a:t>
            </a:r>
            <a:endParaRPr sz="1200" dirty="0">
              <a:solidFill>
                <a:schemeClr val="bg1"/>
              </a:solidFill>
              <a:latin typeface="a아메리카노B" panose="02020600000000000000" pitchFamily="18" charset="-127"/>
              <a:ea typeface="a아메리카노B" panose="02020600000000000000" pitchFamily="18" charset="-127"/>
              <a:cs typeface="Noto Sans CJK JP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07331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내용 개체 틀 8"/>
          <p:cNvSpPr txBox="1"/>
          <p:nvPr/>
        </p:nvSpPr>
        <p:spPr>
          <a:xfrm>
            <a:off x="834223" y="1528765"/>
            <a:ext cx="11019726" cy="528723"/>
          </a:xfrm>
          <a:prstGeom prst="rect">
            <a:avLst/>
          </a:prstGeom>
        </p:spPr>
        <p:txBody>
          <a:bodyPr vert="horz" lIns="68573" tIns="34287" rIns="68573" bIns="34287">
            <a:noAutofit/>
          </a:bodyPr>
          <a:lstStyle/>
          <a:p>
            <a:pPr marL="190662" marR="0" lvl="1" indent="0" algn="l" defTabSz="685709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아메리카노L"/>
              <a:ea typeface="a아메리카노L"/>
              <a:cs typeface="Lao U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7539" y="88031"/>
            <a:ext cx="8570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1" spc="-300">
                <a:solidFill>
                  <a:schemeClr val="tx1">
                    <a:lumMod val="65000"/>
                    <a:lumOff val="35000"/>
                  </a:schemeClr>
                </a:solidFill>
                <a:latin typeface="HY견고딕"/>
                <a:ea typeface="HY견고딕"/>
                <a:cs typeface="맑은고딕"/>
              </a:defRPr>
            </a:lvl1pPr>
          </a:lstStyle>
          <a:p>
            <a:pPr lvl="0" latinLnBrk="0">
              <a:defRPr/>
            </a:pPr>
            <a:r>
              <a:rPr kumimoji="0" lang="en-US" sz="3600" b="1" i="0" u="none" strike="noStrike" kern="1200" cap="none" spc="-30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Y견고딕"/>
                <a:ea typeface="HY견고딕"/>
              </a:rPr>
              <a:t> </a:t>
            </a:r>
            <a:r>
              <a:rPr lang="en-US" altLang="ko-KR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2</a:t>
            </a:r>
            <a:endParaRPr kumimoji="0" lang="en-US" sz="3600" b="1" i="0" u="none" strike="noStrike" kern="1200" cap="none" spc="-30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itchFamily="34" charset="0"/>
              <a:ea typeface="HY견고딕"/>
              <a:cs typeface="Arial" pitchFamily="34" charset="0"/>
            </a:endParaRPr>
          </a:p>
        </p:txBody>
      </p:sp>
      <p:sp>
        <p:nvSpPr>
          <p:cNvPr id="146" name="슬라이드 번호 개체 틀 1"/>
          <p:cNvSpPr txBox="1">
            <a:spLocks/>
          </p:cNvSpPr>
          <p:nvPr/>
        </p:nvSpPr>
        <p:spPr>
          <a:xfrm>
            <a:off x="11703470" y="6492875"/>
            <a:ext cx="48853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굴림체"/>
                <a:cs typeface="Arial" pitchFamily="34" charset="0"/>
              </a:rPr>
              <a:t>4</a:t>
            </a: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굴림체"/>
              <a:cs typeface="Arial" pitchFamily="34" charset="0"/>
            </a:endParaRPr>
          </a:p>
        </p:txBody>
      </p:sp>
      <p:pic>
        <p:nvPicPr>
          <p:cNvPr id="50" name="그림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419" y="2651626"/>
            <a:ext cx="3940937" cy="2755372"/>
          </a:xfrm>
          <a:prstGeom prst="rect">
            <a:avLst/>
          </a:prstGeom>
        </p:spPr>
      </p:pic>
      <p:pic>
        <p:nvPicPr>
          <p:cNvPr id="51" name="그림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476" y="2633969"/>
            <a:ext cx="3966191" cy="2773029"/>
          </a:xfrm>
          <a:prstGeom prst="rect">
            <a:avLst/>
          </a:prstGeom>
        </p:spPr>
      </p:pic>
      <p:pic>
        <p:nvPicPr>
          <p:cNvPr id="52" name="그림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23" y="2703253"/>
            <a:ext cx="3833659" cy="2680367"/>
          </a:xfrm>
          <a:prstGeom prst="rect">
            <a:avLst/>
          </a:prstGeom>
        </p:spPr>
      </p:pic>
      <p:grpSp>
        <p:nvGrpSpPr>
          <p:cNvPr id="53" name="그룹 52"/>
          <p:cNvGrpSpPr/>
          <p:nvPr/>
        </p:nvGrpSpPr>
        <p:grpSpPr>
          <a:xfrm>
            <a:off x="1262206" y="985439"/>
            <a:ext cx="9726943" cy="523220"/>
            <a:chOff x="-264326" y="3895382"/>
            <a:chExt cx="8248298" cy="523220"/>
          </a:xfrm>
        </p:grpSpPr>
        <p:sp>
          <p:nvSpPr>
            <p:cNvPr id="55" name="직사각형 54"/>
            <p:cNvSpPr/>
            <p:nvPr/>
          </p:nvSpPr>
          <p:spPr>
            <a:xfrm>
              <a:off x="-264326" y="3929837"/>
              <a:ext cx="8248298" cy="478069"/>
            </a:xfrm>
            <a:prstGeom prst="rect">
              <a:avLst/>
            </a:prstGeom>
            <a:solidFill>
              <a:schemeClr val="bg1">
                <a:lumMod val="85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a아메리카노L" panose="02020600000000000000" pitchFamily="18" charset="-127"/>
                <a:ea typeface="a아메리카노L" panose="02020600000000000000" pitchFamily="18" charset="-127"/>
              </a:endParaRPr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-151911" y="3895382"/>
              <a:ext cx="753227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altLang="ko-KR" sz="2000" b="1" spc="-100" dirty="0" smtClean="0">
                  <a:latin typeface="a아메리카노L" panose="02020600000000000000" pitchFamily="18" charset="-127"/>
                  <a:ea typeface="a아메리카노L" panose="02020600000000000000" pitchFamily="18" charset="-127"/>
                  <a:cs typeface="Arial" charset="0"/>
                </a:rPr>
                <a:t>2. GEMS LRT-SO</a:t>
              </a:r>
              <a:r>
                <a:rPr lang="en-US" altLang="ko-KR" sz="2000" b="1" spc="-100" baseline="-25000" dirty="0" smtClean="0">
                  <a:latin typeface="a아메리카노L" panose="02020600000000000000" pitchFamily="18" charset="-127"/>
                  <a:ea typeface="a아메리카노L" panose="02020600000000000000" pitchFamily="18" charset="-127"/>
                  <a:cs typeface="Arial" charset="0"/>
                </a:rPr>
                <a:t>2</a:t>
              </a:r>
              <a:r>
                <a:rPr lang="en-US" altLang="ko-KR" sz="2000" b="1" spc="-100" dirty="0" smtClean="0">
                  <a:latin typeface="a아메리카노L" panose="02020600000000000000" pitchFamily="18" charset="-127"/>
                  <a:ea typeface="a아메리카노L" panose="02020600000000000000" pitchFamily="18" charset="-127"/>
                  <a:cs typeface="Arial" charset="0"/>
                </a:rPr>
                <a:t> Products</a:t>
              </a:r>
              <a:endParaRPr lang="en-US" altLang="ko-KR" sz="2000" b="1" spc="-100" dirty="0">
                <a:latin typeface="a아메리카노L" panose="02020600000000000000" pitchFamily="18" charset="-127"/>
                <a:ea typeface="a아메리카노L" panose="02020600000000000000" pitchFamily="18" charset="-127"/>
                <a:cs typeface="Arial" charset="0"/>
              </a:endParaRPr>
            </a:p>
          </p:txBody>
        </p:sp>
      </p:grpSp>
      <p:sp>
        <p:nvSpPr>
          <p:cNvPr id="92" name="직사각형 91"/>
          <p:cNvSpPr/>
          <p:nvPr/>
        </p:nvSpPr>
        <p:spPr>
          <a:xfrm>
            <a:off x="1219349" y="1019894"/>
            <a:ext cx="45719" cy="478800"/>
          </a:xfrm>
          <a:prstGeom prst="rect">
            <a:avLst/>
          </a:prstGeom>
          <a:solidFill>
            <a:srgbClr val="2BB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93" name="직사각형 92"/>
          <p:cNvSpPr/>
          <p:nvPr/>
        </p:nvSpPr>
        <p:spPr>
          <a:xfrm>
            <a:off x="8128714" y="1532418"/>
            <a:ext cx="29563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400" b="1" dirty="0" smtClean="0">
                <a:solidFill>
                  <a:srgbClr val="C00000"/>
                </a:solidFill>
              </a:rPr>
              <a:t> </a:t>
            </a:r>
            <a:r>
              <a:rPr lang="en-US" altLang="ko-KR" sz="1400" b="1" dirty="0" smtClean="0">
                <a:solidFill>
                  <a:srgbClr val="C00000"/>
                </a:solidFill>
              </a:rPr>
              <a:t>[LON:110</a:t>
            </a:r>
            <a:r>
              <a:rPr lang="en-US" altLang="ko-KR" sz="1400" b="1" dirty="0">
                <a:solidFill>
                  <a:srgbClr val="C00000"/>
                </a:solidFill>
              </a:rPr>
              <a:t>˚-150</a:t>
            </a:r>
            <a:r>
              <a:rPr lang="en-US" altLang="ko-KR" sz="1400" b="1" dirty="0" smtClean="0">
                <a:solidFill>
                  <a:srgbClr val="C00000"/>
                </a:solidFill>
              </a:rPr>
              <a:t>˚E, LAT:20</a:t>
            </a:r>
            <a:r>
              <a:rPr lang="en-US" altLang="ko-KR" sz="1400" b="1" dirty="0">
                <a:solidFill>
                  <a:srgbClr val="C00000"/>
                </a:solidFill>
              </a:rPr>
              <a:t>˚-50</a:t>
            </a:r>
            <a:r>
              <a:rPr lang="en-US" altLang="ko-KR" sz="1400" b="1" dirty="0" smtClean="0">
                <a:solidFill>
                  <a:srgbClr val="C00000"/>
                </a:solidFill>
              </a:rPr>
              <a:t>˚N]</a:t>
            </a:r>
            <a:endParaRPr lang="en-US" altLang="ko-KR" sz="1400" b="1" dirty="0">
              <a:solidFill>
                <a:srgbClr val="C00000"/>
              </a:solidFill>
            </a:endParaRPr>
          </a:p>
        </p:txBody>
      </p:sp>
      <p:sp>
        <p:nvSpPr>
          <p:cNvPr id="94" name="직사각형 93"/>
          <p:cNvSpPr/>
          <p:nvPr/>
        </p:nvSpPr>
        <p:spPr>
          <a:xfrm>
            <a:off x="1107072" y="2081879"/>
            <a:ext cx="1901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</a:rPr>
              <a:t>Event detection</a:t>
            </a:r>
            <a:endParaRPr lang="ko-KR" altLang="en-US" b="1" dirty="0">
              <a:solidFill>
                <a:schemeClr val="tx1">
                  <a:lumMod val="95000"/>
                  <a:lumOff val="5000"/>
                </a:schemeClr>
              </a:solidFill>
              <a:latin typeface="맑은 고딕" pitchFamily="50" charset="-127"/>
            </a:endParaRPr>
          </a:p>
        </p:txBody>
      </p:sp>
      <p:sp>
        <p:nvSpPr>
          <p:cNvPr id="95" name="직사각형 94"/>
          <p:cNvSpPr/>
          <p:nvPr/>
        </p:nvSpPr>
        <p:spPr>
          <a:xfrm>
            <a:off x="4456247" y="2079088"/>
            <a:ext cx="28151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chemeClr val="tx1">
                    <a:lumMod val="95000"/>
                    <a:lumOff val="5000"/>
                  </a:schemeClr>
                </a:solidFill>
                <a:latin typeface="맑은 고딕" pitchFamily="50" charset="-127"/>
              </a:rPr>
              <a:t>Retrieved SO2 flow rate</a:t>
            </a:r>
            <a:endParaRPr lang="ko-KR" altLang="en-US" b="1" dirty="0">
              <a:solidFill>
                <a:schemeClr val="tx1">
                  <a:lumMod val="95000"/>
                  <a:lumOff val="5000"/>
                </a:schemeClr>
              </a:solidFill>
              <a:latin typeface="맑은 고딕" pitchFamily="50" charset="-127"/>
            </a:endParaRPr>
          </a:p>
        </p:txBody>
      </p:sp>
      <p:sp>
        <p:nvSpPr>
          <p:cNvPr id="96" name="모서리가 둥근 직사각형 1"/>
          <p:cNvSpPr/>
          <p:nvPr/>
        </p:nvSpPr>
        <p:spPr>
          <a:xfrm>
            <a:off x="1137726" y="2106806"/>
            <a:ext cx="3229074" cy="3873263"/>
          </a:xfrm>
          <a:custGeom>
            <a:avLst/>
            <a:gdLst>
              <a:gd name="connsiteX0" fmla="*/ 0 w 6297790"/>
              <a:gd name="connsiteY0" fmla="*/ 812816 h 4876800"/>
              <a:gd name="connsiteX1" fmla="*/ 812816 w 6297790"/>
              <a:gd name="connsiteY1" fmla="*/ 0 h 4876800"/>
              <a:gd name="connsiteX2" fmla="*/ 5484974 w 6297790"/>
              <a:gd name="connsiteY2" fmla="*/ 0 h 4876800"/>
              <a:gd name="connsiteX3" fmla="*/ 6297790 w 6297790"/>
              <a:gd name="connsiteY3" fmla="*/ 812816 h 4876800"/>
              <a:gd name="connsiteX4" fmla="*/ 6297790 w 6297790"/>
              <a:gd name="connsiteY4" fmla="*/ 4063984 h 4876800"/>
              <a:gd name="connsiteX5" fmla="*/ 5484974 w 6297790"/>
              <a:gd name="connsiteY5" fmla="*/ 4876800 h 4876800"/>
              <a:gd name="connsiteX6" fmla="*/ 812816 w 6297790"/>
              <a:gd name="connsiteY6" fmla="*/ 4876800 h 4876800"/>
              <a:gd name="connsiteX7" fmla="*/ 0 w 6297790"/>
              <a:gd name="connsiteY7" fmla="*/ 4063984 h 4876800"/>
              <a:gd name="connsiteX8" fmla="*/ 0 w 6297790"/>
              <a:gd name="connsiteY8" fmla="*/ 812816 h 4876800"/>
              <a:gd name="connsiteX0" fmla="*/ 0 w 6307950"/>
              <a:gd name="connsiteY0" fmla="*/ 812816 h 4876800"/>
              <a:gd name="connsiteX1" fmla="*/ 812816 w 6307950"/>
              <a:gd name="connsiteY1" fmla="*/ 0 h 4876800"/>
              <a:gd name="connsiteX2" fmla="*/ 5484974 w 6307950"/>
              <a:gd name="connsiteY2" fmla="*/ 0 h 4876800"/>
              <a:gd name="connsiteX3" fmla="*/ 6297790 w 6307950"/>
              <a:gd name="connsiteY3" fmla="*/ 812816 h 4876800"/>
              <a:gd name="connsiteX4" fmla="*/ 6307950 w 6307950"/>
              <a:gd name="connsiteY4" fmla="*/ 4419584 h 4876800"/>
              <a:gd name="connsiteX5" fmla="*/ 5484974 w 6307950"/>
              <a:gd name="connsiteY5" fmla="*/ 4876800 h 4876800"/>
              <a:gd name="connsiteX6" fmla="*/ 812816 w 6307950"/>
              <a:gd name="connsiteY6" fmla="*/ 4876800 h 4876800"/>
              <a:gd name="connsiteX7" fmla="*/ 0 w 6307950"/>
              <a:gd name="connsiteY7" fmla="*/ 4063984 h 4876800"/>
              <a:gd name="connsiteX8" fmla="*/ 0 w 6307950"/>
              <a:gd name="connsiteY8" fmla="*/ 812816 h 4876800"/>
              <a:gd name="connsiteX0" fmla="*/ 0 w 6307950"/>
              <a:gd name="connsiteY0" fmla="*/ 812816 h 4876800"/>
              <a:gd name="connsiteX1" fmla="*/ 812816 w 6307950"/>
              <a:gd name="connsiteY1" fmla="*/ 0 h 4876800"/>
              <a:gd name="connsiteX2" fmla="*/ 5484974 w 6307950"/>
              <a:gd name="connsiteY2" fmla="*/ 0 h 4876800"/>
              <a:gd name="connsiteX3" fmla="*/ 6297790 w 6307950"/>
              <a:gd name="connsiteY3" fmla="*/ 812816 h 4876800"/>
              <a:gd name="connsiteX4" fmla="*/ 6307950 w 6307950"/>
              <a:gd name="connsiteY4" fmla="*/ 4419584 h 4876800"/>
              <a:gd name="connsiteX5" fmla="*/ 5484974 w 6307950"/>
              <a:gd name="connsiteY5" fmla="*/ 4876800 h 4876800"/>
              <a:gd name="connsiteX6" fmla="*/ 812816 w 6307950"/>
              <a:gd name="connsiteY6" fmla="*/ 4876800 h 4876800"/>
              <a:gd name="connsiteX7" fmla="*/ 10160 w 6307950"/>
              <a:gd name="connsiteY7" fmla="*/ 4429744 h 4876800"/>
              <a:gd name="connsiteX8" fmla="*/ 0 w 6307950"/>
              <a:gd name="connsiteY8" fmla="*/ 812816 h 4876800"/>
              <a:gd name="connsiteX0" fmla="*/ 0 w 6297790"/>
              <a:gd name="connsiteY0" fmla="*/ 812816 h 4876800"/>
              <a:gd name="connsiteX1" fmla="*/ 812816 w 6297790"/>
              <a:gd name="connsiteY1" fmla="*/ 0 h 4876800"/>
              <a:gd name="connsiteX2" fmla="*/ 5484974 w 6297790"/>
              <a:gd name="connsiteY2" fmla="*/ 0 h 4876800"/>
              <a:gd name="connsiteX3" fmla="*/ 6297790 w 6297790"/>
              <a:gd name="connsiteY3" fmla="*/ 812816 h 4876800"/>
              <a:gd name="connsiteX4" fmla="*/ 6297790 w 6297790"/>
              <a:gd name="connsiteY4" fmla="*/ 4429744 h 4876800"/>
              <a:gd name="connsiteX5" fmla="*/ 5484974 w 6297790"/>
              <a:gd name="connsiteY5" fmla="*/ 4876800 h 4876800"/>
              <a:gd name="connsiteX6" fmla="*/ 812816 w 6297790"/>
              <a:gd name="connsiteY6" fmla="*/ 4876800 h 4876800"/>
              <a:gd name="connsiteX7" fmla="*/ 10160 w 6297790"/>
              <a:gd name="connsiteY7" fmla="*/ 4429744 h 4876800"/>
              <a:gd name="connsiteX8" fmla="*/ 0 w 6297790"/>
              <a:gd name="connsiteY8" fmla="*/ 812816 h 4876800"/>
              <a:gd name="connsiteX0" fmla="*/ 0 w 6297790"/>
              <a:gd name="connsiteY0" fmla="*/ 812816 h 4876800"/>
              <a:gd name="connsiteX1" fmla="*/ 812816 w 6297790"/>
              <a:gd name="connsiteY1" fmla="*/ 0 h 4876800"/>
              <a:gd name="connsiteX2" fmla="*/ 5484974 w 6297790"/>
              <a:gd name="connsiteY2" fmla="*/ 0 h 4876800"/>
              <a:gd name="connsiteX3" fmla="*/ 6297790 w 6297790"/>
              <a:gd name="connsiteY3" fmla="*/ 812816 h 4876800"/>
              <a:gd name="connsiteX4" fmla="*/ 6297790 w 6297790"/>
              <a:gd name="connsiteY4" fmla="*/ 4429744 h 4876800"/>
              <a:gd name="connsiteX5" fmla="*/ 5484974 w 6297790"/>
              <a:gd name="connsiteY5" fmla="*/ 4876800 h 4876800"/>
              <a:gd name="connsiteX6" fmla="*/ 812816 w 6297790"/>
              <a:gd name="connsiteY6" fmla="*/ 4876800 h 4876800"/>
              <a:gd name="connsiteX7" fmla="*/ 10160 w 6297790"/>
              <a:gd name="connsiteY7" fmla="*/ 4409424 h 4876800"/>
              <a:gd name="connsiteX8" fmla="*/ 0 w 6297790"/>
              <a:gd name="connsiteY8" fmla="*/ 812816 h 4876800"/>
              <a:gd name="connsiteX0" fmla="*/ 0 w 6307950"/>
              <a:gd name="connsiteY0" fmla="*/ 477536 h 4876800"/>
              <a:gd name="connsiteX1" fmla="*/ 822976 w 6307950"/>
              <a:gd name="connsiteY1" fmla="*/ 0 h 4876800"/>
              <a:gd name="connsiteX2" fmla="*/ 5495134 w 6307950"/>
              <a:gd name="connsiteY2" fmla="*/ 0 h 4876800"/>
              <a:gd name="connsiteX3" fmla="*/ 6307950 w 6307950"/>
              <a:gd name="connsiteY3" fmla="*/ 812816 h 4876800"/>
              <a:gd name="connsiteX4" fmla="*/ 6307950 w 6307950"/>
              <a:gd name="connsiteY4" fmla="*/ 4429744 h 4876800"/>
              <a:gd name="connsiteX5" fmla="*/ 5495134 w 6307950"/>
              <a:gd name="connsiteY5" fmla="*/ 4876800 h 4876800"/>
              <a:gd name="connsiteX6" fmla="*/ 822976 w 6307950"/>
              <a:gd name="connsiteY6" fmla="*/ 4876800 h 4876800"/>
              <a:gd name="connsiteX7" fmla="*/ 20320 w 6307950"/>
              <a:gd name="connsiteY7" fmla="*/ 4409424 h 4876800"/>
              <a:gd name="connsiteX8" fmla="*/ 0 w 6307950"/>
              <a:gd name="connsiteY8" fmla="*/ 477536 h 4876800"/>
              <a:gd name="connsiteX0" fmla="*/ 0 w 6318110"/>
              <a:gd name="connsiteY0" fmla="*/ 477536 h 4876800"/>
              <a:gd name="connsiteX1" fmla="*/ 822976 w 6318110"/>
              <a:gd name="connsiteY1" fmla="*/ 0 h 4876800"/>
              <a:gd name="connsiteX2" fmla="*/ 5495134 w 6318110"/>
              <a:gd name="connsiteY2" fmla="*/ 0 h 4876800"/>
              <a:gd name="connsiteX3" fmla="*/ 6318110 w 6318110"/>
              <a:gd name="connsiteY3" fmla="*/ 497856 h 4876800"/>
              <a:gd name="connsiteX4" fmla="*/ 6307950 w 6318110"/>
              <a:gd name="connsiteY4" fmla="*/ 4429744 h 4876800"/>
              <a:gd name="connsiteX5" fmla="*/ 5495134 w 6318110"/>
              <a:gd name="connsiteY5" fmla="*/ 4876800 h 4876800"/>
              <a:gd name="connsiteX6" fmla="*/ 822976 w 6318110"/>
              <a:gd name="connsiteY6" fmla="*/ 4876800 h 4876800"/>
              <a:gd name="connsiteX7" fmla="*/ 20320 w 6318110"/>
              <a:gd name="connsiteY7" fmla="*/ 4409424 h 4876800"/>
              <a:gd name="connsiteX8" fmla="*/ 0 w 6318110"/>
              <a:gd name="connsiteY8" fmla="*/ 477536 h 4876800"/>
              <a:gd name="connsiteX0" fmla="*/ 0 w 6318110"/>
              <a:gd name="connsiteY0" fmla="*/ 477536 h 4876800"/>
              <a:gd name="connsiteX1" fmla="*/ 822976 w 6318110"/>
              <a:gd name="connsiteY1" fmla="*/ 0 h 4876800"/>
              <a:gd name="connsiteX2" fmla="*/ 5495134 w 6318110"/>
              <a:gd name="connsiteY2" fmla="*/ 0 h 4876800"/>
              <a:gd name="connsiteX3" fmla="*/ 6318110 w 6318110"/>
              <a:gd name="connsiteY3" fmla="*/ 497856 h 4876800"/>
              <a:gd name="connsiteX4" fmla="*/ 6307950 w 6318110"/>
              <a:gd name="connsiteY4" fmla="*/ 4429744 h 4876800"/>
              <a:gd name="connsiteX5" fmla="*/ 5495134 w 6318110"/>
              <a:gd name="connsiteY5" fmla="*/ 4876800 h 4876800"/>
              <a:gd name="connsiteX6" fmla="*/ 822976 w 6318110"/>
              <a:gd name="connsiteY6" fmla="*/ 4876800 h 4876800"/>
              <a:gd name="connsiteX7" fmla="*/ 20320 w 6318110"/>
              <a:gd name="connsiteY7" fmla="*/ 4409424 h 4876800"/>
              <a:gd name="connsiteX8" fmla="*/ 0 w 6318110"/>
              <a:gd name="connsiteY8" fmla="*/ 477536 h 4876800"/>
              <a:gd name="connsiteX0" fmla="*/ 0 w 6318110"/>
              <a:gd name="connsiteY0" fmla="*/ 477536 h 4877500"/>
              <a:gd name="connsiteX1" fmla="*/ 822976 w 6318110"/>
              <a:gd name="connsiteY1" fmla="*/ 0 h 4877500"/>
              <a:gd name="connsiteX2" fmla="*/ 5495134 w 6318110"/>
              <a:gd name="connsiteY2" fmla="*/ 0 h 4877500"/>
              <a:gd name="connsiteX3" fmla="*/ 6318110 w 6318110"/>
              <a:gd name="connsiteY3" fmla="*/ 497856 h 4877500"/>
              <a:gd name="connsiteX4" fmla="*/ 6307950 w 6318110"/>
              <a:gd name="connsiteY4" fmla="*/ 4693904 h 4877500"/>
              <a:gd name="connsiteX5" fmla="*/ 5495134 w 6318110"/>
              <a:gd name="connsiteY5" fmla="*/ 4876800 h 4877500"/>
              <a:gd name="connsiteX6" fmla="*/ 822976 w 6318110"/>
              <a:gd name="connsiteY6" fmla="*/ 4876800 h 4877500"/>
              <a:gd name="connsiteX7" fmla="*/ 20320 w 6318110"/>
              <a:gd name="connsiteY7" fmla="*/ 4409424 h 4877500"/>
              <a:gd name="connsiteX8" fmla="*/ 0 w 6318110"/>
              <a:gd name="connsiteY8" fmla="*/ 477536 h 4877500"/>
              <a:gd name="connsiteX0" fmla="*/ 0 w 6318110"/>
              <a:gd name="connsiteY0" fmla="*/ 477536 h 4877500"/>
              <a:gd name="connsiteX1" fmla="*/ 822976 w 6318110"/>
              <a:gd name="connsiteY1" fmla="*/ 0 h 4877500"/>
              <a:gd name="connsiteX2" fmla="*/ 5495134 w 6318110"/>
              <a:gd name="connsiteY2" fmla="*/ 0 h 4877500"/>
              <a:gd name="connsiteX3" fmla="*/ 6318110 w 6318110"/>
              <a:gd name="connsiteY3" fmla="*/ 497856 h 4877500"/>
              <a:gd name="connsiteX4" fmla="*/ 6307950 w 6318110"/>
              <a:gd name="connsiteY4" fmla="*/ 4693904 h 4877500"/>
              <a:gd name="connsiteX5" fmla="*/ 5495134 w 6318110"/>
              <a:gd name="connsiteY5" fmla="*/ 4876800 h 4877500"/>
              <a:gd name="connsiteX6" fmla="*/ 822976 w 6318110"/>
              <a:gd name="connsiteY6" fmla="*/ 4876800 h 4877500"/>
              <a:gd name="connsiteX7" fmla="*/ 20320 w 6318110"/>
              <a:gd name="connsiteY7" fmla="*/ 4409424 h 4877500"/>
              <a:gd name="connsiteX8" fmla="*/ 0 w 6318110"/>
              <a:gd name="connsiteY8" fmla="*/ 477536 h 4877500"/>
              <a:gd name="connsiteX0" fmla="*/ 0 w 6318110"/>
              <a:gd name="connsiteY0" fmla="*/ 477536 h 4877500"/>
              <a:gd name="connsiteX1" fmla="*/ 822976 w 6318110"/>
              <a:gd name="connsiteY1" fmla="*/ 0 h 4877500"/>
              <a:gd name="connsiteX2" fmla="*/ 5495134 w 6318110"/>
              <a:gd name="connsiteY2" fmla="*/ 0 h 4877500"/>
              <a:gd name="connsiteX3" fmla="*/ 6318110 w 6318110"/>
              <a:gd name="connsiteY3" fmla="*/ 497856 h 4877500"/>
              <a:gd name="connsiteX4" fmla="*/ 6307950 w 6318110"/>
              <a:gd name="connsiteY4" fmla="*/ 4693904 h 4877500"/>
              <a:gd name="connsiteX5" fmla="*/ 5495134 w 6318110"/>
              <a:gd name="connsiteY5" fmla="*/ 4876800 h 4877500"/>
              <a:gd name="connsiteX6" fmla="*/ 822976 w 6318110"/>
              <a:gd name="connsiteY6" fmla="*/ 4876800 h 4877500"/>
              <a:gd name="connsiteX7" fmla="*/ 20320 w 6318110"/>
              <a:gd name="connsiteY7" fmla="*/ 4409424 h 4877500"/>
              <a:gd name="connsiteX8" fmla="*/ 0 w 6318110"/>
              <a:gd name="connsiteY8" fmla="*/ 477536 h 4877500"/>
              <a:gd name="connsiteX0" fmla="*/ 0 w 6318110"/>
              <a:gd name="connsiteY0" fmla="*/ 477536 h 4960844"/>
              <a:gd name="connsiteX1" fmla="*/ 822976 w 6318110"/>
              <a:gd name="connsiteY1" fmla="*/ 0 h 4960844"/>
              <a:gd name="connsiteX2" fmla="*/ 5495134 w 6318110"/>
              <a:gd name="connsiteY2" fmla="*/ 0 h 4960844"/>
              <a:gd name="connsiteX3" fmla="*/ 6318110 w 6318110"/>
              <a:gd name="connsiteY3" fmla="*/ 497856 h 4960844"/>
              <a:gd name="connsiteX4" fmla="*/ 6307950 w 6318110"/>
              <a:gd name="connsiteY4" fmla="*/ 4693904 h 4960844"/>
              <a:gd name="connsiteX5" fmla="*/ 5495134 w 6318110"/>
              <a:gd name="connsiteY5" fmla="*/ 4876800 h 4960844"/>
              <a:gd name="connsiteX6" fmla="*/ 822976 w 6318110"/>
              <a:gd name="connsiteY6" fmla="*/ 4876800 h 4960844"/>
              <a:gd name="connsiteX7" fmla="*/ 20320 w 6318110"/>
              <a:gd name="connsiteY7" fmla="*/ 4704064 h 4960844"/>
              <a:gd name="connsiteX8" fmla="*/ 0 w 6318110"/>
              <a:gd name="connsiteY8" fmla="*/ 477536 h 4960844"/>
              <a:gd name="connsiteX0" fmla="*/ 0 w 6318110"/>
              <a:gd name="connsiteY0" fmla="*/ 477536 h 4884398"/>
              <a:gd name="connsiteX1" fmla="*/ 822976 w 6318110"/>
              <a:gd name="connsiteY1" fmla="*/ 0 h 4884398"/>
              <a:gd name="connsiteX2" fmla="*/ 5495134 w 6318110"/>
              <a:gd name="connsiteY2" fmla="*/ 0 h 4884398"/>
              <a:gd name="connsiteX3" fmla="*/ 6318110 w 6318110"/>
              <a:gd name="connsiteY3" fmla="*/ 497856 h 4884398"/>
              <a:gd name="connsiteX4" fmla="*/ 6307950 w 6318110"/>
              <a:gd name="connsiteY4" fmla="*/ 4693904 h 4884398"/>
              <a:gd name="connsiteX5" fmla="*/ 5495134 w 6318110"/>
              <a:gd name="connsiteY5" fmla="*/ 4876800 h 4884398"/>
              <a:gd name="connsiteX6" fmla="*/ 822976 w 6318110"/>
              <a:gd name="connsiteY6" fmla="*/ 4876800 h 4884398"/>
              <a:gd name="connsiteX7" fmla="*/ 20320 w 6318110"/>
              <a:gd name="connsiteY7" fmla="*/ 4704064 h 4884398"/>
              <a:gd name="connsiteX8" fmla="*/ 0 w 6318110"/>
              <a:gd name="connsiteY8" fmla="*/ 477536 h 4884398"/>
              <a:gd name="connsiteX0" fmla="*/ 0 w 6318110"/>
              <a:gd name="connsiteY0" fmla="*/ 477536 h 4881825"/>
              <a:gd name="connsiteX1" fmla="*/ 822976 w 6318110"/>
              <a:gd name="connsiteY1" fmla="*/ 0 h 4881825"/>
              <a:gd name="connsiteX2" fmla="*/ 5495134 w 6318110"/>
              <a:gd name="connsiteY2" fmla="*/ 0 h 4881825"/>
              <a:gd name="connsiteX3" fmla="*/ 6318110 w 6318110"/>
              <a:gd name="connsiteY3" fmla="*/ 497856 h 4881825"/>
              <a:gd name="connsiteX4" fmla="*/ 6307950 w 6318110"/>
              <a:gd name="connsiteY4" fmla="*/ 4693904 h 4881825"/>
              <a:gd name="connsiteX5" fmla="*/ 5495134 w 6318110"/>
              <a:gd name="connsiteY5" fmla="*/ 4876800 h 4881825"/>
              <a:gd name="connsiteX6" fmla="*/ 822976 w 6318110"/>
              <a:gd name="connsiteY6" fmla="*/ 4876800 h 4881825"/>
              <a:gd name="connsiteX7" fmla="*/ 10160 w 6318110"/>
              <a:gd name="connsiteY7" fmla="*/ 4693904 h 4881825"/>
              <a:gd name="connsiteX8" fmla="*/ 0 w 6318110"/>
              <a:gd name="connsiteY8" fmla="*/ 477536 h 4881825"/>
              <a:gd name="connsiteX0" fmla="*/ 0 w 6318110"/>
              <a:gd name="connsiteY0" fmla="*/ 477536 h 4881825"/>
              <a:gd name="connsiteX1" fmla="*/ 822976 w 6318110"/>
              <a:gd name="connsiteY1" fmla="*/ 0 h 4881825"/>
              <a:gd name="connsiteX2" fmla="*/ 5495134 w 6318110"/>
              <a:gd name="connsiteY2" fmla="*/ 0 h 4881825"/>
              <a:gd name="connsiteX3" fmla="*/ 6318110 w 6318110"/>
              <a:gd name="connsiteY3" fmla="*/ 497856 h 4881825"/>
              <a:gd name="connsiteX4" fmla="*/ 6297790 w 6318110"/>
              <a:gd name="connsiteY4" fmla="*/ 4693904 h 4881825"/>
              <a:gd name="connsiteX5" fmla="*/ 5495134 w 6318110"/>
              <a:gd name="connsiteY5" fmla="*/ 4876800 h 4881825"/>
              <a:gd name="connsiteX6" fmla="*/ 822976 w 6318110"/>
              <a:gd name="connsiteY6" fmla="*/ 4876800 h 4881825"/>
              <a:gd name="connsiteX7" fmla="*/ 10160 w 6318110"/>
              <a:gd name="connsiteY7" fmla="*/ 4693904 h 4881825"/>
              <a:gd name="connsiteX8" fmla="*/ 0 w 6318110"/>
              <a:gd name="connsiteY8" fmla="*/ 477536 h 4881825"/>
              <a:gd name="connsiteX0" fmla="*/ 0 w 6318110"/>
              <a:gd name="connsiteY0" fmla="*/ 351311 h 4893552"/>
              <a:gd name="connsiteX1" fmla="*/ 822976 w 6318110"/>
              <a:gd name="connsiteY1" fmla="*/ 11727 h 4893552"/>
              <a:gd name="connsiteX2" fmla="*/ 5495134 w 6318110"/>
              <a:gd name="connsiteY2" fmla="*/ 11727 h 4893552"/>
              <a:gd name="connsiteX3" fmla="*/ 6318110 w 6318110"/>
              <a:gd name="connsiteY3" fmla="*/ 509583 h 4893552"/>
              <a:gd name="connsiteX4" fmla="*/ 6297790 w 6318110"/>
              <a:gd name="connsiteY4" fmla="*/ 4705631 h 4893552"/>
              <a:gd name="connsiteX5" fmla="*/ 5495134 w 6318110"/>
              <a:gd name="connsiteY5" fmla="*/ 4888527 h 4893552"/>
              <a:gd name="connsiteX6" fmla="*/ 822976 w 6318110"/>
              <a:gd name="connsiteY6" fmla="*/ 4888527 h 4893552"/>
              <a:gd name="connsiteX7" fmla="*/ 10160 w 6318110"/>
              <a:gd name="connsiteY7" fmla="*/ 4705631 h 4893552"/>
              <a:gd name="connsiteX8" fmla="*/ 0 w 6318110"/>
              <a:gd name="connsiteY8" fmla="*/ 351311 h 4893552"/>
              <a:gd name="connsiteX0" fmla="*/ 0 w 6318110"/>
              <a:gd name="connsiteY0" fmla="*/ 339584 h 4881825"/>
              <a:gd name="connsiteX1" fmla="*/ 822976 w 6318110"/>
              <a:gd name="connsiteY1" fmla="*/ 0 h 4881825"/>
              <a:gd name="connsiteX2" fmla="*/ 5495134 w 6318110"/>
              <a:gd name="connsiteY2" fmla="*/ 0 h 4881825"/>
              <a:gd name="connsiteX3" fmla="*/ 6318110 w 6318110"/>
              <a:gd name="connsiteY3" fmla="*/ 497856 h 4881825"/>
              <a:gd name="connsiteX4" fmla="*/ 6297790 w 6318110"/>
              <a:gd name="connsiteY4" fmla="*/ 4693904 h 4881825"/>
              <a:gd name="connsiteX5" fmla="*/ 5495134 w 6318110"/>
              <a:gd name="connsiteY5" fmla="*/ 4876800 h 4881825"/>
              <a:gd name="connsiteX6" fmla="*/ 822976 w 6318110"/>
              <a:gd name="connsiteY6" fmla="*/ 4876800 h 4881825"/>
              <a:gd name="connsiteX7" fmla="*/ 10160 w 6318110"/>
              <a:gd name="connsiteY7" fmla="*/ 4693904 h 4881825"/>
              <a:gd name="connsiteX8" fmla="*/ 0 w 6318110"/>
              <a:gd name="connsiteY8" fmla="*/ 339584 h 4881825"/>
              <a:gd name="connsiteX0" fmla="*/ 0 w 6318110"/>
              <a:gd name="connsiteY0" fmla="*/ 346759 h 4889000"/>
              <a:gd name="connsiteX1" fmla="*/ 822976 w 6318110"/>
              <a:gd name="connsiteY1" fmla="*/ 7175 h 4889000"/>
              <a:gd name="connsiteX2" fmla="*/ 5495134 w 6318110"/>
              <a:gd name="connsiteY2" fmla="*/ 7175 h 4889000"/>
              <a:gd name="connsiteX3" fmla="*/ 6318110 w 6318110"/>
              <a:gd name="connsiteY3" fmla="*/ 367079 h 4889000"/>
              <a:gd name="connsiteX4" fmla="*/ 6297790 w 6318110"/>
              <a:gd name="connsiteY4" fmla="*/ 4701079 h 4889000"/>
              <a:gd name="connsiteX5" fmla="*/ 5495134 w 6318110"/>
              <a:gd name="connsiteY5" fmla="*/ 4883975 h 4889000"/>
              <a:gd name="connsiteX6" fmla="*/ 822976 w 6318110"/>
              <a:gd name="connsiteY6" fmla="*/ 4883975 h 4889000"/>
              <a:gd name="connsiteX7" fmla="*/ 10160 w 6318110"/>
              <a:gd name="connsiteY7" fmla="*/ 4701079 h 4889000"/>
              <a:gd name="connsiteX8" fmla="*/ 0 w 6318110"/>
              <a:gd name="connsiteY8" fmla="*/ 346759 h 4889000"/>
              <a:gd name="connsiteX0" fmla="*/ 0 w 6318110"/>
              <a:gd name="connsiteY0" fmla="*/ 339584 h 4881825"/>
              <a:gd name="connsiteX1" fmla="*/ 822976 w 6318110"/>
              <a:gd name="connsiteY1" fmla="*/ 0 h 4881825"/>
              <a:gd name="connsiteX2" fmla="*/ 5495134 w 6318110"/>
              <a:gd name="connsiteY2" fmla="*/ 0 h 4881825"/>
              <a:gd name="connsiteX3" fmla="*/ 6318110 w 6318110"/>
              <a:gd name="connsiteY3" fmla="*/ 359904 h 4881825"/>
              <a:gd name="connsiteX4" fmla="*/ 6297790 w 6318110"/>
              <a:gd name="connsiteY4" fmla="*/ 4693904 h 4881825"/>
              <a:gd name="connsiteX5" fmla="*/ 5495134 w 6318110"/>
              <a:gd name="connsiteY5" fmla="*/ 4876800 h 4881825"/>
              <a:gd name="connsiteX6" fmla="*/ 822976 w 6318110"/>
              <a:gd name="connsiteY6" fmla="*/ 4876800 h 4881825"/>
              <a:gd name="connsiteX7" fmla="*/ 10160 w 6318110"/>
              <a:gd name="connsiteY7" fmla="*/ 4693904 h 4881825"/>
              <a:gd name="connsiteX8" fmla="*/ 0 w 6318110"/>
              <a:gd name="connsiteY8" fmla="*/ 339584 h 488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18110" h="4881825">
                <a:moveTo>
                  <a:pt x="0" y="339584"/>
                </a:moveTo>
                <a:cubicBezTo>
                  <a:pt x="0" y="4285"/>
                  <a:pt x="374070" y="0"/>
                  <a:pt x="822976" y="0"/>
                </a:cubicBezTo>
                <a:lnTo>
                  <a:pt x="5495134" y="0"/>
                </a:lnTo>
                <a:cubicBezTo>
                  <a:pt x="5944040" y="0"/>
                  <a:pt x="6318110" y="48950"/>
                  <a:pt x="6318110" y="359904"/>
                </a:cubicBezTo>
                <a:cubicBezTo>
                  <a:pt x="6314723" y="1670533"/>
                  <a:pt x="6301177" y="3383275"/>
                  <a:pt x="6297790" y="4693904"/>
                </a:cubicBezTo>
                <a:cubicBezTo>
                  <a:pt x="6297790" y="4898970"/>
                  <a:pt x="5944040" y="4876800"/>
                  <a:pt x="5495134" y="4876800"/>
                </a:cubicBezTo>
                <a:lnTo>
                  <a:pt x="822976" y="4876800"/>
                </a:lnTo>
                <a:cubicBezTo>
                  <a:pt x="374070" y="4876800"/>
                  <a:pt x="10160" y="4929450"/>
                  <a:pt x="10160" y="4693904"/>
                </a:cubicBezTo>
                <a:cubicBezTo>
                  <a:pt x="6773" y="3488261"/>
                  <a:pt x="3387" y="1545227"/>
                  <a:pt x="0" y="339584"/>
                </a:cubicBezTo>
                <a:close/>
              </a:path>
            </a:pathLst>
          </a:cu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/>
          </a:p>
        </p:txBody>
      </p:sp>
      <p:sp>
        <p:nvSpPr>
          <p:cNvPr id="97" name="object 19"/>
          <p:cNvSpPr/>
          <p:nvPr/>
        </p:nvSpPr>
        <p:spPr>
          <a:xfrm>
            <a:off x="1126574" y="2015047"/>
            <a:ext cx="3244163" cy="360045"/>
          </a:xfrm>
          <a:custGeom>
            <a:avLst/>
            <a:gdLst/>
            <a:ahLst/>
            <a:cxnLst/>
            <a:rect l="l" t="t" r="r" b="b"/>
            <a:pathLst>
              <a:path w="3085465" h="360044">
                <a:moveTo>
                  <a:pt x="2919933" y="0"/>
                </a:moveTo>
                <a:lnTo>
                  <a:pt x="165100" y="0"/>
                </a:lnTo>
                <a:lnTo>
                  <a:pt x="69651" y="2579"/>
                </a:lnTo>
                <a:lnTo>
                  <a:pt x="20637" y="20637"/>
                </a:lnTo>
                <a:lnTo>
                  <a:pt x="2579" y="69651"/>
                </a:lnTo>
                <a:lnTo>
                  <a:pt x="0" y="165100"/>
                </a:lnTo>
                <a:lnTo>
                  <a:pt x="0" y="359994"/>
                </a:lnTo>
                <a:lnTo>
                  <a:pt x="3085033" y="359994"/>
                </a:lnTo>
                <a:lnTo>
                  <a:pt x="3085033" y="165100"/>
                </a:lnTo>
                <a:lnTo>
                  <a:pt x="3082453" y="69651"/>
                </a:lnTo>
                <a:lnTo>
                  <a:pt x="3064395" y="20637"/>
                </a:lnTo>
                <a:lnTo>
                  <a:pt x="3015381" y="2579"/>
                </a:lnTo>
                <a:lnTo>
                  <a:pt x="2919933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>
              <a:solidFill>
                <a:srgbClr val="28AAA7"/>
              </a:solidFill>
            </a:endParaRPr>
          </a:p>
        </p:txBody>
      </p:sp>
      <p:sp>
        <p:nvSpPr>
          <p:cNvPr id="98" name="object 20"/>
          <p:cNvSpPr txBox="1"/>
          <p:nvPr/>
        </p:nvSpPr>
        <p:spPr>
          <a:xfrm>
            <a:off x="1569513" y="2050181"/>
            <a:ext cx="2346048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altLang="ko-KR" sz="1600" spc="-95" dirty="0">
                <a:solidFill>
                  <a:srgbClr val="FFFFFF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Event detection</a:t>
            </a:r>
          </a:p>
        </p:txBody>
      </p:sp>
      <p:sp>
        <p:nvSpPr>
          <p:cNvPr id="99" name="모서리가 둥근 직사각형 1"/>
          <p:cNvSpPr/>
          <p:nvPr/>
        </p:nvSpPr>
        <p:spPr>
          <a:xfrm>
            <a:off x="4445100" y="2099382"/>
            <a:ext cx="3229074" cy="3880687"/>
          </a:xfrm>
          <a:custGeom>
            <a:avLst/>
            <a:gdLst>
              <a:gd name="connsiteX0" fmla="*/ 0 w 6297790"/>
              <a:gd name="connsiteY0" fmla="*/ 812816 h 4876800"/>
              <a:gd name="connsiteX1" fmla="*/ 812816 w 6297790"/>
              <a:gd name="connsiteY1" fmla="*/ 0 h 4876800"/>
              <a:gd name="connsiteX2" fmla="*/ 5484974 w 6297790"/>
              <a:gd name="connsiteY2" fmla="*/ 0 h 4876800"/>
              <a:gd name="connsiteX3" fmla="*/ 6297790 w 6297790"/>
              <a:gd name="connsiteY3" fmla="*/ 812816 h 4876800"/>
              <a:gd name="connsiteX4" fmla="*/ 6297790 w 6297790"/>
              <a:gd name="connsiteY4" fmla="*/ 4063984 h 4876800"/>
              <a:gd name="connsiteX5" fmla="*/ 5484974 w 6297790"/>
              <a:gd name="connsiteY5" fmla="*/ 4876800 h 4876800"/>
              <a:gd name="connsiteX6" fmla="*/ 812816 w 6297790"/>
              <a:gd name="connsiteY6" fmla="*/ 4876800 h 4876800"/>
              <a:gd name="connsiteX7" fmla="*/ 0 w 6297790"/>
              <a:gd name="connsiteY7" fmla="*/ 4063984 h 4876800"/>
              <a:gd name="connsiteX8" fmla="*/ 0 w 6297790"/>
              <a:gd name="connsiteY8" fmla="*/ 812816 h 4876800"/>
              <a:gd name="connsiteX0" fmla="*/ 0 w 6307950"/>
              <a:gd name="connsiteY0" fmla="*/ 812816 h 4876800"/>
              <a:gd name="connsiteX1" fmla="*/ 812816 w 6307950"/>
              <a:gd name="connsiteY1" fmla="*/ 0 h 4876800"/>
              <a:gd name="connsiteX2" fmla="*/ 5484974 w 6307950"/>
              <a:gd name="connsiteY2" fmla="*/ 0 h 4876800"/>
              <a:gd name="connsiteX3" fmla="*/ 6297790 w 6307950"/>
              <a:gd name="connsiteY3" fmla="*/ 812816 h 4876800"/>
              <a:gd name="connsiteX4" fmla="*/ 6307950 w 6307950"/>
              <a:gd name="connsiteY4" fmla="*/ 4419584 h 4876800"/>
              <a:gd name="connsiteX5" fmla="*/ 5484974 w 6307950"/>
              <a:gd name="connsiteY5" fmla="*/ 4876800 h 4876800"/>
              <a:gd name="connsiteX6" fmla="*/ 812816 w 6307950"/>
              <a:gd name="connsiteY6" fmla="*/ 4876800 h 4876800"/>
              <a:gd name="connsiteX7" fmla="*/ 0 w 6307950"/>
              <a:gd name="connsiteY7" fmla="*/ 4063984 h 4876800"/>
              <a:gd name="connsiteX8" fmla="*/ 0 w 6307950"/>
              <a:gd name="connsiteY8" fmla="*/ 812816 h 4876800"/>
              <a:gd name="connsiteX0" fmla="*/ 0 w 6307950"/>
              <a:gd name="connsiteY0" fmla="*/ 812816 h 4876800"/>
              <a:gd name="connsiteX1" fmla="*/ 812816 w 6307950"/>
              <a:gd name="connsiteY1" fmla="*/ 0 h 4876800"/>
              <a:gd name="connsiteX2" fmla="*/ 5484974 w 6307950"/>
              <a:gd name="connsiteY2" fmla="*/ 0 h 4876800"/>
              <a:gd name="connsiteX3" fmla="*/ 6297790 w 6307950"/>
              <a:gd name="connsiteY3" fmla="*/ 812816 h 4876800"/>
              <a:gd name="connsiteX4" fmla="*/ 6307950 w 6307950"/>
              <a:gd name="connsiteY4" fmla="*/ 4419584 h 4876800"/>
              <a:gd name="connsiteX5" fmla="*/ 5484974 w 6307950"/>
              <a:gd name="connsiteY5" fmla="*/ 4876800 h 4876800"/>
              <a:gd name="connsiteX6" fmla="*/ 812816 w 6307950"/>
              <a:gd name="connsiteY6" fmla="*/ 4876800 h 4876800"/>
              <a:gd name="connsiteX7" fmla="*/ 10160 w 6307950"/>
              <a:gd name="connsiteY7" fmla="*/ 4429744 h 4876800"/>
              <a:gd name="connsiteX8" fmla="*/ 0 w 6307950"/>
              <a:gd name="connsiteY8" fmla="*/ 812816 h 4876800"/>
              <a:gd name="connsiteX0" fmla="*/ 0 w 6297790"/>
              <a:gd name="connsiteY0" fmla="*/ 812816 h 4876800"/>
              <a:gd name="connsiteX1" fmla="*/ 812816 w 6297790"/>
              <a:gd name="connsiteY1" fmla="*/ 0 h 4876800"/>
              <a:gd name="connsiteX2" fmla="*/ 5484974 w 6297790"/>
              <a:gd name="connsiteY2" fmla="*/ 0 h 4876800"/>
              <a:gd name="connsiteX3" fmla="*/ 6297790 w 6297790"/>
              <a:gd name="connsiteY3" fmla="*/ 812816 h 4876800"/>
              <a:gd name="connsiteX4" fmla="*/ 6297790 w 6297790"/>
              <a:gd name="connsiteY4" fmla="*/ 4429744 h 4876800"/>
              <a:gd name="connsiteX5" fmla="*/ 5484974 w 6297790"/>
              <a:gd name="connsiteY5" fmla="*/ 4876800 h 4876800"/>
              <a:gd name="connsiteX6" fmla="*/ 812816 w 6297790"/>
              <a:gd name="connsiteY6" fmla="*/ 4876800 h 4876800"/>
              <a:gd name="connsiteX7" fmla="*/ 10160 w 6297790"/>
              <a:gd name="connsiteY7" fmla="*/ 4429744 h 4876800"/>
              <a:gd name="connsiteX8" fmla="*/ 0 w 6297790"/>
              <a:gd name="connsiteY8" fmla="*/ 812816 h 4876800"/>
              <a:gd name="connsiteX0" fmla="*/ 0 w 6297790"/>
              <a:gd name="connsiteY0" fmla="*/ 812816 h 4876800"/>
              <a:gd name="connsiteX1" fmla="*/ 812816 w 6297790"/>
              <a:gd name="connsiteY1" fmla="*/ 0 h 4876800"/>
              <a:gd name="connsiteX2" fmla="*/ 5484974 w 6297790"/>
              <a:gd name="connsiteY2" fmla="*/ 0 h 4876800"/>
              <a:gd name="connsiteX3" fmla="*/ 6297790 w 6297790"/>
              <a:gd name="connsiteY3" fmla="*/ 812816 h 4876800"/>
              <a:gd name="connsiteX4" fmla="*/ 6297790 w 6297790"/>
              <a:gd name="connsiteY4" fmla="*/ 4429744 h 4876800"/>
              <a:gd name="connsiteX5" fmla="*/ 5484974 w 6297790"/>
              <a:gd name="connsiteY5" fmla="*/ 4876800 h 4876800"/>
              <a:gd name="connsiteX6" fmla="*/ 812816 w 6297790"/>
              <a:gd name="connsiteY6" fmla="*/ 4876800 h 4876800"/>
              <a:gd name="connsiteX7" fmla="*/ 10160 w 6297790"/>
              <a:gd name="connsiteY7" fmla="*/ 4409424 h 4876800"/>
              <a:gd name="connsiteX8" fmla="*/ 0 w 6297790"/>
              <a:gd name="connsiteY8" fmla="*/ 812816 h 4876800"/>
              <a:gd name="connsiteX0" fmla="*/ 0 w 6307950"/>
              <a:gd name="connsiteY0" fmla="*/ 477536 h 4876800"/>
              <a:gd name="connsiteX1" fmla="*/ 822976 w 6307950"/>
              <a:gd name="connsiteY1" fmla="*/ 0 h 4876800"/>
              <a:gd name="connsiteX2" fmla="*/ 5495134 w 6307950"/>
              <a:gd name="connsiteY2" fmla="*/ 0 h 4876800"/>
              <a:gd name="connsiteX3" fmla="*/ 6307950 w 6307950"/>
              <a:gd name="connsiteY3" fmla="*/ 812816 h 4876800"/>
              <a:gd name="connsiteX4" fmla="*/ 6307950 w 6307950"/>
              <a:gd name="connsiteY4" fmla="*/ 4429744 h 4876800"/>
              <a:gd name="connsiteX5" fmla="*/ 5495134 w 6307950"/>
              <a:gd name="connsiteY5" fmla="*/ 4876800 h 4876800"/>
              <a:gd name="connsiteX6" fmla="*/ 822976 w 6307950"/>
              <a:gd name="connsiteY6" fmla="*/ 4876800 h 4876800"/>
              <a:gd name="connsiteX7" fmla="*/ 20320 w 6307950"/>
              <a:gd name="connsiteY7" fmla="*/ 4409424 h 4876800"/>
              <a:gd name="connsiteX8" fmla="*/ 0 w 6307950"/>
              <a:gd name="connsiteY8" fmla="*/ 477536 h 4876800"/>
              <a:gd name="connsiteX0" fmla="*/ 0 w 6318110"/>
              <a:gd name="connsiteY0" fmla="*/ 477536 h 4876800"/>
              <a:gd name="connsiteX1" fmla="*/ 822976 w 6318110"/>
              <a:gd name="connsiteY1" fmla="*/ 0 h 4876800"/>
              <a:gd name="connsiteX2" fmla="*/ 5495134 w 6318110"/>
              <a:gd name="connsiteY2" fmla="*/ 0 h 4876800"/>
              <a:gd name="connsiteX3" fmla="*/ 6318110 w 6318110"/>
              <a:gd name="connsiteY3" fmla="*/ 497856 h 4876800"/>
              <a:gd name="connsiteX4" fmla="*/ 6307950 w 6318110"/>
              <a:gd name="connsiteY4" fmla="*/ 4429744 h 4876800"/>
              <a:gd name="connsiteX5" fmla="*/ 5495134 w 6318110"/>
              <a:gd name="connsiteY5" fmla="*/ 4876800 h 4876800"/>
              <a:gd name="connsiteX6" fmla="*/ 822976 w 6318110"/>
              <a:gd name="connsiteY6" fmla="*/ 4876800 h 4876800"/>
              <a:gd name="connsiteX7" fmla="*/ 20320 w 6318110"/>
              <a:gd name="connsiteY7" fmla="*/ 4409424 h 4876800"/>
              <a:gd name="connsiteX8" fmla="*/ 0 w 6318110"/>
              <a:gd name="connsiteY8" fmla="*/ 477536 h 4876800"/>
              <a:gd name="connsiteX0" fmla="*/ 0 w 6318110"/>
              <a:gd name="connsiteY0" fmla="*/ 477536 h 4876800"/>
              <a:gd name="connsiteX1" fmla="*/ 822976 w 6318110"/>
              <a:gd name="connsiteY1" fmla="*/ 0 h 4876800"/>
              <a:gd name="connsiteX2" fmla="*/ 5495134 w 6318110"/>
              <a:gd name="connsiteY2" fmla="*/ 0 h 4876800"/>
              <a:gd name="connsiteX3" fmla="*/ 6318110 w 6318110"/>
              <a:gd name="connsiteY3" fmla="*/ 497856 h 4876800"/>
              <a:gd name="connsiteX4" fmla="*/ 6307950 w 6318110"/>
              <a:gd name="connsiteY4" fmla="*/ 4429744 h 4876800"/>
              <a:gd name="connsiteX5" fmla="*/ 5495134 w 6318110"/>
              <a:gd name="connsiteY5" fmla="*/ 4876800 h 4876800"/>
              <a:gd name="connsiteX6" fmla="*/ 822976 w 6318110"/>
              <a:gd name="connsiteY6" fmla="*/ 4876800 h 4876800"/>
              <a:gd name="connsiteX7" fmla="*/ 20320 w 6318110"/>
              <a:gd name="connsiteY7" fmla="*/ 4409424 h 4876800"/>
              <a:gd name="connsiteX8" fmla="*/ 0 w 6318110"/>
              <a:gd name="connsiteY8" fmla="*/ 477536 h 4876800"/>
              <a:gd name="connsiteX0" fmla="*/ 0 w 6318110"/>
              <a:gd name="connsiteY0" fmla="*/ 477536 h 4877500"/>
              <a:gd name="connsiteX1" fmla="*/ 822976 w 6318110"/>
              <a:gd name="connsiteY1" fmla="*/ 0 h 4877500"/>
              <a:gd name="connsiteX2" fmla="*/ 5495134 w 6318110"/>
              <a:gd name="connsiteY2" fmla="*/ 0 h 4877500"/>
              <a:gd name="connsiteX3" fmla="*/ 6318110 w 6318110"/>
              <a:gd name="connsiteY3" fmla="*/ 497856 h 4877500"/>
              <a:gd name="connsiteX4" fmla="*/ 6307950 w 6318110"/>
              <a:gd name="connsiteY4" fmla="*/ 4693904 h 4877500"/>
              <a:gd name="connsiteX5" fmla="*/ 5495134 w 6318110"/>
              <a:gd name="connsiteY5" fmla="*/ 4876800 h 4877500"/>
              <a:gd name="connsiteX6" fmla="*/ 822976 w 6318110"/>
              <a:gd name="connsiteY6" fmla="*/ 4876800 h 4877500"/>
              <a:gd name="connsiteX7" fmla="*/ 20320 w 6318110"/>
              <a:gd name="connsiteY7" fmla="*/ 4409424 h 4877500"/>
              <a:gd name="connsiteX8" fmla="*/ 0 w 6318110"/>
              <a:gd name="connsiteY8" fmla="*/ 477536 h 4877500"/>
              <a:gd name="connsiteX0" fmla="*/ 0 w 6318110"/>
              <a:gd name="connsiteY0" fmla="*/ 477536 h 4877500"/>
              <a:gd name="connsiteX1" fmla="*/ 822976 w 6318110"/>
              <a:gd name="connsiteY1" fmla="*/ 0 h 4877500"/>
              <a:gd name="connsiteX2" fmla="*/ 5495134 w 6318110"/>
              <a:gd name="connsiteY2" fmla="*/ 0 h 4877500"/>
              <a:gd name="connsiteX3" fmla="*/ 6318110 w 6318110"/>
              <a:gd name="connsiteY3" fmla="*/ 497856 h 4877500"/>
              <a:gd name="connsiteX4" fmla="*/ 6307950 w 6318110"/>
              <a:gd name="connsiteY4" fmla="*/ 4693904 h 4877500"/>
              <a:gd name="connsiteX5" fmla="*/ 5495134 w 6318110"/>
              <a:gd name="connsiteY5" fmla="*/ 4876800 h 4877500"/>
              <a:gd name="connsiteX6" fmla="*/ 822976 w 6318110"/>
              <a:gd name="connsiteY6" fmla="*/ 4876800 h 4877500"/>
              <a:gd name="connsiteX7" fmla="*/ 20320 w 6318110"/>
              <a:gd name="connsiteY7" fmla="*/ 4409424 h 4877500"/>
              <a:gd name="connsiteX8" fmla="*/ 0 w 6318110"/>
              <a:gd name="connsiteY8" fmla="*/ 477536 h 4877500"/>
              <a:gd name="connsiteX0" fmla="*/ 0 w 6318110"/>
              <a:gd name="connsiteY0" fmla="*/ 477536 h 4877500"/>
              <a:gd name="connsiteX1" fmla="*/ 822976 w 6318110"/>
              <a:gd name="connsiteY1" fmla="*/ 0 h 4877500"/>
              <a:gd name="connsiteX2" fmla="*/ 5495134 w 6318110"/>
              <a:gd name="connsiteY2" fmla="*/ 0 h 4877500"/>
              <a:gd name="connsiteX3" fmla="*/ 6318110 w 6318110"/>
              <a:gd name="connsiteY3" fmla="*/ 497856 h 4877500"/>
              <a:gd name="connsiteX4" fmla="*/ 6307950 w 6318110"/>
              <a:gd name="connsiteY4" fmla="*/ 4693904 h 4877500"/>
              <a:gd name="connsiteX5" fmla="*/ 5495134 w 6318110"/>
              <a:gd name="connsiteY5" fmla="*/ 4876800 h 4877500"/>
              <a:gd name="connsiteX6" fmla="*/ 822976 w 6318110"/>
              <a:gd name="connsiteY6" fmla="*/ 4876800 h 4877500"/>
              <a:gd name="connsiteX7" fmla="*/ 20320 w 6318110"/>
              <a:gd name="connsiteY7" fmla="*/ 4409424 h 4877500"/>
              <a:gd name="connsiteX8" fmla="*/ 0 w 6318110"/>
              <a:gd name="connsiteY8" fmla="*/ 477536 h 4877500"/>
              <a:gd name="connsiteX0" fmla="*/ 0 w 6318110"/>
              <a:gd name="connsiteY0" fmla="*/ 477536 h 4960844"/>
              <a:gd name="connsiteX1" fmla="*/ 822976 w 6318110"/>
              <a:gd name="connsiteY1" fmla="*/ 0 h 4960844"/>
              <a:gd name="connsiteX2" fmla="*/ 5495134 w 6318110"/>
              <a:gd name="connsiteY2" fmla="*/ 0 h 4960844"/>
              <a:gd name="connsiteX3" fmla="*/ 6318110 w 6318110"/>
              <a:gd name="connsiteY3" fmla="*/ 497856 h 4960844"/>
              <a:gd name="connsiteX4" fmla="*/ 6307950 w 6318110"/>
              <a:gd name="connsiteY4" fmla="*/ 4693904 h 4960844"/>
              <a:gd name="connsiteX5" fmla="*/ 5495134 w 6318110"/>
              <a:gd name="connsiteY5" fmla="*/ 4876800 h 4960844"/>
              <a:gd name="connsiteX6" fmla="*/ 822976 w 6318110"/>
              <a:gd name="connsiteY6" fmla="*/ 4876800 h 4960844"/>
              <a:gd name="connsiteX7" fmla="*/ 20320 w 6318110"/>
              <a:gd name="connsiteY7" fmla="*/ 4704064 h 4960844"/>
              <a:gd name="connsiteX8" fmla="*/ 0 w 6318110"/>
              <a:gd name="connsiteY8" fmla="*/ 477536 h 4960844"/>
              <a:gd name="connsiteX0" fmla="*/ 0 w 6318110"/>
              <a:gd name="connsiteY0" fmla="*/ 477536 h 4884398"/>
              <a:gd name="connsiteX1" fmla="*/ 822976 w 6318110"/>
              <a:gd name="connsiteY1" fmla="*/ 0 h 4884398"/>
              <a:gd name="connsiteX2" fmla="*/ 5495134 w 6318110"/>
              <a:gd name="connsiteY2" fmla="*/ 0 h 4884398"/>
              <a:gd name="connsiteX3" fmla="*/ 6318110 w 6318110"/>
              <a:gd name="connsiteY3" fmla="*/ 497856 h 4884398"/>
              <a:gd name="connsiteX4" fmla="*/ 6307950 w 6318110"/>
              <a:gd name="connsiteY4" fmla="*/ 4693904 h 4884398"/>
              <a:gd name="connsiteX5" fmla="*/ 5495134 w 6318110"/>
              <a:gd name="connsiteY5" fmla="*/ 4876800 h 4884398"/>
              <a:gd name="connsiteX6" fmla="*/ 822976 w 6318110"/>
              <a:gd name="connsiteY6" fmla="*/ 4876800 h 4884398"/>
              <a:gd name="connsiteX7" fmla="*/ 20320 w 6318110"/>
              <a:gd name="connsiteY7" fmla="*/ 4704064 h 4884398"/>
              <a:gd name="connsiteX8" fmla="*/ 0 w 6318110"/>
              <a:gd name="connsiteY8" fmla="*/ 477536 h 4884398"/>
              <a:gd name="connsiteX0" fmla="*/ 0 w 6318110"/>
              <a:gd name="connsiteY0" fmla="*/ 477536 h 4881825"/>
              <a:gd name="connsiteX1" fmla="*/ 822976 w 6318110"/>
              <a:gd name="connsiteY1" fmla="*/ 0 h 4881825"/>
              <a:gd name="connsiteX2" fmla="*/ 5495134 w 6318110"/>
              <a:gd name="connsiteY2" fmla="*/ 0 h 4881825"/>
              <a:gd name="connsiteX3" fmla="*/ 6318110 w 6318110"/>
              <a:gd name="connsiteY3" fmla="*/ 497856 h 4881825"/>
              <a:gd name="connsiteX4" fmla="*/ 6307950 w 6318110"/>
              <a:gd name="connsiteY4" fmla="*/ 4693904 h 4881825"/>
              <a:gd name="connsiteX5" fmla="*/ 5495134 w 6318110"/>
              <a:gd name="connsiteY5" fmla="*/ 4876800 h 4881825"/>
              <a:gd name="connsiteX6" fmla="*/ 822976 w 6318110"/>
              <a:gd name="connsiteY6" fmla="*/ 4876800 h 4881825"/>
              <a:gd name="connsiteX7" fmla="*/ 10160 w 6318110"/>
              <a:gd name="connsiteY7" fmla="*/ 4693904 h 4881825"/>
              <a:gd name="connsiteX8" fmla="*/ 0 w 6318110"/>
              <a:gd name="connsiteY8" fmla="*/ 477536 h 4881825"/>
              <a:gd name="connsiteX0" fmla="*/ 0 w 6318110"/>
              <a:gd name="connsiteY0" fmla="*/ 477536 h 4881825"/>
              <a:gd name="connsiteX1" fmla="*/ 822976 w 6318110"/>
              <a:gd name="connsiteY1" fmla="*/ 0 h 4881825"/>
              <a:gd name="connsiteX2" fmla="*/ 5495134 w 6318110"/>
              <a:gd name="connsiteY2" fmla="*/ 0 h 4881825"/>
              <a:gd name="connsiteX3" fmla="*/ 6318110 w 6318110"/>
              <a:gd name="connsiteY3" fmla="*/ 497856 h 4881825"/>
              <a:gd name="connsiteX4" fmla="*/ 6297790 w 6318110"/>
              <a:gd name="connsiteY4" fmla="*/ 4693904 h 4881825"/>
              <a:gd name="connsiteX5" fmla="*/ 5495134 w 6318110"/>
              <a:gd name="connsiteY5" fmla="*/ 4876800 h 4881825"/>
              <a:gd name="connsiteX6" fmla="*/ 822976 w 6318110"/>
              <a:gd name="connsiteY6" fmla="*/ 4876800 h 4881825"/>
              <a:gd name="connsiteX7" fmla="*/ 10160 w 6318110"/>
              <a:gd name="connsiteY7" fmla="*/ 4693904 h 4881825"/>
              <a:gd name="connsiteX8" fmla="*/ 0 w 6318110"/>
              <a:gd name="connsiteY8" fmla="*/ 477536 h 4881825"/>
              <a:gd name="connsiteX0" fmla="*/ 0 w 6318110"/>
              <a:gd name="connsiteY0" fmla="*/ 351311 h 4893552"/>
              <a:gd name="connsiteX1" fmla="*/ 822976 w 6318110"/>
              <a:gd name="connsiteY1" fmla="*/ 11727 h 4893552"/>
              <a:gd name="connsiteX2" fmla="*/ 5495134 w 6318110"/>
              <a:gd name="connsiteY2" fmla="*/ 11727 h 4893552"/>
              <a:gd name="connsiteX3" fmla="*/ 6318110 w 6318110"/>
              <a:gd name="connsiteY3" fmla="*/ 509583 h 4893552"/>
              <a:gd name="connsiteX4" fmla="*/ 6297790 w 6318110"/>
              <a:gd name="connsiteY4" fmla="*/ 4705631 h 4893552"/>
              <a:gd name="connsiteX5" fmla="*/ 5495134 w 6318110"/>
              <a:gd name="connsiteY5" fmla="*/ 4888527 h 4893552"/>
              <a:gd name="connsiteX6" fmla="*/ 822976 w 6318110"/>
              <a:gd name="connsiteY6" fmla="*/ 4888527 h 4893552"/>
              <a:gd name="connsiteX7" fmla="*/ 10160 w 6318110"/>
              <a:gd name="connsiteY7" fmla="*/ 4705631 h 4893552"/>
              <a:gd name="connsiteX8" fmla="*/ 0 w 6318110"/>
              <a:gd name="connsiteY8" fmla="*/ 351311 h 4893552"/>
              <a:gd name="connsiteX0" fmla="*/ 0 w 6318110"/>
              <a:gd name="connsiteY0" fmla="*/ 339584 h 4881825"/>
              <a:gd name="connsiteX1" fmla="*/ 822976 w 6318110"/>
              <a:gd name="connsiteY1" fmla="*/ 0 h 4881825"/>
              <a:gd name="connsiteX2" fmla="*/ 5495134 w 6318110"/>
              <a:gd name="connsiteY2" fmla="*/ 0 h 4881825"/>
              <a:gd name="connsiteX3" fmla="*/ 6318110 w 6318110"/>
              <a:gd name="connsiteY3" fmla="*/ 497856 h 4881825"/>
              <a:gd name="connsiteX4" fmla="*/ 6297790 w 6318110"/>
              <a:gd name="connsiteY4" fmla="*/ 4693904 h 4881825"/>
              <a:gd name="connsiteX5" fmla="*/ 5495134 w 6318110"/>
              <a:gd name="connsiteY5" fmla="*/ 4876800 h 4881825"/>
              <a:gd name="connsiteX6" fmla="*/ 822976 w 6318110"/>
              <a:gd name="connsiteY6" fmla="*/ 4876800 h 4881825"/>
              <a:gd name="connsiteX7" fmla="*/ 10160 w 6318110"/>
              <a:gd name="connsiteY7" fmla="*/ 4693904 h 4881825"/>
              <a:gd name="connsiteX8" fmla="*/ 0 w 6318110"/>
              <a:gd name="connsiteY8" fmla="*/ 339584 h 4881825"/>
              <a:gd name="connsiteX0" fmla="*/ 0 w 6318110"/>
              <a:gd name="connsiteY0" fmla="*/ 346759 h 4889000"/>
              <a:gd name="connsiteX1" fmla="*/ 822976 w 6318110"/>
              <a:gd name="connsiteY1" fmla="*/ 7175 h 4889000"/>
              <a:gd name="connsiteX2" fmla="*/ 5495134 w 6318110"/>
              <a:gd name="connsiteY2" fmla="*/ 7175 h 4889000"/>
              <a:gd name="connsiteX3" fmla="*/ 6318110 w 6318110"/>
              <a:gd name="connsiteY3" fmla="*/ 367079 h 4889000"/>
              <a:gd name="connsiteX4" fmla="*/ 6297790 w 6318110"/>
              <a:gd name="connsiteY4" fmla="*/ 4701079 h 4889000"/>
              <a:gd name="connsiteX5" fmla="*/ 5495134 w 6318110"/>
              <a:gd name="connsiteY5" fmla="*/ 4883975 h 4889000"/>
              <a:gd name="connsiteX6" fmla="*/ 822976 w 6318110"/>
              <a:gd name="connsiteY6" fmla="*/ 4883975 h 4889000"/>
              <a:gd name="connsiteX7" fmla="*/ 10160 w 6318110"/>
              <a:gd name="connsiteY7" fmla="*/ 4701079 h 4889000"/>
              <a:gd name="connsiteX8" fmla="*/ 0 w 6318110"/>
              <a:gd name="connsiteY8" fmla="*/ 346759 h 4889000"/>
              <a:gd name="connsiteX0" fmla="*/ 0 w 6318110"/>
              <a:gd name="connsiteY0" fmla="*/ 339584 h 4881825"/>
              <a:gd name="connsiteX1" fmla="*/ 822976 w 6318110"/>
              <a:gd name="connsiteY1" fmla="*/ 0 h 4881825"/>
              <a:gd name="connsiteX2" fmla="*/ 5495134 w 6318110"/>
              <a:gd name="connsiteY2" fmla="*/ 0 h 4881825"/>
              <a:gd name="connsiteX3" fmla="*/ 6318110 w 6318110"/>
              <a:gd name="connsiteY3" fmla="*/ 359904 h 4881825"/>
              <a:gd name="connsiteX4" fmla="*/ 6297790 w 6318110"/>
              <a:gd name="connsiteY4" fmla="*/ 4693904 h 4881825"/>
              <a:gd name="connsiteX5" fmla="*/ 5495134 w 6318110"/>
              <a:gd name="connsiteY5" fmla="*/ 4876800 h 4881825"/>
              <a:gd name="connsiteX6" fmla="*/ 822976 w 6318110"/>
              <a:gd name="connsiteY6" fmla="*/ 4876800 h 4881825"/>
              <a:gd name="connsiteX7" fmla="*/ 10160 w 6318110"/>
              <a:gd name="connsiteY7" fmla="*/ 4693904 h 4881825"/>
              <a:gd name="connsiteX8" fmla="*/ 0 w 6318110"/>
              <a:gd name="connsiteY8" fmla="*/ 339584 h 488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18110" h="4881825">
                <a:moveTo>
                  <a:pt x="0" y="339584"/>
                </a:moveTo>
                <a:cubicBezTo>
                  <a:pt x="0" y="4285"/>
                  <a:pt x="374070" y="0"/>
                  <a:pt x="822976" y="0"/>
                </a:cubicBezTo>
                <a:lnTo>
                  <a:pt x="5495134" y="0"/>
                </a:lnTo>
                <a:cubicBezTo>
                  <a:pt x="5944040" y="0"/>
                  <a:pt x="6318110" y="48950"/>
                  <a:pt x="6318110" y="359904"/>
                </a:cubicBezTo>
                <a:cubicBezTo>
                  <a:pt x="6314723" y="1670533"/>
                  <a:pt x="6301177" y="3383275"/>
                  <a:pt x="6297790" y="4693904"/>
                </a:cubicBezTo>
                <a:cubicBezTo>
                  <a:pt x="6297790" y="4898970"/>
                  <a:pt x="5944040" y="4876800"/>
                  <a:pt x="5495134" y="4876800"/>
                </a:cubicBezTo>
                <a:lnTo>
                  <a:pt x="822976" y="4876800"/>
                </a:lnTo>
                <a:cubicBezTo>
                  <a:pt x="374070" y="4876800"/>
                  <a:pt x="10160" y="4929450"/>
                  <a:pt x="10160" y="4693904"/>
                </a:cubicBezTo>
                <a:cubicBezTo>
                  <a:pt x="6773" y="3488261"/>
                  <a:pt x="3387" y="1545227"/>
                  <a:pt x="0" y="339584"/>
                </a:cubicBezTo>
                <a:close/>
              </a:path>
            </a:pathLst>
          </a:cu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/>
          </a:p>
        </p:txBody>
      </p:sp>
      <p:sp>
        <p:nvSpPr>
          <p:cNvPr id="100" name="object 19"/>
          <p:cNvSpPr/>
          <p:nvPr/>
        </p:nvSpPr>
        <p:spPr>
          <a:xfrm>
            <a:off x="4433948" y="2007622"/>
            <a:ext cx="3244163" cy="360045"/>
          </a:xfrm>
          <a:custGeom>
            <a:avLst/>
            <a:gdLst/>
            <a:ahLst/>
            <a:cxnLst/>
            <a:rect l="l" t="t" r="r" b="b"/>
            <a:pathLst>
              <a:path w="3085465" h="360044">
                <a:moveTo>
                  <a:pt x="2919933" y="0"/>
                </a:moveTo>
                <a:lnTo>
                  <a:pt x="165100" y="0"/>
                </a:lnTo>
                <a:lnTo>
                  <a:pt x="69651" y="2579"/>
                </a:lnTo>
                <a:lnTo>
                  <a:pt x="20637" y="20637"/>
                </a:lnTo>
                <a:lnTo>
                  <a:pt x="2579" y="69651"/>
                </a:lnTo>
                <a:lnTo>
                  <a:pt x="0" y="165100"/>
                </a:lnTo>
                <a:lnTo>
                  <a:pt x="0" y="359994"/>
                </a:lnTo>
                <a:lnTo>
                  <a:pt x="3085033" y="359994"/>
                </a:lnTo>
                <a:lnTo>
                  <a:pt x="3085033" y="165100"/>
                </a:lnTo>
                <a:lnTo>
                  <a:pt x="3082453" y="69651"/>
                </a:lnTo>
                <a:lnTo>
                  <a:pt x="3064395" y="20637"/>
                </a:lnTo>
                <a:lnTo>
                  <a:pt x="3015381" y="2579"/>
                </a:lnTo>
                <a:lnTo>
                  <a:pt x="2919933" y="0"/>
                </a:lnTo>
                <a:close/>
              </a:path>
            </a:pathLst>
          </a:custGeom>
          <a:solidFill>
            <a:srgbClr val="29B1AE"/>
          </a:solidFill>
        </p:spPr>
        <p:txBody>
          <a:bodyPr wrap="square" lIns="0" tIns="0" rIns="0" bIns="0" rtlCol="0"/>
          <a:lstStyle/>
          <a:p>
            <a:endParaRPr>
              <a:solidFill>
                <a:srgbClr val="28AAA7"/>
              </a:solidFill>
            </a:endParaRPr>
          </a:p>
        </p:txBody>
      </p:sp>
      <p:sp>
        <p:nvSpPr>
          <p:cNvPr id="101" name="object 20"/>
          <p:cNvSpPr txBox="1"/>
          <p:nvPr/>
        </p:nvSpPr>
        <p:spPr>
          <a:xfrm>
            <a:off x="4667882" y="2042756"/>
            <a:ext cx="2869029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altLang="ko-KR" sz="1600" spc="-95" dirty="0">
                <a:solidFill>
                  <a:srgbClr val="FFFFFF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Retrieved SO</a:t>
            </a:r>
            <a:r>
              <a:rPr lang="en-US" altLang="ko-KR" sz="1600" spc="-95" baseline="-25000" dirty="0">
                <a:solidFill>
                  <a:srgbClr val="FFFFFF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2</a:t>
            </a:r>
            <a:r>
              <a:rPr lang="en-US" altLang="ko-KR" sz="1600" spc="-95" dirty="0">
                <a:solidFill>
                  <a:srgbClr val="FFFFFF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 flow </a:t>
            </a:r>
            <a:r>
              <a:rPr lang="en-US" altLang="ko-KR" sz="1600" spc="-95" dirty="0" smtClean="0">
                <a:solidFill>
                  <a:srgbClr val="FFFFFF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rate (Mg/h)</a:t>
            </a:r>
            <a:endParaRPr lang="en-US" altLang="ko-KR" sz="1600" spc="-95" dirty="0">
              <a:solidFill>
                <a:srgbClr val="FFFFFF"/>
              </a:solidFill>
              <a:latin typeface="a아메리카노B" panose="02020600000000000000" pitchFamily="18" charset="-127"/>
              <a:ea typeface="a아메리카노B" panose="02020600000000000000" pitchFamily="18" charset="-127"/>
              <a:cs typeface="Noto Sans CJK JP Regular"/>
            </a:endParaRPr>
          </a:p>
        </p:txBody>
      </p:sp>
      <p:sp>
        <p:nvSpPr>
          <p:cNvPr id="102" name="모서리가 둥근 직사각형 1"/>
          <p:cNvSpPr/>
          <p:nvPr/>
        </p:nvSpPr>
        <p:spPr>
          <a:xfrm>
            <a:off x="7767563" y="2106892"/>
            <a:ext cx="3229074" cy="3873177"/>
          </a:xfrm>
          <a:custGeom>
            <a:avLst/>
            <a:gdLst>
              <a:gd name="connsiteX0" fmla="*/ 0 w 6297790"/>
              <a:gd name="connsiteY0" fmla="*/ 812816 h 4876800"/>
              <a:gd name="connsiteX1" fmla="*/ 812816 w 6297790"/>
              <a:gd name="connsiteY1" fmla="*/ 0 h 4876800"/>
              <a:gd name="connsiteX2" fmla="*/ 5484974 w 6297790"/>
              <a:gd name="connsiteY2" fmla="*/ 0 h 4876800"/>
              <a:gd name="connsiteX3" fmla="*/ 6297790 w 6297790"/>
              <a:gd name="connsiteY3" fmla="*/ 812816 h 4876800"/>
              <a:gd name="connsiteX4" fmla="*/ 6297790 w 6297790"/>
              <a:gd name="connsiteY4" fmla="*/ 4063984 h 4876800"/>
              <a:gd name="connsiteX5" fmla="*/ 5484974 w 6297790"/>
              <a:gd name="connsiteY5" fmla="*/ 4876800 h 4876800"/>
              <a:gd name="connsiteX6" fmla="*/ 812816 w 6297790"/>
              <a:gd name="connsiteY6" fmla="*/ 4876800 h 4876800"/>
              <a:gd name="connsiteX7" fmla="*/ 0 w 6297790"/>
              <a:gd name="connsiteY7" fmla="*/ 4063984 h 4876800"/>
              <a:gd name="connsiteX8" fmla="*/ 0 w 6297790"/>
              <a:gd name="connsiteY8" fmla="*/ 812816 h 4876800"/>
              <a:gd name="connsiteX0" fmla="*/ 0 w 6307950"/>
              <a:gd name="connsiteY0" fmla="*/ 812816 h 4876800"/>
              <a:gd name="connsiteX1" fmla="*/ 812816 w 6307950"/>
              <a:gd name="connsiteY1" fmla="*/ 0 h 4876800"/>
              <a:gd name="connsiteX2" fmla="*/ 5484974 w 6307950"/>
              <a:gd name="connsiteY2" fmla="*/ 0 h 4876800"/>
              <a:gd name="connsiteX3" fmla="*/ 6297790 w 6307950"/>
              <a:gd name="connsiteY3" fmla="*/ 812816 h 4876800"/>
              <a:gd name="connsiteX4" fmla="*/ 6307950 w 6307950"/>
              <a:gd name="connsiteY4" fmla="*/ 4419584 h 4876800"/>
              <a:gd name="connsiteX5" fmla="*/ 5484974 w 6307950"/>
              <a:gd name="connsiteY5" fmla="*/ 4876800 h 4876800"/>
              <a:gd name="connsiteX6" fmla="*/ 812816 w 6307950"/>
              <a:gd name="connsiteY6" fmla="*/ 4876800 h 4876800"/>
              <a:gd name="connsiteX7" fmla="*/ 0 w 6307950"/>
              <a:gd name="connsiteY7" fmla="*/ 4063984 h 4876800"/>
              <a:gd name="connsiteX8" fmla="*/ 0 w 6307950"/>
              <a:gd name="connsiteY8" fmla="*/ 812816 h 4876800"/>
              <a:gd name="connsiteX0" fmla="*/ 0 w 6307950"/>
              <a:gd name="connsiteY0" fmla="*/ 812816 h 4876800"/>
              <a:gd name="connsiteX1" fmla="*/ 812816 w 6307950"/>
              <a:gd name="connsiteY1" fmla="*/ 0 h 4876800"/>
              <a:gd name="connsiteX2" fmla="*/ 5484974 w 6307950"/>
              <a:gd name="connsiteY2" fmla="*/ 0 h 4876800"/>
              <a:gd name="connsiteX3" fmla="*/ 6297790 w 6307950"/>
              <a:gd name="connsiteY3" fmla="*/ 812816 h 4876800"/>
              <a:gd name="connsiteX4" fmla="*/ 6307950 w 6307950"/>
              <a:gd name="connsiteY4" fmla="*/ 4419584 h 4876800"/>
              <a:gd name="connsiteX5" fmla="*/ 5484974 w 6307950"/>
              <a:gd name="connsiteY5" fmla="*/ 4876800 h 4876800"/>
              <a:gd name="connsiteX6" fmla="*/ 812816 w 6307950"/>
              <a:gd name="connsiteY6" fmla="*/ 4876800 h 4876800"/>
              <a:gd name="connsiteX7" fmla="*/ 10160 w 6307950"/>
              <a:gd name="connsiteY7" fmla="*/ 4429744 h 4876800"/>
              <a:gd name="connsiteX8" fmla="*/ 0 w 6307950"/>
              <a:gd name="connsiteY8" fmla="*/ 812816 h 4876800"/>
              <a:gd name="connsiteX0" fmla="*/ 0 w 6297790"/>
              <a:gd name="connsiteY0" fmla="*/ 812816 h 4876800"/>
              <a:gd name="connsiteX1" fmla="*/ 812816 w 6297790"/>
              <a:gd name="connsiteY1" fmla="*/ 0 h 4876800"/>
              <a:gd name="connsiteX2" fmla="*/ 5484974 w 6297790"/>
              <a:gd name="connsiteY2" fmla="*/ 0 h 4876800"/>
              <a:gd name="connsiteX3" fmla="*/ 6297790 w 6297790"/>
              <a:gd name="connsiteY3" fmla="*/ 812816 h 4876800"/>
              <a:gd name="connsiteX4" fmla="*/ 6297790 w 6297790"/>
              <a:gd name="connsiteY4" fmla="*/ 4429744 h 4876800"/>
              <a:gd name="connsiteX5" fmla="*/ 5484974 w 6297790"/>
              <a:gd name="connsiteY5" fmla="*/ 4876800 h 4876800"/>
              <a:gd name="connsiteX6" fmla="*/ 812816 w 6297790"/>
              <a:gd name="connsiteY6" fmla="*/ 4876800 h 4876800"/>
              <a:gd name="connsiteX7" fmla="*/ 10160 w 6297790"/>
              <a:gd name="connsiteY7" fmla="*/ 4429744 h 4876800"/>
              <a:gd name="connsiteX8" fmla="*/ 0 w 6297790"/>
              <a:gd name="connsiteY8" fmla="*/ 812816 h 4876800"/>
              <a:gd name="connsiteX0" fmla="*/ 0 w 6297790"/>
              <a:gd name="connsiteY0" fmla="*/ 812816 h 4876800"/>
              <a:gd name="connsiteX1" fmla="*/ 812816 w 6297790"/>
              <a:gd name="connsiteY1" fmla="*/ 0 h 4876800"/>
              <a:gd name="connsiteX2" fmla="*/ 5484974 w 6297790"/>
              <a:gd name="connsiteY2" fmla="*/ 0 h 4876800"/>
              <a:gd name="connsiteX3" fmla="*/ 6297790 w 6297790"/>
              <a:gd name="connsiteY3" fmla="*/ 812816 h 4876800"/>
              <a:gd name="connsiteX4" fmla="*/ 6297790 w 6297790"/>
              <a:gd name="connsiteY4" fmla="*/ 4429744 h 4876800"/>
              <a:gd name="connsiteX5" fmla="*/ 5484974 w 6297790"/>
              <a:gd name="connsiteY5" fmla="*/ 4876800 h 4876800"/>
              <a:gd name="connsiteX6" fmla="*/ 812816 w 6297790"/>
              <a:gd name="connsiteY6" fmla="*/ 4876800 h 4876800"/>
              <a:gd name="connsiteX7" fmla="*/ 10160 w 6297790"/>
              <a:gd name="connsiteY7" fmla="*/ 4409424 h 4876800"/>
              <a:gd name="connsiteX8" fmla="*/ 0 w 6297790"/>
              <a:gd name="connsiteY8" fmla="*/ 812816 h 4876800"/>
              <a:gd name="connsiteX0" fmla="*/ 0 w 6307950"/>
              <a:gd name="connsiteY0" fmla="*/ 477536 h 4876800"/>
              <a:gd name="connsiteX1" fmla="*/ 822976 w 6307950"/>
              <a:gd name="connsiteY1" fmla="*/ 0 h 4876800"/>
              <a:gd name="connsiteX2" fmla="*/ 5495134 w 6307950"/>
              <a:gd name="connsiteY2" fmla="*/ 0 h 4876800"/>
              <a:gd name="connsiteX3" fmla="*/ 6307950 w 6307950"/>
              <a:gd name="connsiteY3" fmla="*/ 812816 h 4876800"/>
              <a:gd name="connsiteX4" fmla="*/ 6307950 w 6307950"/>
              <a:gd name="connsiteY4" fmla="*/ 4429744 h 4876800"/>
              <a:gd name="connsiteX5" fmla="*/ 5495134 w 6307950"/>
              <a:gd name="connsiteY5" fmla="*/ 4876800 h 4876800"/>
              <a:gd name="connsiteX6" fmla="*/ 822976 w 6307950"/>
              <a:gd name="connsiteY6" fmla="*/ 4876800 h 4876800"/>
              <a:gd name="connsiteX7" fmla="*/ 20320 w 6307950"/>
              <a:gd name="connsiteY7" fmla="*/ 4409424 h 4876800"/>
              <a:gd name="connsiteX8" fmla="*/ 0 w 6307950"/>
              <a:gd name="connsiteY8" fmla="*/ 477536 h 4876800"/>
              <a:gd name="connsiteX0" fmla="*/ 0 w 6318110"/>
              <a:gd name="connsiteY0" fmla="*/ 477536 h 4876800"/>
              <a:gd name="connsiteX1" fmla="*/ 822976 w 6318110"/>
              <a:gd name="connsiteY1" fmla="*/ 0 h 4876800"/>
              <a:gd name="connsiteX2" fmla="*/ 5495134 w 6318110"/>
              <a:gd name="connsiteY2" fmla="*/ 0 h 4876800"/>
              <a:gd name="connsiteX3" fmla="*/ 6318110 w 6318110"/>
              <a:gd name="connsiteY3" fmla="*/ 497856 h 4876800"/>
              <a:gd name="connsiteX4" fmla="*/ 6307950 w 6318110"/>
              <a:gd name="connsiteY4" fmla="*/ 4429744 h 4876800"/>
              <a:gd name="connsiteX5" fmla="*/ 5495134 w 6318110"/>
              <a:gd name="connsiteY5" fmla="*/ 4876800 h 4876800"/>
              <a:gd name="connsiteX6" fmla="*/ 822976 w 6318110"/>
              <a:gd name="connsiteY6" fmla="*/ 4876800 h 4876800"/>
              <a:gd name="connsiteX7" fmla="*/ 20320 w 6318110"/>
              <a:gd name="connsiteY7" fmla="*/ 4409424 h 4876800"/>
              <a:gd name="connsiteX8" fmla="*/ 0 w 6318110"/>
              <a:gd name="connsiteY8" fmla="*/ 477536 h 4876800"/>
              <a:gd name="connsiteX0" fmla="*/ 0 w 6318110"/>
              <a:gd name="connsiteY0" fmla="*/ 477536 h 4876800"/>
              <a:gd name="connsiteX1" fmla="*/ 822976 w 6318110"/>
              <a:gd name="connsiteY1" fmla="*/ 0 h 4876800"/>
              <a:gd name="connsiteX2" fmla="*/ 5495134 w 6318110"/>
              <a:gd name="connsiteY2" fmla="*/ 0 h 4876800"/>
              <a:gd name="connsiteX3" fmla="*/ 6318110 w 6318110"/>
              <a:gd name="connsiteY3" fmla="*/ 497856 h 4876800"/>
              <a:gd name="connsiteX4" fmla="*/ 6307950 w 6318110"/>
              <a:gd name="connsiteY4" fmla="*/ 4429744 h 4876800"/>
              <a:gd name="connsiteX5" fmla="*/ 5495134 w 6318110"/>
              <a:gd name="connsiteY5" fmla="*/ 4876800 h 4876800"/>
              <a:gd name="connsiteX6" fmla="*/ 822976 w 6318110"/>
              <a:gd name="connsiteY6" fmla="*/ 4876800 h 4876800"/>
              <a:gd name="connsiteX7" fmla="*/ 20320 w 6318110"/>
              <a:gd name="connsiteY7" fmla="*/ 4409424 h 4876800"/>
              <a:gd name="connsiteX8" fmla="*/ 0 w 6318110"/>
              <a:gd name="connsiteY8" fmla="*/ 477536 h 4876800"/>
              <a:gd name="connsiteX0" fmla="*/ 0 w 6318110"/>
              <a:gd name="connsiteY0" fmla="*/ 477536 h 4877500"/>
              <a:gd name="connsiteX1" fmla="*/ 822976 w 6318110"/>
              <a:gd name="connsiteY1" fmla="*/ 0 h 4877500"/>
              <a:gd name="connsiteX2" fmla="*/ 5495134 w 6318110"/>
              <a:gd name="connsiteY2" fmla="*/ 0 h 4877500"/>
              <a:gd name="connsiteX3" fmla="*/ 6318110 w 6318110"/>
              <a:gd name="connsiteY3" fmla="*/ 497856 h 4877500"/>
              <a:gd name="connsiteX4" fmla="*/ 6307950 w 6318110"/>
              <a:gd name="connsiteY4" fmla="*/ 4693904 h 4877500"/>
              <a:gd name="connsiteX5" fmla="*/ 5495134 w 6318110"/>
              <a:gd name="connsiteY5" fmla="*/ 4876800 h 4877500"/>
              <a:gd name="connsiteX6" fmla="*/ 822976 w 6318110"/>
              <a:gd name="connsiteY6" fmla="*/ 4876800 h 4877500"/>
              <a:gd name="connsiteX7" fmla="*/ 20320 w 6318110"/>
              <a:gd name="connsiteY7" fmla="*/ 4409424 h 4877500"/>
              <a:gd name="connsiteX8" fmla="*/ 0 w 6318110"/>
              <a:gd name="connsiteY8" fmla="*/ 477536 h 4877500"/>
              <a:gd name="connsiteX0" fmla="*/ 0 w 6318110"/>
              <a:gd name="connsiteY0" fmla="*/ 477536 h 4877500"/>
              <a:gd name="connsiteX1" fmla="*/ 822976 w 6318110"/>
              <a:gd name="connsiteY1" fmla="*/ 0 h 4877500"/>
              <a:gd name="connsiteX2" fmla="*/ 5495134 w 6318110"/>
              <a:gd name="connsiteY2" fmla="*/ 0 h 4877500"/>
              <a:gd name="connsiteX3" fmla="*/ 6318110 w 6318110"/>
              <a:gd name="connsiteY3" fmla="*/ 497856 h 4877500"/>
              <a:gd name="connsiteX4" fmla="*/ 6307950 w 6318110"/>
              <a:gd name="connsiteY4" fmla="*/ 4693904 h 4877500"/>
              <a:gd name="connsiteX5" fmla="*/ 5495134 w 6318110"/>
              <a:gd name="connsiteY5" fmla="*/ 4876800 h 4877500"/>
              <a:gd name="connsiteX6" fmla="*/ 822976 w 6318110"/>
              <a:gd name="connsiteY6" fmla="*/ 4876800 h 4877500"/>
              <a:gd name="connsiteX7" fmla="*/ 20320 w 6318110"/>
              <a:gd name="connsiteY7" fmla="*/ 4409424 h 4877500"/>
              <a:gd name="connsiteX8" fmla="*/ 0 w 6318110"/>
              <a:gd name="connsiteY8" fmla="*/ 477536 h 4877500"/>
              <a:gd name="connsiteX0" fmla="*/ 0 w 6318110"/>
              <a:gd name="connsiteY0" fmla="*/ 477536 h 4877500"/>
              <a:gd name="connsiteX1" fmla="*/ 822976 w 6318110"/>
              <a:gd name="connsiteY1" fmla="*/ 0 h 4877500"/>
              <a:gd name="connsiteX2" fmla="*/ 5495134 w 6318110"/>
              <a:gd name="connsiteY2" fmla="*/ 0 h 4877500"/>
              <a:gd name="connsiteX3" fmla="*/ 6318110 w 6318110"/>
              <a:gd name="connsiteY3" fmla="*/ 497856 h 4877500"/>
              <a:gd name="connsiteX4" fmla="*/ 6307950 w 6318110"/>
              <a:gd name="connsiteY4" fmla="*/ 4693904 h 4877500"/>
              <a:gd name="connsiteX5" fmla="*/ 5495134 w 6318110"/>
              <a:gd name="connsiteY5" fmla="*/ 4876800 h 4877500"/>
              <a:gd name="connsiteX6" fmla="*/ 822976 w 6318110"/>
              <a:gd name="connsiteY6" fmla="*/ 4876800 h 4877500"/>
              <a:gd name="connsiteX7" fmla="*/ 20320 w 6318110"/>
              <a:gd name="connsiteY7" fmla="*/ 4409424 h 4877500"/>
              <a:gd name="connsiteX8" fmla="*/ 0 w 6318110"/>
              <a:gd name="connsiteY8" fmla="*/ 477536 h 4877500"/>
              <a:gd name="connsiteX0" fmla="*/ 0 w 6318110"/>
              <a:gd name="connsiteY0" fmla="*/ 477536 h 4960844"/>
              <a:gd name="connsiteX1" fmla="*/ 822976 w 6318110"/>
              <a:gd name="connsiteY1" fmla="*/ 0 h 4960844"/>
              <a:gd name="connsiteX2" fmla="*/ 5495134 w 6318110"/>
              <a:gd name="connsiteY2" fmla="*/ 0 h 4960844"/>
              <a:gd name="connsiteX3" fmla="*/ 6318110 w 6318110"/>
              <a:gd name="connsiteY3" fmla="*/ 497856 h 4960844"/>
              <a:gd name="connsiteX4" fmla="*/ 6307950 w 6318110"/>
              <a:gd name="connsiteY4" fmla="*/ 4693904 h 4960844"/>
              <a:gd name="connsiteX5" fmla="*/ 5495134 w 6318110"/>
              <a:gd name="connsiteY5" fmla="*/ 4876800 h 4960844"/>
              <a:gd name="connsiteX6" fmla="*/ 822976 w 6318110"/>
              <a:gd name="connsiteY6" fmla="*/ 4876800 h 4960844"/>
              <a:gd name="connsiteX7" fmla="*/ 20320 w 6318110"/>
              <a:gd name="connsiteY7" fmla="*/ 4704064 h 4960844"/>
              <a:gd name="connsiteX8" fmla="*/ 0 w 6318110"/>
              <a:gd name="connsiteY8" fmla="*/ 477536 h 4960844"/>
              <a:gd name="connsiteX0" fmla="*/ 0 w 6318110"/>
              <a:gd name="connsiteY0" fmla="*/ 477536 h 4884398"/>
              <a:gd name="connsiteX1" fmla="*/ 822976 w 6318110"/>
              <a:gd name="connsiteY1" fmla="*/ 0 h 4884398"/>
              <a:gd name="connsiteX2" fmla="*/ 5495134 w 6318110"/>
              <a:gd name="connsiteY2" fmla="*/ 0 h 4884398"/>
              <a:gd name="connsiteX3" fmla="*/ 6318110 w 6318110"/>
              <a:gd name="connsiteY3" fmla="*/ 497856 h 4884398"/>
              <a:gd name="connsiteX4" fmla="*/ 6307950 w 6318110"/>
              <a:gd name="connsiteY4" fmla="*/ 4693904 h 4884398"/>
              <a:gd name="connsiteX5" fmla="*/ 5495134 w 6318110"/>
              <a:gd name="connsiteY5" fmla="*/ 4876800 h 4884398"/>
              <a:gd name="connsiteX6" fmla="*/ 822976 w 6318110"/>
              <a:gd name="connsiteY6" fmla="*/ 4876800 h 4884398"/>
              <a:gd name="connsiteX7" fmla="*/ 20320 w 6318110"/>
              <a:gd name="connsiteY7" fmla="*/ 4704064 h 4884398"/>
              <a:gd name="connsiteX8" fmla="*/ 0 w 6318110"/>
              <a:gd name="connsiteY8" fmla="*/ 477536 h 4884398"/>
              <a:gd name="connsiteX0" fmla="*/ 0 w 6318110"/>
              <a:gd name="connsiteY0" fmla="*/ 477536 h 4881825"/>
              <a:gd name="connsiteX1" fmla="*/ 822976 w 6318110"/>
              <a:gd name="connsiteY1" fmla="*/ 0 h 4881825"/>
              <a:gd name="connsiteX2" fmla="*/ 5495134 w 6318110"/>
              <a:gd name="connsiteY2" fmla="*/ 0 h 4881825"/>
              <a:gd name="connsiteX3" fmla="*/ 6318110 w 6318110"/>
              <a:gd name="connsiteY3" fmla="*/ 497856 h 4881825"/>
              <a:gd name="connsiteX4" fmla="*/ 6307950 w 6318110"/>
              <a:gd name="connsiteY4" fmla="*/ 4693904 h 4881825"/>
              <a:gd name="connsiteX5" fmla="*/ 5495134 w 6318110"/>
              <a:gd name="connsiteY5" fmla="*/ 4876800 h 4881825"/>
              <a:gd name="connsiteX6" fmla="*/ 822976 w 6318110"/>
              <a:gd name="connsiteY6" fmla="*/ 4876800 h 4881825"/>
              <a:gd name="connsiteX7" fmla="*/ 10160 w 6318110"/>
              <a:gd name="connsiteY7" fmla="*/ 4693904 h 4881825"/>
              <a:gd name="connsiteX8" fmla="*/ 0 w 6318110"/>
              <a:gd name="connsiteY8" fmla="*/ 477536 h 4881825"/>
              <a:gd name="connsiteX0" fmla="*/ 0 w 6318110"/>
              <a:gd name="connsiteY0" fmla="*/ 477536 h 4881825"/>
              <a:gd name="connsiteX1" fmla="*/ 822976 w 6318110"/>
              <a:gd name="connsiteY1" fmla="*/ 0 h 4881825"/>
              <a:gd name="connsiteX2" fmla="*/ 5495134 w 6318110"/>
              <a:gd name="connsiteY2" fmla="*/ 0 h 4881825"/>
              <a:gd name="connsiteX3" fmla="*/ 6318110 w 6318110"/>
              <a:gd name="connsiteY3" fmla="*/ 497856 h 4881825"/>
              <a:gd name="connsiteX4" fmla="*/ 6297790 w 6318110"/>
              <a:gd name="connsiteY4" fmla="*/ 4693904 h 4881825"/>
              <a:gd name="connsiteX5" fmla="*/ 5495134 w 6318110"/>
              <a:gd name="connsiteY5" fmla="*/ 4876800 h 4881825"/>
              <a:gd name="connsiteX6" fmla="*/ 822976 w 6318110"/>
              <a:gd name="connsiteY6" fmla="*/ 4876800 h 4881825"/>
              <a:gd name="connsiteX7" fmla="*/ 10160 w 6318110"/>
              <a:gd name="connsiteY7" fmla="*/ 4693904 h 4881825"/>
              <a:gd name="connsiteX8" fmla="*/ 0 w 6318110"/>
              <a:gd name="connsiteY8" fmla="*/ 477536 h 4881825"/>
              <a:gd name="connsiteX0" fmla="*/ 0 w 6318110"/>
              <a:gd name="connsiteY0" fmla="*/ 351311 h 4893552"/>
              <a:gd name="connsiteX1" fmla="*/ 822976 w 6318110"/>
              <a:gd name="connsiteY1" fmla="*/ 11727 h 4893552"/>
              <a:gd name="connsiteX2" fmla="*/ 5495134 w 6318110"/>
              <a:gd name="connsiteY2" fmla="*/ 11727 h 4893552"/>
              <a:gd name="connsiteX3" fmla="*/ 6318110 w 6318110"/>
              <a:gd name="connsiteY3" fmla="*/ 509583 h 4893552"/>
              <a:gd name="connsiteX4" fmla="*/ 6297790 w 6318110"/>
              <a:gd name="connsiteY4" fmla="*/ 4705631 h 4893552"/>
              <a:gd name="connsiteX5" fmla="*/ 5495134 w 6318110"/>
              <a:gd name="connsiteY5" fmla="*/ 4888527 h 4893552"/>
              <a:gd name="connsiteX6" fmla="*/ 822976 w 6318110"/>
              <a:gd name="connsiteY6" fmla="*/ 4888527 h 4893552"/>
              <a:gd name="connsiteX7" fmla="*/ 10160 w 6318110"/>
              <a:gd name="connsiteY7" fmla="*/ 4705631 h 4893552"/>
              <a:gd name="connsiteX8" fmla="*/ 0 w 6318110"/>
              <a:gd name="connsiteY8" fmla="*/ 351311 h 4893552"/>
              <a:gd name="connsiteX0" fmla="*/ 0 w 6318110"/>
              <a:gd name="connsiteY0" fmla="*/ 339584 h 4881825"/>
              <a:gd name="connsiteX1" fmla="*/ 822976 w 6318110"/>
              <a:gd name="connsiteY1" fmla="*/ 0 h 4881825"/>
              <a:gd name="connsiteX2" fmla="*/ 5495134 w 6318110"/>
              <a:gd name="connsiteY2" fmla="*/ 0 h 4881825"/>
              <a:gd name="connsiteX3" fmla="*/ 6318110 w 6318110"/>
              <a:gd name="connsiteY3" fmla="*/ 497856 h 4881825"/>
              <a:gd name="connsiteX4" fmla="*/ 6297790 w 6318110"/>
              <a:gd name="connsiteY4" fmla="*/ 4693904 h 4881825"/>
              <a:gd name="connsiteX5" fmla="*/ 5495134 w 6318110"/>
              <a:gd name="connsiteY5" fmla="*/ 4876800 h 4881825"/>
              <a:gd name="connsiteX6" fmla="*/ 822976 w 6318110"/>
              <a:gd name="connsiteY6" fmla="*/ 4876800 h 4881825"/>
              <a:gd name="connsiteX7" fmla="*/ 10160 w 6318110"/>
              <a:gd name="connsiteY7" fmla="*/ 4693904 h 4881825"/>
              <a:gd name="connsiteX8" fmla="*/ 0 w 6318110"/>
              <a:gd name="connsiteY8" fmla="*/ 339584 h 4881825"/>
              <a:gd name="connsiteX0" fmla="*/ 0 w 6318110"/>
              <a:gd name="connsiteY0" fmla="*/ 346759 h 4889000"/>
              <a:gd name="connsiteX1" fmla="*/ 822976 w 6318110"/>
              <a:gd name="connsiteY1" fmla="*/ 7175 h 4889000"/>
              <a:gd name="connsiteX2" fmla="*/ 5495134 w 6318110"/>
              <a:gd name="connsiteY2" fmla="*/ 7175 h 4889000"/>
              <a:gd name="connsiteX3" fmla="*/ 6318110 w 6318110"/>
              <a:gd name="connsiteY3" fmla="*/ 367079 h 4889000"/>
              <a:gd name="connsiteX4" fmla="*/ 6297790 w 6318110"/>
              <a:gd name="connsiteY4" fmla="*/ 4701079 h 4889000"/>
              <a:gd name="connsiteX5" fmla="*/ 5495134 w 6318110"/>
              <a:gd name="connsiteY5" fmla="*/ 4883975 h 4889000"/>
              <a:gd name="connsiteX6" fmla="*/ 822976 w 6318110"/>
              <a:gd name="connsiteY6" fmla="*/ 4883975 h 4889000"/>
              <a:gd name="connsiteX7" fmla="*/ 10160 w 6318110"/>
              <a:gd name="connsiteY7" fmla="*/ 4701079 h 4889000"/>
              <a:gd name="connsiteX8" fmla="*/ 0 w 6318110"/>
              <a:gd name="connsiteY8" fmla="*/ 346759 h 4889000"/>
              <a:gd name="connsiteX0" fmla="*/ 0 w 6318110"/>
              <a:gd name="connsiteY0" fmla="*/ 339584 h 4881825"/>
              <a:gd name="connsiteX1" fmla="*/ 822976 w 6318110"/>
              <a:gd name="connsiteY1" fmla="*/ 0 h 4881825"/>
              <a:gd name="connsiteX2" fmla="*/ 5495134 w 6318110"/>
              <a:gd name="connsiteY2" fmla="*/ 0 h 4881825"/>
              <a:gd name="connsiteX3" fmla="*/ 6318110 w 6318110"/>
              <a:gd name="connsiteY3" fmla="*/ 359904 h 4881825"/>
              <a:gd name="connsiteX4" fmla="*/ 6297790 w 6318110"/>
              <a:gd name="connsiteY4" fmla="*/ 4693904 h 4881825"/>
              <a:gd name="connsiteX5" fmla="*/ 5495134 w 6318110"/>
              <a:gd name="connsiteY5" fmla="*/ 4876800 h 4881825"/>
              <a:gd name="connsiteX6" fmla="*/ 822976 w 6318110"/>
              <a:gd name="connsiteY6" fmla="*/ 4876800 h 4881825"/>
              <a:gd name="connsiteX7" fmla="*/ 10160 w 6318110"/>
              <a:gd name="connsiteY7" fmla="*/ 4693904 h 4881825"/>
              <a:gd name="connsiteX8" fmla="*/ 0 w 6318110"/>
              <a:gd name="connsiteY8" fmla="*/ 339584 h 488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18110" h="4881825">
                <a:moveTo>
                  <a:pt x="0" y="339584"/>
                </a:moveTo>
                <a:cubicBezTo>
                  <a:pt x="0" y="4285"/>
                  <a:pt x="374070" y="0"/>
                  <a:pt x="822976" y="0"/>
                </a:cubicBezTo>
                <a:lnTo>
                  <a:pt x="5495134" y="0"/>
                </a:lnTo>
                <a:cubicBezTo>
                  <a:pt x="5944040" y="0"/>
                  <a:pt x="6318110" y="48950"/>
                  <a:pt x="6318110" y="359904"/>
                </a:cubicBezTo>
                <a:cubicBezTo>
                  <a:pt x="6314723" y="1670533"/>
                  <a:pt x="6301177" y="3383275"/>
                  <a:pt x="6297790" y="4693904"/>
                </a:cubicBezTo>
                <a:cubicBezTo>
                  <a:pt x="6297790" y="4898970"/>
                  <a:pt x="5944040" y="4876800"/>
                  <a:pt x="5495134" y="4876800"/>
                </a:cubicBezTo>
                <a:lnTo>
                  <a:pt x="822976" y="4876800"/>
                </a:lnTo>
                <a:cubicBezTo>
                  <a:pt x="374070" y="4876800"/>
                  <a:pt x="10160" y="4929450"/>
                  <a:pt x="10160" y="4693904"/>
                </a:cubicBezTo>
                <a:cubicBezTo>
                  <a:pt x="6773" y="3488261"/>
                  <a:pt x="3387" y="1545227"/>
                  <a:pt x="0" y="339584"/>
                </a:cubicBezTo>
                <a:close/>
              </a:path>
            </a:pathLst>
          </a:cu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/>
          </a:p>
        </p:txBody>
      </p:sp>
      <p:sp>
        <p:nvSpPr>
          <p:cNvPr id="103" name="object 19"/>
          <p:cNvSpPr/>
          <p:nvPr/>
        </p:nvSpPr>
        <p:spPr>
          <a:xfrm>
            <a:off x="7756411" y="2015133"/>
            <a:ext cx="3244163" cy="360045"/>
          </a:xfrm>
          <a:custGeom>
            <a:avLst/>
            <a:gdLst/>
            <a:ahLst/>
            <a:cxnLst/>
            <a:rect l="l" t="t" r="r" b="b"/>
            <a:pathLst>
              <a:path w="3085465" h="360044">
                <a:moveTo>
                  <a:pt x="2919933" y="0"/>
                </a:moveTo>
                <a:lnTo>
                  <a:pt x="165100" y="0"/>
                </a:lnTo>
                <a:lnTo>
                  <a:pt x="69651" y="2579"/>
                </a:lnTo>
                <a:lnTo>
                  <a:pt x="20637" y="20637"/>
                </a:lnTo>
                <a:lnTo>
                  <a:pt x="2579" y="69651"/>
                </a:lnTo>
                <a:lnTo>
                  <a:pt x="0" y="165100"/>
                </a:lnTo>
                <a:lnTo>
                  <a:pt x="0" y="359994"/>
                </a:lnTo>
                <a:lnTo>
                  <a:pt x="3085033" y="359994"/>
                </a:lnTo>
                <a:lnTo>
                  <a:pt x="3085033" y="165100"/>
                </a:lnTo>
                <a:lnTo>
                  <a:pt x="3082453" y="69651"/>
                </a:lnTo>
                <a:lnTo>
                  <a:pt x="3064395" y="20637"/>
                </a:lnTo>
                <a:lnTo>
                  <a:pt x="3015381" y="2579"/>
                </a:lnTo>
                <a:lnTo>
                  <a:pt x="2919933" y="0"/>
                </a:lnTo>
                <a:close/>
              </a:path>
            </a:pathLst>
          </a:custGeom>
          <a:solidFill>
            <a:srgbClr val="29B1AE"/>
          </a:solidFill>
        </p:spPr>
        <p:txBody>
          <a:bodyPr wrap="square" lIns="0" tIns="0" rIns="0" bIns="0" rtlCol="0"/>
          <a:lstStyle/>
          <a:p>
            <a:endParaRPr>
              <a:solidFill>
                <a:srgbClr val="28AAA7"/>
              </a:solidFill>
            </a:endParaRPr>
          </a:p>
        </p:txBody>
      </p:sp>
      <p:sp>
        <p:nvSpPr>
          <p:cNvPr id="104" name="object 20"/>
          <p:cNvSpPr txBox="1"/>
          <p:nvPr/>
        </p:nvSpPr>
        <p:spPr>
          <a:xfrm>
            <a:off x="7817001" y="2050267"/>
            <a:ext cx="3123064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altLang="ko-KR" sz="1600" spc="-95" dirty="0">
                <a:solidFill>
                  <a:srgbClr val="FFFFFF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Retrieved SO</a:t>
            </a:r>
            <a:r>
              <a:rPr lang="en-US" altLang="ko-KR" sz="1600" spc="-95" baseline="-25000" dirty="0">
                <a:solidFill>
                  <a:srgbClr val="FFFFFF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2</a:t>
            </a:r>
            <a:r>
              <a:rPr lang="en-US" altLang="ko-KR" sz="1600" spc="-95" dirty="0">
                <a:solidFill>
                  <a:srgbClr val="FFFFFF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 flow rate error (%)</a:t>
            </a:r>
          </a:p>
        </p:txBody>
      </p:sp>
      <p:sp>
        <p:nvSpPr>
          <p:cNvPr id="105" name="직사각형 104"/>
          <p:cNvSpPr/>
          <p:nvPr/>
        </p:nvSpPr>
        <p:spPr>
          <a:xfrm>
            <a:off x="1799093" y="5525259"/>
            <a:ext cx="19039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ko-KR" sz="1400" b="1" dirty="0" smtClean="0">
                <a:solidFill>
                  <a:schemeClr val="accent6">
                    <a:lumMod val="75000"/>
                  </a:schemeClr>
                </a:solidFill>
              </a:rPr>
              <a:t>[ </a:t>
            </a:r>
            <a:r>
              <a:rPr lang="en-US" altLang="ko-KR" sz="1400" b="1" dirty="0" smtClean="0">
                <a:solidFill>
                  <a:srgbClr val="C00000"/>
                </a:solidFill>
              </a:rPr>
              <a:t>Event </a:t>
            </a:r>
            <a:r>
              <a:rPr lang="en-US" altLang="ko-KR" sz="1400" b="1" dirty="0" smtClean="0">
                <a:solidFill>
                  <a:schemeClr val="accent6">
                    <a:lumMod val="75000"/>
                  </a:schemeClr>
                </a:solidFill>
              </a:rPr>
              <a:t>/ </a:t>
            </a:r>
            <a:r>
              <a:rPr lang="en-US" altLang="ko-KR" sz="1400" b="1" dirty="0" smtClean="0">
                <a:solidFill>
                  <a:srgbClr val="0000FF"/>
                </a:solidFill>
              </a:rPr>
              <a:t>No Event </a:t>
            </a:r>
            <a:r>
              <a:rPr lang="en-US" altLang="ko-KR" sz="1400" b="1" dirty="0" smtClean="0">
                <a:solidFill>
                  <a:schemeClr val="accent6">
                    <a:lumMod val="75000"/>
                  </a:schemeClr>
                </a:solidFill>
              </a:rPr>
              <a:t>]</a:t>
            </a:r>
            <a:endParaRPr lang="en-US" altLang="ko-KR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66041" y="90044"/>
            <a:ext cx="8177349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defRPr sz="2800" b="1"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j-ea"/>
                <a:ea typeface="+mj-ea"/>
                <a:cs typeface="Titillium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>
                <a:solidFill>
                  <a:prstClr val="black"/>
                </a:solidFill>
                <a:latin typeface="Arial" pitchFamily="34" charset="0"/>
                <a:ea typeface="HY헤드라인M"/>
                <a:cs typeface="Arial" pitchFamily="34" charset="0"/>
              </a:rPr>
              <a:t>GEMS SO</a:t>
            </a:r>
            <a:r>
              <a:rPr lang="en-US" altLang="ko-KR" baseline="-25000" dirty="0" smtClean="0">
                <a:solidFill>
                  <a:prstClr val="black"/>
                </a:solidFill>
                <a:latin typeface="Arial" pitchFamily="34" charset="0"/>
                <a:ea typeface="HY헤드라인M"/>
                <a:cs typeface="Arial" pitchFamily="34" charset="0"/>
              </a:rPr>
              <a:t>2</a:t>
            </a:r>
            <a:r>
              <a:rPr lang="en-US" altLang="ko-KR" dirty="0" smtClean="0">
                <a:solidFill>
                  <a:prstClr val="black"/>
                </a:solidFill>
                <a:latin typeface="Arial" pitchFamily="34" charset="0"/>
                <a:ea typeface="HY헤드라인M"/>
                <a:cs typeface="Arial" pitchFamily="34" charset="0"/>
              </a:rPr>
              <a:t> products </a:t>
            </a:r>
            <a:endParaRPr kumimoji="0" lang="en-US" altLang="ko-K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uLnTx/>
              <a:uFillTx/>
              <a:latin typeface="Arial" pitchFamily="34" charset="0"/>
              <a:ea typeface="HY헤드라인M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45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217539" y="88031"/>
            <a:ext cx="8570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1" spc="-300">
                <a:solidFill>
                  <a:schemeClr val="tx1">
                    <a:lumMod val="65000"/>
                    <a:lumOff val="35000"/>
                  </a:schemeClr>
                </a:solidFill>
                <a:latin typeface="HY견고딕"/>
                <a:ea typeface="HY견고딕"/>
                <a:cs typeface="맑은고딕"/>
              </a:defRPr>
            </a:lvl1pPr>
          </a:lstStyle>
          <a:p>
            <a:pPr lvl="0" latinLnBrk="0">
              <a:defRPr/>
            </a:pPr>
            <a:r>
              <a:rPr kumimoji="0" lang="en-US" sz="3600" b="1" i="0" u="none" strike="noStrike" kern="1200" cap="none" spc="-30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Y견고딕"/>
                <a:ea typeface="HY견고딕"/>
              </a:rPr>
              <a:t> </a:t>
            </a:r>
            <a:r>
              <a:rPr lang="en-US" altLang="ko-KR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2</a:t>
            </a:r>
            <a:endParaRPr kumimoji="0" lang="en-US" sz="3600" b="1" i="0" u="none" strike="noStrike" kern="1200" cap="none" spc="-30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itchFamily="34" charset="0"/>
              <a:ea typeface="HY견고딕"/>
              <a:cs typeface="Arial" pitchFamily="34" charset="0"/>
            </a:endParaRPr>
          </a:p>
        </p:txBody>
      </p:sp>
      <p:sp>
        <p:nvSpPr>
          <p:cNvPr id="146" name="슬라이드 번호 개체 틀 1"/>
          <p:cNvSpPr txBox="1">
            <a:spLocks/>
          </p:cNvSpPr>
          <p:nvPr/>
        </p:nvSpPr>
        <p:spPr>
          <a:xfrm>
            <a:off x="11703470" y="6492875"/>
            <a:ext cx="48853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굴림체"/>
                <a:cs typeface="Arial" pitchFamily="34" charset="0"/>
              </a:rPr>
              <a:t>5</a:t>
            </a: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굴림체"/>
              <a:cs typeface="Arial" pitchFamily="34" charset="0"/>
            </a:endParaRPr>
          </a:p>
        </p:txBody>
      </p:sp>
      <p:sp>
        <p:nvSpPr>
          <p:cNvPr id="39" name="순서도: 데이터 38"/>
          <p:cNvSpPr/>
          <p:nvPr/>
        </p:nvSpPr>
        <p:spPr>
          <a:xfrm>
            <a:off x="1057713" y="4509677"/>
            <a:ext cx="1684998" cy="680103"/>
          </a:xfrm>
          <a:prstGeom prst="flowChartInputOutp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순서도: 데이터 39"/>
          <p:cNvSpPr/>
          <p:nvPr/>
        </p:nvSpPr>
        <p:spPr>
          <a:xfrm>
            <a:off x="5797958" y="1543114"/>
            <a:ext cx="1322294" cy="483362"/>
          </a:xfrm>
          <a:prstGeom prst="flowChartInputOutp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1" name="그룹 40"/>
          <p:cNvGrpSpPr/>
          <p:nvPr/>
        </p:nvGrpSpPr>
        <p:grpSpPr>
          <a:xfrm>
            <a:off x="1262206" y="985439"/>
            <a:ext cx="10417730" cy="523220"/>
            <a:chOff x="-264326" y="3895382"/>
            <a:chExt cx="8834073" cy="523220"/>
          </a:xfrm>
        </p:grpSpPr>
        <p:sp>
          <p:nvSpPr>
            <p:cNvPr id="48" name="직사각형 47"/>
            <p:cNvSpPr/>
            <p:nvPr/>
          </p:nvSpPr>
          <p:spPr>
            <a:xfrm>
              <a:off x="-264326" y="3929837"/>
              <a:ext cx="8834073" cy="478069"/>
            </a:xfrm>
            <a:prstGeom prst="rect">
              <a:avLst/>
            </a:prstGeom>
            <a:solidFill>
              <a:schemeClr val="bg1">
                <a:lumMod val="85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a아메리카노L" panose="02020600000000000000" pitchFamily="18" charset="-127"/>
                <a:ea typeface="a아메리카노L" panose="02020600000000000000" pitchFamily="18" charset="-127"/>
              </a:endParaRPr>
            </a:p>
          </p:txBody>
        </p:sp>
        <p:sp>
          <p:nvSpPr>
            <p:cNvPr id="49" name="직사각형 48"/>
            <p:cNvSpPr/>
            <p:nvPr/>
          </p:nvSpPr>
          <p:spPr>
            <a:xfrm>
              <a:off x="-203604" y="3895382"/>
              <a:ext cx="865962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altLang="ko-KR" sz="2000" b="1" spc="-100" dirty="0" smtClean="0">
                  <a:solidFill>
                    <a:srgbClr val="0000FF"/>
                  </a:solidFill>
                  <a:latin typeface="a아메리카노L" panose="02020600000000000000" pitchFamily="18" charset="-127"/>
                  <a:ea typeface="a아메리카노L" panose="02020600000000000000" pitchFamily="18" charset="-127"/>
                  <a:cs typeface="Arial" charset="0"/>
                </a:rPr>
                <a:t>GEMS LRT-SO</a:t>
              </a:r>
              <a:r>
                <a:rPr lang="en-US" altLang="ko-KR" sz="2000" b="1" spc="-100" baseline="-25000" dirty="0" smtClean="0">
                  <a:solidFill>
                    <a:srgbClr val="0000FF"/>
                  </a:solidFill>
                  <a:latin typeface="a아메리카노L" panose="02020600000000000000" pitchFamily="18" charset="-127"/>
                  <a:ea typeface="a아메리카노L" panose="02020600000000000000" pitchFamily="18" charset="-127"/>
                  <a:cs typeface="Arial" charset="0"/>
                </a:rPr>
                <a:t>2</a:t>
              </a:r>
              <a:r>
                <a:rPr lang="en-US" altLang="ko-KR" sz="2000" b="1" spc="-100" dirty="0" smtClean="0">
                  <a:solidFill>
                    <a:srgbClr val="0000FF"/>
                  </a:solidFill>
                  <a:latin typeface="a아메리카노L" panose="02020600000000000000" pitchFamily="18" charset="-127"/>
                  <a:ea typeface="a아메리카노L" panose="02020600000000000000" pitchFamily="18" charset="-127"/>
                  <a:cs typeface="Arial" charset="0"/>
                </a:rPr>
                <a:t> detection </a:t>
              </a:r>
              <a:r>
                <a:rPr lang="en-US" altLang="ko-KR" sz="2000" b="1" spc="-100" dirty="0" smtClean="0">
                  <a:latin typeface="a아메리카노L" panose="02020600000000000000" pitchFamily="18" charset="-127"/>
                  <a:ea typeface="a아메리카노L" panose="02020600000000000000" pitchFamily="18" charset="-127"/>
                  <a:cs typeface="Arial" charset="0"/>
                </a:rPr>
                <a:t>and flow rate calculation methods</a:t>
              </a:r>
              <a:endParaRPr lang="en-US" altLang="ko-KR" sz="2000" b="1" spc="-100" baseline="-25000" dirty="0">
                <a:latin typeface="a아메리카노L" panose="02020600000000000000" pitchFamily="18" charset="-127"/>
                <a:ea typeface="a아메리카노L" panose="02020600000000000000" pitchFamily="18" charset="-127"/>
                <a:cs typeface="Arial" charset="0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6024186" y="1543623"/>
            <a:ext cx="901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/>
              <a:t>GEMS L2 SO</a:t>
            </a:r>
            <a:r>
              <a:rPr lang="en-US" altLang="ko-KR" sz="1200" b="1" baseline="-25000" dirty="0" smtClean="0"/>
              <a:t>2</a:t>
            </a:r>
            <a:r>
              <a:rPr lang="en-US" altLang="ko-KR" sz="1200" b="1" dirty="0" smtClean="0"/>
              <a:t> VCD</a:t>
            </a:r>
            <a:endParaRPr lang="ko-KR" altLang="en-US" sz="1200" b="1" dirty="0"/>
          </a:p>
        </p:txBody>
      </p:sp>
      <p:sp>
        <p:nvSpPr>
          <p:cNvPr id="55" name="평행 사변형 54"/>
          <p:cNvSpPr/>
          <p:nvPr/>
        </p:nvSpPr>
        <p:spPr>
          <a:xfrm>
            <a:off x="8733048" y="4282395"/>
            <a:ext cx="1209040" cy="450969"/>
          </a:xfrm>
          <a:prstGeom prst="parallelogram">
            <a:avLst>
              <a:gd name="adj" fmla="val 520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56" name="순서도: 수행의 시작/종료 55"/>
          <p:cNvSpPr/>
          <p:nvPr/>
        </p:nvSpPr>
        <p:spPr>
          <a:xfrm>
            <a:off x="4162096" y="1543880"/>
            <a:ext cx="1294544" cy="467807"/>
          </a:xfrm>
          <a:prstGeom prst="flowChartTermina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TextBox 56"/>
          <p:cNvSpPr txBox="1"/>
          <p:nvPr/>
        </p:nvSpPr>
        <p:spPr>
          <a:xfrm>
            <a:off x="4334877" y="1603715"/>
            <a:ext cx="901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smtClean="0">
                <a:solidFill>
                  <a:schemeClr val="bg1"/>
                </a:solidFill>
              </a:rPr>
              <a:t>START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428280" y="2453320"/>
            <a:ext cx="1169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solidFill>
                  <a:srgbClr val="C00000"/>
                </a:solidFill>
              </a:rPr>
              <a:t>[Condition 1]</a:t>
            </a:r>
            <a:endParaRPr lang="ko-KR" altLang="en-US" sz="1200" dirty="0">
              <a:solidFill>
                <a:srgbClr val="C0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953429" y="2699481"/>
            <a:ext cx="2119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/>
              <a:t>Dates with the top 3% of SO</a:t>
            </a:r>
            <a:r>
              <a:rPr lang="en-US" altLang="ko-KR" sz="1200" baseline="-25000" dirty="0" smtClean="0"/>
              <a:t>2</a:t>
            </a:r>
            <a:r>
              <a:rPr lang="en-US" altLang="ko-KR" sz="1200" dirty="0" smtClean="0"/>
              <a:t> concentrations</a:t>
            </a:r>
            <a:endParaRPr lang="ko-KR" altLang="en-US" sz="1200" dirty="0"/>
          </a:p>
        </p:txBody>
      </p:sp>
      <p:sp>
        <p:nvSpPr>
          <p:cNvPr id="60" name="TextBox 59"/>
          <p:cNvSpPr txBox="1"/>
          <p:nvPr/>
        </p:nvSpPr>
        <p:spPr>
          <a:xfrm>
            <a:off x="3428280" y="3665707"/>
            <a:ext cx="1169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solidFill>
                  <a:srgbClr val="C00000"/>
                </a:solidFill>
              </a:rPr>
              <a:t>[Condition 2]</a:t>
            </a:r>
            <a:endParaRPr lang="ko-KR" altLang="en-US" sz="1200" dirty="0">
              <a:solidFill>
                <a:srgbClr val="C0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953429" y="3899676"/>
            <a:ext cx="2119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/>
              <a:t>Daily mean SO</a:t>
            </a:r>
            <a:r>
              <a:rPr lang="en-US" altLang="ko-KR" sz="1200" baseline="-25000" dirty="0" smtClean="0"/>
              <a:t>2</a:t>
            </a:r>
            <a:r>
              <a:rPr lang="en-US" altLang="ko-KR" sz="1200" dirty="0" smtClean="0"/>
              <a:t> concentration is three times higher than that of the previous day</a:t>
            </a:r>
            <a:endParaRPr lang="ko-KR" altLang="en-US" sz="1200" dirty="0"/>
          </a:p>
        </p:txBody>
      </p:sp>
      <p:sp>
        <p:nvSpPr>
          <p:cNvPr id="62" name="순서도: 판단 61"/>
          <p:cNvSpPr/>
          <p:nvPr/>
        </p:nvSpPr>
        <p:spPr>
          <a:xfrm>
            <a:off x="2444130" y="4919613"/>
            <a:ext cx="3138108" cy="1569450"/>
          </a:xfrm>
          <a:prstGeom prst="flowChartDecisi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TextBox 62"/>
          <p:cNvSpPr txBox="1"/>
          <p:nvPr/>
        </p:nvSpPr>
        <p:spPr>
          <a:xfrm>
            <a:off x="3426362" y="5136625"/>
            <a:ext cx="1169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solidFill>
                  <a:srgbClr val="C00000"/>
                </a:solidFill>
              </a:rPr>
              <a:t>[Condition 3]</a:t>
            </a:r>
            <a:endParaRPr lang="ko-KR" altLang="en-US" sz="1200" dirty="0">
              <a:solidFill>
                <a:srgbClr val="C0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963703" y="5358402"/>
            <a:ext cx="2119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/>
              <a:t>Backward trajectory calculations show that the air mass is transported from the major SO</a:t>
            </a:r>
            <a:r>
              <a:rPr lang="en-US" altLang="ko-KR" sz="1200" baseline="-25000" dirty="0" smtClean="0"/>
              <a:t>2</a:t>
            </a:r>
            <a:r>
              <a:rPr lang="en-US" altLang="ko-KR" sz="1200" dirty="0" smtClean="0"/>
              <a:t> source areas</a:t>
            </a:r>
            <a:endParaRPr lang="ko-KR" altLang="en-US" sz="1200" dirty="0"/>
          </a:p>
        </p:txBody>
      </p:sp>
      <p:sp>
        <p:nvSpPr>
          <p:cNvPr id="65" name="순서도: 판단 64"/>
          <p:cNvSpPr/>
          <p:nvPr/>
        </p:nvSpPr>
        <p:spPr>
          <a:xfrm>
            <a:off x="2444130" y="3534752"/>
            <a:ext cx="3138108" cy="1155906"/>
          </a:xfrm>
          <a:prstGeom prst="flowChartDecisi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순서도: 판단 65"/>
          <p:cNvSpPr/>
          <p:nvPr/>
        </p:nvSpPr>
        <p:spPr>
          <a:xfrm>
            <a:off x="2454404" y="2378682"/>
            <a:ext cx="3138108" cy="861022"/>
          </a:xfrm>
          <a:prstGeom prst="flowChartDecisi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7" name="꺾인 연결선 66"/>
          <p:cNvCxnSpPr>
            <a:stCxn id="40" idx="3"/>
            <a:endCxn id="66" idx="0"/>
          </p:cNvCxnSpPr>
          <p:nvPr/>
        </p:nvCxnSpPr>
        <p:spPr>
          <a:xfrm rot="5400000">
            <a:off x="4999064" y="1050870"/>
            <a:ext cx="352206" cy="230341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직선 화살표 연결선 67"/>
          <p:cNvCxnSpPr>
            <a:stCxn id="66" idx="2"/>
            <a:endCxn id="65" idx="0"/>
          </p:cNvCxnSpPr>
          <p:nvPr/>
        </p:nvCxnSpPr>
        <p:spPr>
          <a:xfrm flipH="1">
            <a:off x="4013184" y="3239704"/>
            <a:ext cx="10274" cy="295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직선 화살표 연결선 68"/>
          <p:cNvCxnSpPr>
            <a:stCxn id="65" idx="2"/>
            <a:endCxn id="62" idx="0"/>
          </p:cNvCxnSpPr>
          <p:nvPr/>
        </p:nvCxnSpPr>
        <p:spPr>
          <a:xfrm>
            <a:off x="4013184" y="4690658"/>
            <a:ext cx="0" cy="2289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모서리가 둥근 직사각형 69"/>
          <p:cNvSpPr/>
          <p:nvPr/>
        </p:nvSpPr>
        <p:spPr>
          <a:xfrm>
            <a:off x="923451" y="2261434"/>
            <a:ext cx="4860000" cy="4320000"/>
          </a:xfrm>
          <a:prstGeom prst="round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71" name="순서도: 종속 처리 70"/>
          <p:cNvSpPr/>
          <p:nvPr/>
        </p:nvSpPr>
        <p:spPr>
          <a:xfrm>
            <a:off x="6986854" y="2485716"/>
            <a:ext cx="1801005" cy="586868"/>
          </a:xfrm>
          <a:prstGeom prst="flowChartPredefined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TextBox 71"/>
          <p:cNvSpPr txBox="1"/>
          <p:nvPr/>
        </p:nvSpPr>
        <p:spPr>
          <a:xfrm>
            <a:off x="7196250" y="2474795"/>
            <a:ext cx="1406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/>
              <a:t>Local SO</a:t>
            </a:r>
            <a:r>
              <a:rPr lang="en-US" altLang="ko-KR" sz="1200" baseline="-25000" dirty="0" smtClean="0"/>
              <a:t>2</a:t>
            </a:r>
            <a:r>
              <a:rPr lang="en-US" altLang="ko-KR" sz="1200" dirty="0" smtClean="0"/>
              <a:t> Contribution </a:t>
            </a:r>
          </a:p>
          <a:p>
            <a:pPr algn="ctr"/>
            <a:r>
              <a:rPr lang="en-US" altLang="ko-KR" sz="1200" dirty="0" smtClean="0"/>
              <a:t>Removal </a:t>
            </a:r>
            <a:r>
              <a:rPr lang="en-US" altLang="ko-KR" sz="1200" i="1" dirty="0" smtClean="0">
                <a:solidFill>
                  <a:srgbClr val="0000FF"/>
                </a:solidFill>
              </a:rPr>
              <a:t>(Hot spot)</a:t>
            </a:r>
            <a:endParaRPr lang="ko-KR" altLang="en-US" sz="1200" i="1" dirty="0">
              <a:solidFill>
                <a:srgbClr val="0000FF"/>
              </a:solidFill>
            </a:endParaRPr>
          </a:p>
        </p:txBody>
      </p:sp>
      <p:sp>
        <p:nvSpPr>
          <p:cNvPr id="73" name="순서도: 종속 처리 72"/>
          <p:cNvSpPr/>
          <p:nvPr/>
        </p:nvSpPr>
        <p:spPr>
          <a:xfrm>
            <a:off x="9352403" y="2468073"/>
            <a:ext cx="2128681" cy="635410"/>
          </a:xfrm>
          <a:prstGeom prst="flowChartPredefined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4" name="TextBox 73"/>
          <p:cNvSpPr txBox="1"/>
          <p:nvPr/>
        </p:nvSpPr>
        <p:spPr>
          <a:xfrm>
            <a:off x="9368744" y="2581000"/>
            <a:ext cx="2066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/>
              <a:t>Calculate the long-range transported SO</a:t>
            </a:r>
            <a:r>
              <a:rPr lang="en-US" altLang="ko-KR" sz="1200" baseline="-25000" dirty="0" smtClean="0"/>
              <a:t>2</a:t>
            </a:r>
            <a:endParaRPr lang="ko-KR" altLang="en-US" sz="1200" baseline="-25000" dirty="0"/>
          </a:p>
        </p:txBody>
      </p:sp>
      <p:sp>
        <p:nvSpPr>
          <p:cNvPr id="75" name="순서도: 종속 처리 74"/>
          <p:cNvSpPr/>
          <p:nvPr/>
        </p:nvSpPr>
        <p:spPr>
          <a:xfrm>
            <a:off x="7099173" y="4090813"/>
            <a:ext cx="1823043" cy="377853"/>
          </a:xfrm>
          <a:prstGeom prst="flowChartPredefined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6" name="TextBox 75"/>
          <p:cNvSpPr txBox="1"/>
          <p:nvPr/>
        </p:nvSpPr>
        <p:spPr>
          <a:xfrm>
            <a:off x="7233530" y="4143096"/>
            <a:ext cx="15543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/>
              <a:t>Flow rate calculation</a:t>
            </a:r>
            <a:endParaRPr lang="ko-KR" altLang="en-US" sz="1200" dirty="0"/>
          </a:p>
        </p:txBody>
      </p:sp>
      <p:sp>
        <p:nvSpPr>
          <p:cNvPr id="77" name="순서도: 종속 처리 76"/>
          <p:cNvSpPr/>
          <p:nvPr/>
        </p:nvSpPr>
        <p:spPr>
          <a:xfrm>
            <a:off x="9359404" y="3973618"/>
            <a:ext cx="2135082" cy="631243"/>
          </a:xfrm>
          <a:prstGeom prst="flowChartPredefined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8" name="TextBox 77"/>
          <p:cNvSpPr txBox="1"/>
          <p:nvPr/>
        </p:nvSpPr>
        <p:spPr>
          <a:xfrm>
            <a:off x="9582347" y="3984684"/>
            <a:ext cx="1689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/>
              <a:t>Calculate the local Air mass transportation speed</a:t>
            </a:r>
            <a:endParaRPr lang="ko-KR" altLang="en-US" sz="1200" dirty="0"/>
          </a:p>
        </p:txBody>
      </p:sp>
      <p:sp>
        <p:nvSpPr>
          <p:cNvPr id="79" name="순서도: 종속 처리 78"/>
          <p:cNvSpPr/>
          <p:nvPr/>
        </p:nvSpPr>
        <p:spPr>
          <a:xfrm>
            <a:off x="9262402" y="5037140"/>
            <a:ext cx="2338751" cy="437537"/>
          </a:xfrm>
          <a:prstGeom prst="flowChartPredefined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0" name="TextBox 79"/>
          <p:cNvSpPr txBox="1"/>
          <p:nvPr/>
        </p:nvSpPr>
        <p:spPr>
          <a:xfrm>
            <a:off x="9399212" y="5112257"/>
            <a:ext cx="2066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/>
              <a:t>Error propagation equation</a:t>
            </a:r>
            <a:endParaRPr lang="ko-KR" altLang="en-US" sz="1200" dirty="0"/>
          </a:p>
        </p:txBody>
      </p:sp>
      <p:sp>
        <p:nvSpPr>
          <p:cNvPr id="81" name="순서도: 데이터 80"/>
          <p:cNvSpPr/>
          <p:nvPr/>
        </p:nvSpPr>
        <p:spPr>
          <a:xfrm>
            <a:off x="7099173" y="4861837"/>
            <a:ext cx="1823043" cy="691394"/>
          </a:xfrm>
          <a:prstGeom prst="flowChartInputOutp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2" name="TextBox 81"/>
          <p:cNvSpPr txBox="1"/>
          <p:nvPr/>
        </p:nvSpPr>
        <p:spPr>
          <a:xfrm>
            <a:off x="7309892" y="4894482"/>
            <a:ext cx="1401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/>
              <a:t>Long-range transported SO</a:t>
            </a:r>
            <a:r>
              <a:rPr lang="en-US" altLang="ko-KR" sz="1200" baseline="-25000" dirty="0" smtClean="0"/>
              <a:t>2</a:t>
            </a:r>
            <a:r>
              <a:rPr lang="en-US" altLang="ko-KR" sz="1200" dirty="0" smtClean="0"/>
              <a:t> flow rate</a:t>
            </a:r>
            <a:endParaRPr lang="ko-KR" altLang="en-US" sz="1200" dirty="0"/>
          </a:p>
        </p:txBody>
      </p:sp>
      <p:sp>
        <p:nvSpPr>
          <p:cNvPr id="83" name="순서도: 데이터 82"/>
          <p:cNvSpPr/>
          <p:nvPr/>
        </p:nvSpPr>
        <p:spPr>
          <a:xfrm>
            <a:off x="9338919" y="5901988"/>
            <a:ext cx="1823043" cy="629858"/>
          </a:xfrm>
          <a:prstGeom prst="flowChartInputOutp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4" name="TextBox 83"/>
          <p:cNvSpPr txBox="1"/>
          <p:nvPr/>
        </p:nvSpPr>
        <p:spPr>
          <a:xfrm>
            <a:off x="9607389" y="5897659"/>
            <a:ext cx="1401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/>
              <a:t>Long-range transported SO</a:t>
            </a:r>
            <a:r>
              <a:rPr lang="en-US" altLang="ko-KR" sz="1200" baseline="-25000" dirty="0" smtClean="0"/>
              <a:t>2</a:t>
            </a:r>
            <a:r>
              <a:rPr lang="en-US" altLang="ko-KR" sz="1200" dirty="0" smtClean="0"/>
              <a:t> flow rate error</a:t>
            </a:r>
            <a:endParaRPr lang="ko-KR" altLang="en-US" sz="1200" dirty="0"/>
          </a:p>
        </p:txBody>
      </p:sp>
      <p:cxnSp>
        <p:nvCxnSpPr>
          <p:cNvPr id="85" name="꺾인 연결선 84"/>
          <p:cNvCxnSpPr>
            <a:stCxn id="40" idx="4"/>
            <a:endCxn id="71" idx="0"/>
          </p:cNvCxnSpPr>
          <p:nvPr/>
        </p:nvCxnSpPr>
        <p:spPr>
          <a:xfrm rot="16200000" flipH="1">
            <a:off x="6943611" y="1541970"/>
            <a:ext cx="459240" cy="142825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직선 화살표 연결선 85"/>
          <p:cNvCxnSpPr>
            <a:stCxn id="71" idx="3"/>
            <a:endCxn id="73" idx="1"/>
          </p:cNvCxnSpPr>
          <p:nvPr/>
        </p:nvCxnSpPr>
        <p:spPr>
          <a:xfrm>
            <a:off x="8787859" y="2779150"/>
            <a:ext cx="564544" cy="66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순서도: 수행의 시작/종료 86"/>
          <p:cNvSpPr/>
          <p:nvPr/>
        </p:nvSpPr>
        <p:spPr>
          <a:xfrm>
            <a:off x="7375615" y="5984718"/>
            <a:ext cx="1294544" cy="467807"/>
          </a:xfrm>
          <a:prstGeom prst="flowChartTermina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560091" y="6035100"/>
            <a:ext cx="901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smtClean="0">
                <a:solidFill>
                  <a:schemeClr val="bg1"/>
                </a:solidFill>
              </a:rPr>
              <a:t>END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89" name="모서리가 둥근 직사각형 88"/>
          <p:cNvSpPr/>
          <p:nvPr/>
        </p:nvSpPr>
        <p:spPr>
          <a:xfrm>
            <a:off x="6843470" y="2296113"/>
            <a:ext cx="4860000" cy="4320000"/>
          </a:xfrm>
          <a:prstGeom prst="round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90" name="순서도: 데이터 89"/>
          <p:cNvSpPr/>
          <p:nvPr/>
        </p:nvSpPr>
        <p:spPr>
          <a:xfrm>
            <a:off x="8409941" y="3271557"/>
            <a:ext cx="1556272" cy="483362"/>
          </a:xfrm>
          <a:prstGeom prst="flowChartInputOutp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1" name="TextBox 90"/>
          <p:cNvSpPr txBox="1"/>
          <p:nvPr/>
        </p:nvSpPr>
        <p:spPr>
          <a:xfrm>
            <a:off x="8529976" y="3269107"/>
            <a:ext cx="1342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/>
              <a:t>UM Model</a:t>
            </a:r>
          </a:p>
          <a:p>
            <a:pPr algn="ctr"/>
            <a:r>
              <a:rPr lang="en-US" altLang="ko-KR" sz="1200" dirty="0" smtClean="0"/>
              <a:t>(</a:t>
            </a:r>
            <a:r>
              <a:rPr lang="en-US" altLang="ko-KR" sz="1200" dirty="0" err="1" smtClean="0"/>
              <a:t>u,v</a:t>
            </a:r>
            <a:r>
              <a:rPr lang="en-US" altLang="ko-KR" sz="1200" dirty="0" smtClean="0"/>
              <a:t> wind data)</a:t>
            </a:r>
            <a:endParaRPr lang="ko-KR" altLang="en-US" sz="1200" dirty="0"/>
          </a:p>
        </p:txBody>
      </p:sp>
      <p:cxnSp>
        <p:nvCxnSpPr>
          <p:cNvPr id="92" name="직선 화살표 연결선 91"/>
          <p:cNvCxnSpPr>
            <a:stCxn id="75" idx="2"/>
            <a:endCxn id="81" idx="1"/>
          </p:cNvCxnSpPr>
          <p:nvPr/>
        </p:nvCxnSpPr>
        <p:spPr>
          <a:xfrm>
            <a:off x="8010695" y="4468666"/>
            <a:ext cx="0" cy="3931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직선 화살표 연결선 92"/>
          <p:cNvCxnSpPr>
            <a:stCxn id="73" idx="2"/>
            <a:endCxn id="78" idx="0"/>
          </p:cNvCxnSpPr>
          <p:nvPr/>
        </p:nvCxnSpPr>
        <p:spPr>
          <a:xfrm>
            <a:off x="10416744" y="3103483"/>
            <a:ext cx="10201" cy="881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직선 화살표 연결선 93"/>
          <p:cNvCxnSpPr>
            <a:stCxn id="90" idx="5"/>
          </p:cNvCxnSpPr>
          <p:nvPr/>
        </p:nvCxnSpPr>
        <p:spPr>
          <a:xfrm>
            <a:off x="9810586" y="3513238"/>
            <a:ext cx="61635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직선 화살표 연결선 94"/>
          <p:cNvCxnSpPr>
            <a:stCxn id="55" idx="0"/>
            <a:endCxn id="75" idx="3"/>
          </p:cNvCxnSpPr>
          <p:nvPr/>
        </p:nvCxnSpPr>
        <p:spPr>
          <a:xfrm flipH="1" flipV="1">
            <a:off x="8922216" y="4279740"/>
            <a:ext cx="415352" cy="26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직선 화살표 연결선 95"/>
          <p:cNvCxnSpPr>
            <a:stCxn id="79" idx="2"/>
            <a:endCxn id="83" idx="0"/>
          </p:cNvCxnSpPr>
          <p:nvPr/>
        </p:nvCxnSpPr>
        <p:spPr>
          <a:xfrm>
            <a:off x="10431778" y="5474677"/>
            <a:ext cx="967" cy="4273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직선 화살표 연결선 96"/>
          <p:cNvCxnSpPr>
            <a:stCxn id="81" idx="4"/>
            <a:endCxn id="87" idx="0"/>
          </p:cNvCxnSpPr>
          <p:nvPr/>
        </p:nvCxnSpPr>
        <p:spPr>
          <a:xfrm>
            <a:off x="8010695" y="5553231"/>
            <a:ext cx="12192" cy="4314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직선 화살표 연결선 97"/>
          <p:cNvCxnSpPr>
            <a:stCxn id="83" idx="2"/>
            <a:endCxn id="87" idx="3"/>
          </p:cNvCxnSpPr>
          <p:nvPr/>
        </p:nvCxnSpPr>
        <p:spPr>
          <a:xfrm flipH="1">
            <a:off x="8670159" y="6216917"/>
            <a:ext cx="851064" cy="17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모서리가 둥근 직사각형 98"/>
          <p:cNvSpPr/>
          <p:nvPr/>
        </p:nvSpPr>
        <p:spPr>
          <a:xfrm>
            <a:off x="917492" y="1905595"/>
            <a:ext cx="2390195" cy="407616"/>
          </a:xfrm>
          <a:prstGeom prst="round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solidFill>
                  <a:schemeClr val="bg1"/>
                </a:solidFill>
              </a:rPr>
              <a:t>LRT SO</a:t>
            </a:r>
            <a:r>
              <a:rPr lang="en-US" altLang="ko-KR" sz="1400" b="1" baseline="-25000" dirty="0" smtClean="0">
                <a:solidFill>
                  <a:schemeClr val="bg1"/>
                </a:solidFill>
              </a:rPr>
              <a:t>2</a:t>
            </a:r>
            <a:r>
              <a:rPr lang="en-US" altLang="ko-KR" sz="1400" b="1" dirty="0" smtClean="0">
                <a:solidFill>
                  <a:schemeClr val="bg1"/>
                </a:solidFill>
              </a:rPr>
              <a:t> Event Detection</a:t>
            </a:r>
            <a:endParaRPr lang="en-US" altLang="ko-KR" sz="1200" dirty="0" smtClean="0">
              <a:solidFill>
                <a:schemeClr val="bg1"/>
              </a:solidFill>
            </a:endParaRPr>
          </a:p>
        </p:txBody>
      </p:sp>
      <p:sp>
        <p:nvSpPr>
          <p:cNvPr id="100" name="모서리가 둥근 직사각형 99"/>
          <p:cNvSpPr/>
          <p:nvPr/>
        </p:nvSpPr>
        <p:spPr>
          <a:xfrm>
            <a:off x="9062434" y="1984330"/>
            <a:ext cx="2619174" cy="396979"/>
          </a:xfrm>
          <a:prstGeom prst="roundRect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solidFill>
                  <a:schemeClr val="bg1"/>
                </a:solidFill>
              </a:rPr>
              <a:t>LRT SO</a:t>
            </a:r>
            <a:r>
              <a:rPr lang="en-US" altLang="ko-KR" sz="1400" b="1" baseline="-25000" dirty="0" smtClean="0">
                <a:solidFill>
                  <a:schemeClr val="bg1"/>
                </a:solidFill>
              </a:rPr>
              <a:t>2</a:t>
            </a:r>
            <a:r>
              <a:rPr lang="en-US" altLang="ko-KR" sz="1400" b="1" dirty="0" smtClean="0">
                <a:solidFill>
                  <a:schemeClr val="bg1"/>
                </a:solidFill>
              </a:rPr>
              <a:t> Flow </a:t>
            </a:r>
            <a:r>
              <a:rPr lang="en-US" altLang="ko-KR" sz="1400" b="1" dirty="0">
                <a:solidFill>
                  <a:schemeClr val="bg1"/>
                </a:solidFill>
              </a:rPr>
              <a:t>R</a:t>
            </a:r>
            <a:r>
              <a:rPr lang="en-US" altLang="ko-KR" sz="1400" b="1" dirty="0" smtClean="0">
                <a:solidFill>
                  <a:schemeClr val="bg1"/>
                </a:solidFill>
              </a:rPr>
              <a:t>ate </a:t>
            </a:r>
            <a:r>
              <a:rPr lang="en-US" altLang="ko-KR" sz="1400" b="1" dirty="0">
                <a:solidFill>
                  <a:schemeClr val="bg1"/>
                </a:solidFill>
              </a:rPr>
              <a:t>R</a:t>
            </a:r>
            <a:r>
              <a:rPr lang="en-US" altLang="ko-KR" sz="1400" b="1" dirty="0" smtClean="0">
                <a:solidFill>
                  <a:schemeClr val="bg1"/>
                </a:solidFill>
              </a:rPr>
              <a:t>etrieval</a:t>
            </a:r>
            <a:endParaRPr lang="en-US" altLang="ko-KR" sz="1200" dirty="0" smtClean="0">
              <a:solidFill>
                <a:schemeClr val="bg1"/>
              </a:solidFill>
            </a:endParaRPr>
          </a:p>
        </p:txBody>
      </p:sp>
      <p:cxnSp>
        <p:nvCxnSpPr>
          <p:cNvPr id="101" name="직선 화살표 연결선 100"/>
          <p:cNvCxnSpPr>
            <a:stCxn id="56" idx="3"/>
            <a:endCxn id="40" idx="2"/>
          </p:cNvCxnSpPr>
          <p:nvPr/>
        </p:nvCxnSpPr>
        <p:spPr>
          <a:xfrm>
            <a:off x="5456640" y="1777784"/>
            <a:ext cx="473547" cy="7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1233135" y="4546184"/>
            <a:ext cx="1353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/>
              <a:t>HYSPLIT Model</a:t>
            </a:r>
          </a:p>
          <a:p>
            <a:pPr algn="ctr"/>
            <a:r>
              <a:rPr lang="en-US" altLang="ko-KR" sz="1200" dirty="0"/>
              <a:t>(GFS 0.25</a:t>
            </a:r>
            <a:r>
              <a:rPr lang="en-US" altLang="ko-KR" sz="1200" dirty="0">
                <a:ea typeface="바탕" panose="02030600000101010101" pitchFamily="18" charset="-127"/>
              </a:rPr>
              <a:t>°</a:t>
            </a:r>
            <a:r>
              <a:rPr lang="en-US" altLang="ko-KR" sz="1200" dirty="0"/>
              <a:t>x0.25</a:t>
            </a:r>
            <a:r>
              <a:rPr lang="en-US" altLang="ko-KR" sz="1200" dirty="0">
                <a:ea typeface="바탕" panose="02030600000101010101" pitchFamily="18" charset="-127"/>
              </a:rPr>
              <a:t>°</a:t>
            </a:r>
          </a:p>
          <a:p>
            <a:pPr algn="ctr"/>
            <a:r>
              <a:rPr lang="en-US" altLang="ko-KR" sz="1200" dirty="0">
                <a:ea typeface="바탕" panose="02030600000101010101" pitchFamily="18" charset="-127"/>
              </a:rPr>
              <a:t>forecast data</a:t>
            </a:r>
            <a:r>
              <a:rPr lang="en-US" altLang="ko-KR" sz="1200" dirty="0"/>
              <a:t>) </a:t>
            </a:r>
          </a:p>
        </p:txBody>
      </p:sp>
      <p:cxnSp>
        <p:nvCxnSpPr>
          <p:cNvPr id="103" name="꺾인 연결선 102"/>
          <p:cNvCxnSpPr>
            <a:stCxn id="39" idx="4"/>
            <a:endCxn id="62" idx="1"/>
          </p:cNvCxnSpPr>
          <p:nvPr/>
        </p:nvCxnSpPr>
        <p:spPr>
          <a:xfrm rot="16200000" flipH="1">
            <a:off x="1914892" y="5175100"/>
            <a:ext cx="514558" cy="54391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줄무늬가 있는 오른쪽 화살표 103"/>
          <p:cNvSpPr/>
          <p:nvPr/>
        </p:nvSpPr>
        <p:spPr>
          <a:xfrm>
            <a:off x="5835774" y="3893909"/>
            <a:ext cx="981801" cy="1271529"/>
          </a:xfrm>
          <a:prstGeom prst="strip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accent6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838376" y="4310949"/>
            <a:ext cx="901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>
                <a:solidFill>
                  <a:schemeClr val="tx2"/>
                </a:solidFill>
              </a:rPr>
              <a:t>YES</a:t>
            </a:r>
            <a:endParaRPr lang="ko-KR" altLang="en-US" sz="2000" b="1" dirty="0">
              <a:solidFill>
                <a:schemeClr val="tx2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1066041" y="90044"/>
            <a:ext cx="8177349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defRPr sz="2800" b="1"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j-ea"/>
                <a:ea typeface="+mj-ea"/>
                <a:cs typeface="Titillium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>
                <a:solidFill>
                  <a:prstClr val="black"/>
                </a:solidFill>
                <a:latin typeface="Arial" pitchFamily="34" charset="0"/>
                <a:ea typeface="HY헤드라인M"/>
                <a:cs typeface="Arial" pitchFamily="34" charset="0"/>
              </a:rPr>
              <a:t>GEMS SO</a:t>
            </a:r>
            <a:r>
              <a:rPr lang="en-US" altLang="ko-KR" baseline="-25000" dirty="0" smtClean="0">
                <a:solidFill>
                  <a:prstClr val="black"/>
                </a:solidFill>
                <a:latin typeface="Arial" pitchFamily="34" charset="0"/>
                <a:ea typeface="HY헤드라인M"/>
                <a:cs typeface="Arial" pitchFamily="34" charset="0"/>
              </a:rPr>
              <a:t>2</a:t>
            </a:r>
            <a:r>
              <a:rPr lang="en-US" altLang="ko-KR" dirty="0" smtClean="0">
                <a:solidFill>
                  <a:prstClr val="black"/>
                </a:solidFill>
                <a:latin typeface="Arial" pitchFamily="34" charset="0"/>
                <a:ea typeface="HY헤드라인M"/>
                <a:cs typeface="Arial" pitchFamily="34" charset="0"/>
              </a:rPr>
              <a:t> products </a:t>
            </a:r>
            <a:endParaRPr kumimoji="0" lang="en-US" altLang="ko-K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uLnTx/>
              <a:uFillTx/>
              <a:latin typeface="Arial" pitchFamily="34" charset="0"/>
              <a:ea typeface="HY헤드라인M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34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217539" y="88031"/>
            <a:ext cx="857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 spc="-300">
                <a:solidFill>
                  <a:schemeClr val="tx1">
                    <a:lumMod val="65000"/>
                    <a:lumOff val="3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맑은고딕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30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noProof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2</a:t>
            </a:r>
            <a:endParaRPr kumimoji="0" lang="en-US" sz="3600" b="1" i="0" u="none" strike="noStrike" kern="1200" cap="none" spc="-30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itchFamily="34" charset="0"/>
              <a:ea typeface="HY견고딕" panose="02030600000101010101" pitchFamily="18" charset="-127"/>
              <a:cs typeface="Arial" pitchFamily="34" charset="0"/>
            </a:endParaRPr>
          </a:p>
        </p:txBody>
      </p:sp>
      <p:sp>
        <p:nvSpPr>
          <p:cNvPr id="79" name="슬라이드 번호 개체 틀 1"/>
          <p:cNvSpPr txBox="1">
            <a:spLocks/>
          </p:cNvSpPr>
          <p:nvPr/>
        </p:nvSpPr>
        <p:spPr>
          <a:xfrm>
            <a:off x="11703470" y="6492875"/>
            <a:ext cx="48853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861DB1-7CD0-4EAD-ACA9-006A4A6740D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굴림체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굴림체"/>
              <a:cs typeface="Arial" pitchFamily="34" charset="0"/>
            </a:endParaRPr>
          </a:p>
        </p:txBody>
      </p:sp>
      <p:pic>
        <p:nvPicPr>
          <p:cNvPr id="32" name="그림 31"/>
          <p:cNvPicPr>
            <a:picLocks noChangeAspect="1"/>
          </p:cNvPicPr>
          <p:nvPr/>
        </p:nvPicPr>
        <p:blipFill rotWithShape="1">
          <a:blip r:embed="rId3"/>
          <a:srcRect l="14461" r="12463"/>
          <a:stretch/>
        </p:blipFill>
        <p:spPr>
          <a:xfrm>
            <a:off x="3356517" y="4131462"/>
            <a:ext cx="2397512" cy="2294774"/>
          </a:xfrm>
          <a:prstGeom prst="rect">
            <a:avLst/>
          </a:prstGeom>
        </p:spPr>
      </p:pic>
      <p:grpSp>
        <p:nvGrpSpPr>
          <p:cNvPr id="33" name="그룹 32"/>
          <p:cNvGrpSpPr/>
          <p:nvPr/>
        </p:nvGrpSpPr>
        <p:grpSpPr>
          <a:xfrm>
            <a:off x="1262206" y="985439"/>
            <a:ext cx="9726943" cy="523220"/>
            <a:chOff x="-264326" y="3895382"/>
            <a:chExt cx="8248298" cy="523220"/>
          </a:xfrm>
        </p:grpSpPr>
        <p:sp>
          <p:nvSpPr>
            <p:cNvPr id="34" name="직사각형 33"/>
            <p:cNvSpPr/>
            <p:nvPr/>
          </p:nvSpPr>
          <p:spPr>
            <a:xfrm>
              <a:off x="-264326" y="3929837"/>
              <a:ext cx="8248298" cy="478069"/>
            </a:xfrm>
            <a:prstGeom prst="rect">
              <a:avLst/>
            </a:prstGeom>
            <a:solidFill>
              <a:schemeClr val="bg1">
                <a:lumMod val="85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a아메리카노L" panose="02020600000000000000" pitchFamily="18" charset="-127"/>
                <a:ea typeface="a아메리카노L" panose="02020600000000000000" pitchFamily="18" charset="-127"/>
              </a:endParaRPr>
            </a:p>
          </p:txBody>
        </p:sp>
        <p:sp>
          <p:nvSpPr>
            <p:cNvPr id="35" name="직사각형 34"/>
            <p:cNvSpPr/>
            <p:nvPr/>
          </p:nvSpPr>
          <p:spPr>
            <a:xfrm>
              <a:off x="-172589" y="3895382"/>
              <a:ext cx="753227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altLang="ko-KR" sz="2000" b="1" spc="-100" dirty="0" smtClean="0">
                  <a:latin typeface="맑은 고딕" panose="020B0503020000020004" pitchFamily="50" charset="-127"/>
                  <a:ea typeface="맑은 고딕" panose="020B0503020000020004" pitchFamily="50" charset="-127"/>
                  <a:cs typeface="Arial" charset="0"/>
                </a:rPr>
                <a:t>※ </a:t>
              </a:r>
              <a:r>
                <a:rPr lang="en-US" altLang="ko-KR" sz="2000" b="1" spc="-100" dirty="0" smtClean="0">
                  <a:latin typeface="a아메리카노L" panose="02020600000000000000" pitchFamily="18" charset="-127"/>
                  <a:ea typeface="a아메리카노L" panose="02020600000000000000" pitchFamily="18" charset="-127"/>
                  <a:cs typeface="Arial" charset="0"/>
                </a:rPr>
                <a:t>Local SO</a:t>
              </a:r>
              <a:r>
                <a:rPr lang="en-US" altLang="ko-KR" sz="2000" b="1" spc="-100" baseline="-25000" dirty="0" smtClean="0">
                  <a:latin typeface="a아메리카노L" panose="02020600000000000000" pitchFamily="18" charset="-127"/>
                  <a:ea typeface="a아메리카노L" panose="02020600000000000000" pitchFamily="18" charset="-127"/>
                  <a:cs typeface="Arial" charset="0"/>
                </a:rPr>
                <a:t>2</a:t>
              </a:r>
              <a:r>
                <a:rPr lang="en-US" altLang="ko-KR" sz="2000" b="1" spc="-100" dirty="0" smtClean="0">
                  <a:latin typeface="a아메리카노L" panose="02020600000000000000" pitchFamily="18" charset="-127"/>
                  <a:ea typeface="a아메리카노L" panose="02020600000000000000" pitchFamily="18" charset="-127"/>
                  <a:cs typeface="Arial" charset="0"/>
                </a:rPr>
                <a:t> contribution removal</a:t>
              </a:r>
              <a:r>
                <a:rPr lang="ko-KR" altLang="en-US" sz="2000" b="1" spc="-100" dirty="0" smtClean="0">
                  <a:latin typeface="a아메리카노L" panose="02020600000000000000" pitchFamily="18" charset="-127"/>
                  <a:ea typeface="a아메리카노L" panose="02020600000000000000" pitchFamily="18" charset="-127"/>
                  <a:cs typeface="Arial" charset="0"/>
                </a:rPr>
                <a:t> </a:t>
              </a:r>
              <a:r>
                <a:rPr lang="en-US" altLang="ko-KR" sz="2000" b="1" spc="-100" dirty="0" smtClean="0">
                  <a:latin typeface="a아메리카노L" panose="02020600000000000000" pitchFamily="18" charset="-127"/>
                  <a:ea typeface="a아메리카노L" panose="02020600000000000000" pitchFamily="18" charset="-127"/>
                  <a:cs typeface="Arial" charset="0"/>
                </a:rPr>
                <a:t>(Hot spot)</a:t>
              </a:r>
              <a:endParaRPr lang="en-US" altLang="ko-KR" sz="2000" b="1" spc="-100" dirty="0">
                <a:latin typeface="a아메리카노L" panose="02020600000000000000" pitchFamily="18" charset="-127"/>
                <a:ea typeface="a아메리카노L" panose="02020600000000000000" pitchFamily="18" charset="-127"/>
                <a:cs typeface="Arial" charset="0"/>
              </a:endParaRPr>
            </a:p>
          </p:txBody>
        </p:sp>
      </p:grpSp>
      <p:sp>
        <p:nvSpPr>
          <p:cNvPr id="37" name="모서리가 둥근 직사각형 1"/>
          <p:cNvSpPr/>
          <p:nvPr/>
        </p:nvSpPr>
        <p:spPr>
          <a:xfrm>
            <a:off x="1175658" y="2037217"/>
            <a:ext cx="4772755" cy="4530039"/>
          </a:xfrm>
          <a:custGeom>
            <a:avLst/>
            <a:gdLst>
              <a:gd name="connsiteX0" fmla="*/ 0 w 6297790"/>
              <a:gd name="connsiteY0" fmla="*/ 812816 h 4876800"/>
              <a:gd name="connsiteX1" fmla="*/ 812816 w 6297790"/>
              <a:gd name="connsiteY1" fmla="*/ 0 h 4876800"/>
              <a:gd name="connsiteX2" fmla="*/ 5484974 w 6297790"/>
              <a:gd name="connsiteY2" fmla="*/ 0 h 4876800"/>
              <a:gd name="connsiteX3" fmla="*/ 6297790 w 6297790"/>
              <a:gd name="connsiteY3" fmla="*/ 812816 h 4876800"/>
              <a:gd name="connsiteX4" fmla="*/ 6297790 w 6297790"/>
              <a:gd name="connsiteY4" fmla="*/ 4063984 h 4876800"/>
              <a:gd name="connsiteX5" fmla="*/ 5484974 w 6297790"/>
              <a:gd name="connsiteY5" fmla="*/ 4876800 h 4876800"/>
              <a:gd name="connsiteX6" fmla="*/ 812816 w 6297790"/>
              <a:gd name="connsiteY6" fmla="*/ 4876800 h 4876800"/>
              <a:gd name="connsiteX7" fmla="*/ 0 w 6297790"/>
              <a:gd name="connsiteY7" fmla="*/ 4063984 h 4876800"/>
              <a:gd name="connsiteX8" fmla="*/ 0 w 6297790"/>
              <a:gd name="connsiteY8" fmla="*/ 812816 h 4876800"/>
              <a:gd name="connsiteX0" fmla="*/ 0 w 6307950"/>
              <a:gd name="connsiteY0" fmla="*/ 812816 h 4876800"/>
              <a:gd name="connsiteX1" fmla="*/ 812816 w 6307950"/>
              <a:gd name="connsiteY1" fmla="*/ 0 h 4876800"/>
              <a:gd name="connsiteX2" fmla="*/ 5484974 w 6307950"/>
              <a:gd name="connsiteY2" fmla="*/ 0 h 4876800"/>
              <a:gd name="connsiteX3" fmla="*/ 6297790 w 6307950"/>
              <a:gd name="connsiteY3" fmla="*/ 812816 h 4876800"/>
              <a:gd name="connsiteX4" fmla="*/ 6307950 w 6307950"/>
              <a:gd name="connsiteY4" fmla="*/ 4419584 h 4876800"/>
              <a:gd name="connsiteX5" fmla="*/ 5484974 w 6307950"/>
              <a:gd name="connsiteY5" fmla="*/ 4876800 h 4876800"/>
              <a:gd name="connsiteX6" fmla="*/ 812816 w 6307950"/>
              <a:gd name="connsiteY6" fmla="*/ 4876800 h 4876800"/>
              <a:gd name="connsiteX7" fmla="*/ 0 w 6307950"/>
              <a:gd name="connsiteY7" fmla="*/ 4063984 h 4876800"/>
              <a:gd name="connsiteX8" fmla="*/ 0 w 6307950"/>
              <a:gd name="connsiteY8" fmla="*/ 812816 h 4876800"/>
              <a:gd name="connsiteX0" fmla="*/ 0 w 6307950"/>
              <a:gd name="connsiteY0" fmla="*/ 812816 h 4876800"/>
              <a:gd name="connsiteX1" fmla="*/ 812816 w 6307950"/>
              <a:gd name="connsiteY1" fmla="*/ 0 h 4876800"/>
              <a:gd name="connsiteX2" fmla="*/ 5484974 w 6307950"/>
              <a:gd name="connsiteY2" fmla="*/ 0 h 4876800"/>
              <a:gd name="connsiteX3" fmla="*/ 6297790 w 6307950"/>
              <a:gd name="connsiteY3" fmla="*/ 812816 h 4876800"/>
              <a:gd name="connsiteX4" fmla="*/ 6307950 w 6307950"/>
              <a:gd name="connsiteY4" fmla="*/ 4419584 h 4876800"/>
              <a:gd name="connsiteX5" fmla="*/ 5484974 w 6307950"/>
              <a:gd name="connsiteY5" fmla="*/ 4876800 h 4876800"/>
              <a:gd name="connsiteX6" fmla="*/ 812816 w 6307950"/>
              <a:gd name="connsiteY6" fmla="*/ 4876800 h 4876800"/>
              <a:gd name="connsiteX7" fmla="*/ 10160 w 6307950"/>
              <a:gd name="connsiteY7" fmla="*/ 4429744 h 4876800"/>
              <a:gd name="connsiteX8" fmla="*/ 0 w 6307950"/>
              <a:gd name="connsiteY8" fmla="*/ 812816 h 4876800"/>
              <a:gd name="connsiteX0" fmla="*/ 0 w 6297790"/>
              <a:gd name="connsiteY0" fmla="*/ 812816 h 4876800"/>
              <a:gd name="connsiteX1" fmla="*/ 812816 w 6297790"/>
              <a:gd name="connsiteY1" fmla="*/ 0 h 4876800"/>
              <a:gd name="connsiteX2" fmla="*/ 5484974 w 6297790"/>
              <a:gd name="connsiteY2" fmla="*/ 0 h 4876800"/>
              <a:gd name="connsiteX3" fmla="*/ 6297790 w 6297790"/>
              <a:gd name="connsiteY3" fmla="*/ 812816 h 4876800"/>
              <a:gd name="connsiteX4" fmla="*/ 6297790 w 6297790"/>
              <a:gd name="connsiteY4" fmla="*/ 4429744 h 4876800"/>
              <a:gd name="connsiteX5" fmla="*/ 5484974 w 6297790"/>
              <a:gd name="connsiteY5" fmla="*/ 4876800 h 4876800"/>
              <a:gd name="connsiteX6" fmla="*/ 812816 w 6297790"/>
              <a:gd name="connsiteY6" fmla="*/ 4876800 h 4876800"/>
              <a:gd name="connsiteX7" fmla="*/ 10160 w 6297790"/>
              <a:gd name="connsiteY7" fmla="*/ 4429744 h 4876800"/>
              <a:gd name="connsiteX8" fmla="*/ 0 w 6297790"/>
              <a:gd name="connsiteY8" fmla="*/ 812816 h 4876800"/>
              <a:gd name="connsiteX0" fmla="*/ 0 w 6297790"/>
              <a:gd name="connsiteY0" fmla="*/ 812816 h 4876800"/>
              <a:gd name="connsiteX1" fmla="*/ 812816 w 6297790"/>
              <a:gd name="connsiteY1" fmla="*/ 0 h 4876800"/>
              <a:gd name="connsiteX2" fmla="*/ 5484974 w 6297790"/>
              <a:gd name="connsiteY2" fmla="*/ 0 h 4876800"/>
              <a:gd name="connsiteX3" fmla="*/ 6297790 w 6297790"/>
              <a:gd name="connsiteY3" fmla="*/ 812816 h 4876800"/>
              <a:gd name="connsiteX4" fmla="*/ 6297790 w 6297790"/>
              <a:gd name="connsiteY4" fmla="*/ 4429744 h 4876800"/>
              <a:gd name="connsiteX5" fmla="*/ 5484974 w 6297790"/>
              <a:gd name="connsiteY5" fmla="*/ 4876800 h 4876800"/>
              <a:gd name="connsiteX6" fmla="*/ 812816 w 6297790"/>
              <a:gd name="connsiteY6" fmla="*/ 4876800 h 4876800"/>
              <a:gd name="connsiteX7" fmla="*/ 10160 w 6297790"/>
              <a:gd name="connsiteY7" fmla="*/ 4409424 h 4876800"/>
              <a:gd name="connsiteX8" fmla="*/ 0 w 6297790"/>
              <a:gd name="connsiteY8" fmla="*/ 812816 h 4876800"/>
              <a:gd name="connsiteX0" fmla="*/ 0 w 6307950"/>
              <a:gd name="connsiteY0" fmla="*/ 477536 h 4876800"/>
              <a:gd name="connsiteX1" fmla="*/ 822976 w 6307950"/>
              <a:gd name="connsiteY1" fmla="*/ 0 h 4876800"/>
              <a:gd name="connsiteX2" fmla="*/ 5495134 w 6307950"/>
              <a:gd name="connsiteY2" fmla="*/ 0 h 4876800"/>
              <a:gd name="connsiteX3" fmla="*/ 6307950 w 6307950"/>
              <a:gd name="connsiteY3" fmla="*/ 812816 h 4876800"/>
              <a:gd name="connsiteX4" fmla="*/ 6307950 w 6307950"/>
              <a:gd name="connsiteY4" fmla="*/ 4429744 h 4876800"/>
              <a:gd name="connsiteX5" fmla="*/ 5495134 w 6307950"/>
              <a:gd name="connsiteY5" fmla="*/ 4876800 h 4876800"/>
              <a:gd name="connsiteX6" fmla="*/ 822976 w 6307950"/>
              <a:gd name="connsiteY6" fmla="*/ 4876800 h 4876800"/>
              <a:gd name="connsiteX7" fmla="*/ 20320 w 6307950"/>
              <a:gd name="connsiteY7" fmla="*/ 4409424 h 4876800"/>
              <a:gd name="connsiteX8" fmla="*/ 0 w 6307950"/>
              <a:gd name="connsiteY8" fmla="*/ 477536 h 4876800"/>
              <a:gd name="connsiteX0" fmla="*/ 0 w 6318110"/>
              <a:gd name="connsiteY0" fmla="*/ 477536 h 4876800"/>
              <a:gd name="connsiteX1" fmla="*/ 822976 w 6318110"/>
              <a:gd name="connsiteY1" fmla="*/ 0 h 4876800"/>
              <a:gd name="connsiteX2" fmla="*/ 5495134 w 6318110"/>
              <a:gd name="connsiteY2" fmla="*/ 0 h 4876800"/>
              <a:gd name="connsiteX3" fmla="*/ 6318110 w 6318110"/>
              <a:gd name="connsiteY3" fmla="*/ 497856 h 4876800"/>
              <a:gd name="connsiteX4" fmla="*/ 6307950 w 6318110"/>
              <a:gd name="connsiteY4" fmla="*/ 4429744 h 4876800"/>
              <a:gd name="connsiteX5" fmla="*/ 5495134 w 6318110"/>
              <a:gd name="connsiteY5" fmla="*/ 4876800 h 4876800"/>
              <a:gd name="connsiteX6" fmla="*/ 822976 w 6318110"/>
              <a:gd name="connsiteY6" fmla="*/ 4876800 h 4876800"/>
              <a:gd name="connsiteX7" fmla="*/ 20320 w 6318110"/>
              <a:gd name="connsiteY7" fmla="*/ 4409424 h 4876800"/>
              <a:gd name="connsiteX8" fmla="*/ 0 w 6318110"/>
              <a:gd name="connsiteY8" fmla="*/ 477536 h 4876800"/>
              <a:gd name="connsiteX0" fmla="*/ 0 w 6318110"/>
              <a:gd name="connsiteY0" fmla="*/ 477536 h 4876800"/>
              <a:gd name="connsiteX1" fmla="*/ 822976 w 6318110"/>
              <a:gd name="connsiteY1" fmla="*/ 0 h 4876800"/>
              <a:gd name="connsiteX2" fmla="*/ 5495134 w 6318110"/>
              <a:gd name="connsiteY2" fmla="*/ 0 h 4876800"/>
              <a:gd name="connsiteX3" fmla="*/ 6318110 w 6318110"/>
              <a:gd name="connsiteY3" fmla="*/ 497856 h 4876800"/>
              <a:gd name="connsiteX4" fmla="*/ 6307950 w 6318110"/>
              <a:gd name="connsiteY4" fmla="*/ 4429744 h 4876800"/>
              <a:gd name="connsiteX5" fmla="*/ 5495134 w 6318110"/>
              <a:gd name="connsiteY5" fmla="*/ 4876800 h 4876800"/>
              <a:gd name="connsiteX6" fmla="*/ 822976 w 6318110"/>
              <a:gd name="connsiteY6" fmla="*/ 4876800 h 4876800"/>
              <a:gd name="connsiteX7" fmla="*/ 20320 w 6318110"/>
              <a:gd name="connsiteY7" fmla="*/ 4409424 h 4876800"/>
              <a:gd name="connsiteX8" fmla="*/ 0 w 6318110"/>
              <a:gd name="connsiteY8" fmla="*/ 477536 h 4876800"/>
              <a:gd name="connsiteX0" fmla="*/ 0 w 6318110"/>
              <a:gd name="connsiteY0" fmla="*/ 477536 h 4877500"/>
              <a:gd name="connsiteX1" fmla="*/ 822976 w 6318110"/>
              <a:gd name="connsiteY1" fmla="*/ 0 h 4877500"/>
              <a:gd name="connsiteX2" fmla="*/ 5495134 w 6318110"/>
              <a:gd name="connsiteY2" fmla="*/ 0 h 4877500"/>
              <a:gd name="connsiteX3" fmla="*/ 6318110 w 6318110"/>
              <a:gd name="connsiteY3" fmla="*/ 497856 h 4877500"/>
              <a:gd name="connsiteX4" fmla="*/ 6307950 w 6318110"/>
              <a:gd name="connsiteY4" fmla="*/ 4693904 h 4877500"/>
              <a:gd name="connsiteX5" fmla="*/ 5495134 w 6318110"/>
              <a:gd name="connsiteY5" fmla="*/ 4876800 h 4877500"/>
              <a:gd name="connsiteX6" fmla="*/ 822976 w 6318110"/>
              <a:gd name="connsiteY6" fmla="*/ 4876800 h 4877500"/>
              <a:gd name="connsiteX7" fmla="*/ 20320 w 6318110"/>
              <a:gd name="connsiteY7" fmla="*/ 4409424 h 4877500"/>
              <a:gd name="connsiteX8" fmla="*/ 0 w 6318110"/>
              <a:gd name="connsiteY8" fmla="*/ 477536 h 4877500"/>
              <a:gd name="connsiteX0" fmla="*/ 0 w 6318110"/>
              <a:gd name="connsiteY0" fmla="*/ 477536 h 4877500"/>
              <a:gd name="connsiteX1" fmla="*/ 822976 w 6318110"/>
              <a:gd name="connsiteY1" fmla="*/ 0 h 4877500"/>
              <a:gd name="connsiteX2" fmla="*/ 5495134 w 6318110"/>
              <a:gd name="connsiteY2" fmla="*/ 0 h 4877500"/>
              <a:gd name="connsiteX3" fmla="*/ 6318110 w 6318110"/>
              <a:gd name="connsiteY3" fmla="*/ 497856 h 4877500"/>
              <a:gd name="connsiteX4" fmla="*/ 6307950 w 6318110"/>
              <a:gd name="connsiteY4" fmla="*/ 4693904 h 4877500"/>
              <a:gd name="connsiteX5" fmla="*/ 5495134 w 6318110"/>
              <a:gd name="connsiteY5" fmla="*/ 4876800 h 4877500"/>
              <a:gd name="connsiteX6" fmla="*/ 822976 w 6318110"/>
              <a:gd name="connsiteY6" fmla="*/ 4876800 h 4877500"/>
              <a:gd name="connsiteX7" fmla="*/ 20320 w 6318110"/>
              <a:gd name="connsiteY7" fmla="*/ 4409424 h 4877500"/>
              <a:gd name="connsiteX8" fmla="*/ 0 w 6318110"/>
              <a:gd name="connsiteY8" fmla="*/ 477536 h 4877500"/>
              <a:gd name="connsiteX0" fmla="*/ 0 w 6318110"/>
              <a:gd name="connsiteY0" fmla="*/ 477536 h 4877500"/>
              <a:gd name="connsiteX1" fmla="*/ 822976 w 6318110"/>
              <a:gd name="connsiteY1" fmla="*/ 0 h 4877500"/>
              <a:gd name="connsiteX2" fmla="*/ 5495134 w 6318110"/>
              <a:gd name="connsiteY2" fmla="*/ 0 h 4877500"/>
              <a:gd name="connsiteX3" fmla="*/ 6318110 w 6318110"/>
              <a:gd name="connsiteY3" fmla="*/ 497856 h 4877500"/>
              <a:gd name="connsiteX4" fmla="*/ 6307950 w 6318110"/>
              <a:gd name="connsiteY4" fmla="*/ 4693904 h 4877500"/>
              <a:gd name="connsiteX5" fmla="*/ 5495134 w 6318110"/>
              <a:gd name="connsiteY5" fmla="*/ 4876800 h 4877500"/>
              <a:gd name="connsiteX6" fmla="*/ 822976 w 6318110"/>
              <a:gd name="connsiteY6" fmla="*/ 4876800 h 4877500"/>
              <a:gd name="connsiteX7" fmla="*/ 20320 w 6318110"/>
              <a:gd name="connsiteY7" fmla="*/ 4409424 h 4877500"/>
              <a:gd name="connsiteX8" fmla="*/ 0 w 6318110"/>
              <a:gd name="connsiteY8" fmla="*/ 477536 h 4877500"/>
              <a:gd name="connsiteX0" fmla="*/ 0 w 6318110"/>
              <a:gd name="connsiteY0" fmla="*/ 477536 h 4960844"/>
              <a:gd name="connsiteX1" fmla="*/ 822976 w 6318110"/>
              <a:gd name="connsiteY1" fmla="*/ 0 h 4960844"/>
              <a:gd name="connsiteX2" fmla="*/ 5495134 w 6318110"/>
              <a:gd name="connsiteY2" fmla="*/ 0 h 4960844"/>
              <a:gd name="connsiteX3" fmla="*/ 6318110 w 6318110"/>
              <a:gd name="connsiteY3" fmla="*/ 497856 h 4960844"/>
              <a:gd name="connsiteX4" fmla="*/ 6307950 w 6318110"/>
              <a:gd name="connsiteY4" fmla="*/ 4693904 h 4960844"/>
              <a:gd name="connsiteX5" fmla="*/ 5495134 w 6318110"/>
              <a:gd name="connsiteY5" fmla="*/ 4876800 h 4960844"/>
              <a:gd name="connsiteX6" fmla="*/ 822976 w 6318110"/>
              <a:gd name="connsiteY6" fmla="*/ 4876800 h 4960844"/>
              <a:gd name="connsiteX7" fmla="*/ 20320 w 6318110"/>
              <a:gd name="connsiteY7" fmla="*/ 4704064 h 4960844"/>
              <a:gd name="connsiteX8" fmla="*/ 0 w 6318110"/>
              <a:gd name="connsiteY8" fmla="*/ 477536 h 4960844"/>
              <a:gd name="connsiteX0" fmla="*/ 0 w 6318110"/>
              <a:gd name="connsiteY0" fmla="*/ 477536 h 4884398"/>
              <a:gd name="connsiteX1" fmla="*/ 822976 w 6318110"/>
              <a:gd name="connsiteY1" fmla="*/ 0 h 4884398"/>
              <a:gd name="connsiteX2" fmla="*/ 5495134 w 6318110"/>
              <a:gd name="connsiteY2" fmla="*/ 0 h 4884398"/>
              <a:gd name="connsiteX3" fmla="*/ 6318110 w 6318110"/>
              <a:gd name="connsiteY3" fmla="*/ 497856 h 4884398"/>
              <a:gd name="connsiteX4" fmla="*/ 6307950 w 6318110"/>
              <a:gd name="connsiteY4" fmla="*/ 4693904 h 4884398"/>
              <a:gd name="connsiteX5" fmla="*/ 5495134 w 6318110"/>
              <a:gd name="connsiteY5" fmla="*/ 4876800 h 4884398"/>
              <a:gd name="connsiteX6" fmla="*/ 822976 w 6318110"/>
              <a:gd name="connsiteY6" fmla="*/ 4876800 h 4884398"/>
              <a:gd name="connsiteX7" fmla="*/ 20320 w 6318110"/>
              <a:gd name="connsiteY7" fmla="*/ 4704064 h 4884398"/>
              <a:gd name="connsiteX8" fmla="*/ 0 w 6318110"/>
              <a:gd name="connsiteY8" fmla="*/ 477536 h 4884398"/>
              <a:gd name="connsiteX0" fmla="*/ 0 w 6318110"/>
              <a:gd name="connsiteY0" fmla="*/ 477536 h 4881825"/>
              <a:gd name="connsiteX1" fmla="*/ 822976 w 6318110"/>
              <a:gd name="connsiteY1" fmla="*/ 0 h 4881825"/>
              <a:gd name="connsiteX2" fmla="*/ 5495134 w 6318110"/>
              <a:gd name="connsiteY2" fmla="*/ 0 h 4881825"/>
              <a:gd name="connsiteX3" fmla="*/ 6318110 w 6318110"/>
              <a:gd name="connsiteY3" fmla="*/ 497856 h 4881825"/>
              <a:gd name="connsiteX4" fmla="*/ 6307950 w 6318110"/>
              <a:gd name="connsiteY4" fmla="*/ 4693904 h 4881825"/>
              <a:gd name="connsiteX5" fmla="*/ 5495134 w 6318110"/>
              <a:gd name="connsiteY5" fmla="*/ 4876800 h 4881825"/>
              <a:gd name="connsiteX6" fmla="*/ 822976 w 6318110"/>
              <a:gd name="connsiteY6" fmla="*/ 4876800 h 4881825"/>
              <a:gd name="connsiteX7" fmla="*/ 10160 w 6318110"/>
              <a:gd name="connsiteY7" fmla="*/ 4693904 h 4881825"/>
              <a:gd name="connsiteX8" fmla="*/ 0 w 6318110"/>
              <a:gd name="connsiteY8" fmla="*/ 477536 h 4881825"/>
              <a:gd name="connsiteX0" fmla="*/ 0 w 6318110"/>
              <a:gd name="connsiteY0" fmla="*/ 477536 h 4881825"/>
              <a:gd name="connsiteX1" fmla="*/ 822976 w 6318110"/>
              <a:gd name="connsiteY1" fmla="*/ 0 h 4881825"/>
              <a:gd name="connsiteX2" fmla="*/ 5495134 w 6318110"/>
              <a:gd name="connsiteY2" fmla="*/ 0 h 4881825"/>
              <a:gd name="connsiteX3" fmla="*/ 6318110 w 6318110"/>
              <a:gd name="connsiteY3" fmla="*/ 497856 h 4881825"/>
              <a:gd name="connsiteX4" fmla="*/ 6297790 w 6318110"/>
              <a:gd name="connsiteY4" fmla="*/ 4693904 h 4881825"/>
              <a:gd name="connsiteX5" fmla="*/ 5495134 w 6318110"/>
              <a:gd name="connsiteY5" fmla="*/ 4876800 h 4881825"/>
              <a:gd name="connsiteX6" fmla="*/ 822976 w 6318110"/>
              <a:gd name="connsiteY6" fmla="*/ 4876800 h 4881825"/>
              <a:gd name="connsiteX7" fmla="*/ 10160 w 6318110"/>
              <a:gd name="connsiteY7" fmla="*/ 4693904 h 4881825"/>
              <a:gd name="connsiteX8" fmla="*/ 0 w 6318110"/>
              <a:gd name="connsiteY8" fmla="*/ 477536 h 4881825"/>
              <a:gd name="connsiteX0" fmla="*/ 0 w 6318110"/>
              <a:gd name="connsiteY0" fmla="*/ 351311 h 4893552"/>
              <a:gd name="connsiteX1" fmla="*/ 822976 w 6318110"/>
              <a:gd name="connsiteY1" fmla="*/ 11727 h 4893552"/>
              <a:gd name="connsiteX2" fmla="*/ 5495134 w 6318110"/>
              <a:gd name="connsiteY2" fmla="*/ 11727 h 4893552"/>
              <a:gd name="connsiteX3" fmla="*/ 6318110 w 6318110"/>
              <a:gd name="connsiteY3" fmla="*/ 509583 h 4893552"/>
              <a:gd name="connsiteX4" fmla="*/ 6297790 w 6318110"/>
              <a:gd name="connsiteY4" fmla="*/ 4705631 h 4893552"/>
              <a:gd name="connsiteX5" fmla="*/ 5495134 w 6318110"/>
              <a:gd name="connsiteY5" fmla="*/ 4888527 h 4893552"/>
              <a:gd name="connsiteX6" fmla="*/ 822976 w 6318110"/>
              <a:gd name="connsiteY6" fmla="*/ 4888527 h 4893552"/>
              <a:gd name="connsiteX7" fmla="*/ 10160 w 6318110"/>
              <a:gd name="connsiteY7" fmla="*/ 4705631 h 4893552"/>
              <a:gd name="connsiteX8" fmla="*/ 0 w 6318110"/>
              <a:gd name="connsiteY8" fmla="*/ 351311 h 4893552"/>
              <a:gd name="connsiteX0" fmla="*/ 0 w 6318110"/>
              <a:gd name="connsiteY0" fmla="*/ 339584 h 4881825"/>
              <a:gd name="connsiteX1" fmla="*/ 822976 w 6318110"/>
              <a:gd name="connsiteY1" fmla="*/ 0 h 4881825"/>
              <a:gd name="connsiteX2" fmla="*/ 5495134 w 6318110"/>
              <a:gd name="connsiteY2" fmla="*/ 0 h 4881825"/>
              <a:gd name="connsiteX3" fmla="*/ 6318110 w 6318110"/>
              <a:gd name="connsiteY3" fmla="*/ 497856 h 4881825"/>
              <a:gd name="connsiteX4" fmla="*/ 6297790 w 6318110"/>
              <a:gd name="connsiteY4" fmla="*/ 4693904 h 4881825"/>
              <a:gd name="connsiteX5" fmla="*/ 5495134 w 6318110"/>
              <a:gd name="connsiteY5" fmla="*/ 4876800 h 4881825"/>
              <a:gd name="connsiteX6" fmla="*/ 822976 w 6318110"/>
              <a:gd name="connsiteY6" fmla="*/ 4876800 h 4881825"/>
              <a:gd name="connsiteX7" fmla="*/ 10160 w 6318110"/>
              <a:gd name="connsiteY7" fmla="*/ 4693904 h 4881825"/>
              <a:gd name="connsiteX8" fmla="*/ 0 w 6318110"/>
              <a:gd name="connsiteY8" fmla="*/ 339584 h 4881825"/>
              <a:gd name="connsiteX0" fmla="*/ 0 w 6318110"/>
              <a:gd name="connsiteY0" fmla="*/ 346759 h 4889000"/>
              <a:gd name="connsiteX1" fmla="*/ 822976 w 6318110"/>
              <a:gd name="connsiteY1" fmla="*/ 7175 h 4889000"/>
              <a:gd name="connsiteX2" fmla="*/ 5495134 w 6318110"/>
              <a:gd name="connsiteY2" fmla="*/ 7175 h 4889000"/>
              <a:gd name="connsiteX3" fmla="*/ 6318110 w 6318110"/>
              <a:gd name="connsiteY3" fmla="*/ 367079 h 4889000"/>
              <a:gd name="connsiteX4" fmla="*/ 6297790 w 6318110"/>
              <a:gd name="connsiteY4" fmla="*/ 4701079 h 4889000"/>
              <a:gd name="connsiteX5" fmla="*/ 5495134 w 6318110"/>
              <a:gd name="connsiteY5" fmla="*/ 4883975 h 4889000"/>
              <a:gd name="connsiteX6" fmla="*/ 822976 w 6318110"/>
              <a:gd name="connsiteY6" fmla="*/ 4883975 h 4889000"/>
              <a:gd name="connsiteX7" fmla="*/ 10160 w 6318110"/>
              <a:gd name="connsiteY7" fmla="*/ 4701079 h 4889000"/>
              <a:gd name="connsiteX8" fmla="*/ 0 w 6318110"/>
              <a:gd name="connsiteY8" fmla="*/ 346759 h 4889000"/>
              <a:gd name="connsiteX0" fmla="*/ 0 w 6318110"/>
              <a:gd name="connsiteY0" fmla="*/ 339584 h 4881825"/>
              <a:gd name="connsiteX1" fmla="*/ 822976 w 6318110"/>
              <a:gd name="connsiteY1" fmla="*/ 0 h 4881825"/>
              <a:gd name="connsiteX2" fmla="*/ 5495134 w 6318110"/>
              <a:gd name="connsiteY2" fmla="*/ 0 h 4881825"/>
              <a:gd name="connsiteX3" fmla="*/ 6318110 w 6318110"/>
              <a:gd name="connsiteY3" fmla="*/ 359904 h 4881825"/>
              <a:gd name="connsiteX4" fmla="*/ 6297790 w 6318110"/>
              <a:gd name="connsiteY4" fmla="*/ 4693904 h 4881825"/>
              <a:gd name="connsiteX5" fmla="*/ 5495134 w 6318110"/>
              <a:gd name="connsiteY5" fmla="*/ 4876800 h 4881825"/>
              <a:gd name="connsiteX6" fmla="*/ 822976 w 6318110"/>
              <a:gd name="connsiteY6" fmla="*/ 4876800 h 4881825"/>
              <a:gd name="connsiteX7" fmla="*/ 10160 w 6318110"/>
              <a:gd name="connsiteY7" fmla="*/ 4693904 h 4881825"/>
              <a:gd name="connsiteX8" fmla="*/ 0 w 6318110"/>
              <a:gd name="connsiteY8" fmla="*/ 339584 h 488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18110" h="4881825">
                <a:moveTo>
                  <a:pt x="0" y="339584"/>
                </a:moveTo>
                <a:cubicBezTo>
                  <a:pt x="0" y="4285"/>
                  <a:pt x="374070" y="0"/>
                  <a:pt x="822976" y="0"/>
                </a:cubicBezTo>
                <a:lnTo>
                  <a:pt x="5495134" y="0"/>
                </a:lnTo>
                <a:cubicBezTo>
                  <a:pt x="5944040" y="0"/>
                  <a:pt x="6318110" y="48950"/>
                  <a:pt x="6318110" y="359904"/>
                </a:cubicBezTo>
                <a:cubicBezTo>
                  <a:pt x="6314723" y="1670533"/>
                  <a:pt x="6301177" y="3383275"/>
                  <a:pt x="6297790" y="4693904"/>
                </a:cubicBezTo>
                <a:cubicBezTo>
                  <a:pt x="6297790" y="4898970"/>
                  <a:pt x="5944040" y="4876800"/>
                  <a:pt x="5495134" y="4876800"/>
                </a:cubicBezTo>
                <a:lnTo>
                  <a:pt x="822976" y="4876800"/>
                </a:lnTo>
                <a:cubicBezTo>
                  <a:pt x="374070" y="4876800"/>
                  <a:pt x="10160" y="4929450"/>
                  <a:pt x="10160" y="4693904"/>
                </a:cubicBezTo>
                <a:cubicBezTo>
                  <a:pt x="6773" y="3488261"/>
                  <a:pt x="3387" y="1545227"/>
                  <a:pt x="0" y="339584"/>
                </a:cubicBezTo>
                <a:close/>
              </a:path>
            </a:pathLst>
          </a:cu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/>
          </a:p>
        </p:txBody>
      </p:sp>
      <p:sp>
        <p:nvSpPr>
          <p:cNvPr id="38" name="object 19"/>
          <p:cNvSpPr/>
          <p:nvPr/>
        </p:nvSpPr>
        <p:spPr>
          <a:xfrm>
            <a:off x="1164507" y="1945458"/>
            <a:ext cx="4795057" cy="360045"/>
          </a:xfrm>
          <a:custGeom>
            <a:avLst/>
            <a:gdLst/>
            <a:ahLst/>
            <a:cxnLst/>
            <a:rect l="l" t="t" r="r" b="b"/>
            <a:pathLst>
              <a:path w="3085465" h="360044">
                <a:moveTo>
                  <a:pt x="2919933" y="0"/>
                </a:moveTo>
                <a:lnTo>
                  <a:pt x="165100" y="0"/>
                </a:lnTo>
                <a:lnTo>
                  <a:pt x="69651" y="2579"/>
                </a:lnTo>
                <a:lnTo>
                  <a:pt x="20637" y="20637"/>
                </a:lnTo>
                <a:lnTo>
                  <a:pt x="2579" y="69651"/>
                </a:lnTo>
                <a:lnTo>
                  <a:pt x="0" y="165100"/>
                </a:lnTo>
                <a:lnTo>
                  <a:pt x="0" y="359994"/>
                </a:lnTo>
                <a:lnTo>
                  <a:pt x="3085033" y="359994"/>
                </a:lnTo>
                <a:lnTo>
                  <a:pt x="3085033" y="165100"/>
                </a:lnTo>
                <a:lnTo>
                  <a:pt x="3082453" y="69651"/>
                </a:lnTo>
                <a:lnTo>
                  <a:pt x="3064395" y="20637"/>
                </a:lnTo>
                <a:lnTo>
                  <a:pt x="3015381" y="2579"/>
                </a:lnTo>
                <a:lnTo>
                  <a:pt x="2919933" y="0"/>
                </a:lnTo>
                <a:close/>
              </a:path>
            </a:pathLst>
          </a:custGeom>
          <a:solidFill>
            <a:srgbClr val="29B1AE"/>
          </a:solidFill>
        </p:spPr>
        <p:txBody>
          <a:bodyPr wrap="square" lIns="0" tIns="0" rIns="0" bIns="0" rtlCol="0"/>
          <a:lstStyle/>
          <a:p>
            <a:endParaRPr>
              <a:solidFill>
                <a:srgbClr val="28AAA7"/>
              </a:solidFill>
            </a:endParaRPr>
          </a:p>
        </p:txBody>
      </p:sp>
      <p:sp>
        <p:nvSpPr>
          <p:cNvPr id="39" name="object 20"/>
          <p:cNvSpPr txBox="1"/>
          <p:nvPr/>
        </p:nvSpPr>
        <p:spPr>
          <a:xfrm>
            <a:off x="1851974" y="1980592"/>
            <a:ext cx="3467593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altLang="ko-KR" sz="1600" spc="-95" dirty="0" smtClean="0">
                <a:solidFill>
                  <a:srgbClr val="FFFFFF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TROPOMI data</a:t>
            </a:r>
            <a:endParaRPr lang="en-US" altLang="ko-KR" sz="1400" dirty="0">
              <a:solidFill>
                <a:srgbClr val="FFC000"/>
              </a:solidFill>
              <a:latin typeface="a아메리카노B" panose="02020600000000000000" pitchFamily="18" charset="-127"/>
              <a:ea typeface="a아메리카노B" panose="02020600000000000000" pitchFamily="18" charset="-127"/>
              <a:cs typeface="Noto Sans CJK JP Regular"/>
            </a:endParaRPr>
          </a:p>
        </p:txBody>
      </p:sp>
      <p:sp>
        <p:nvSpPr>
          <p:cNvPr id="40" name="모서리가 둥근 직사각형 1"/>
          <p:cNvSpPr/>
          <p:nvPr/>
        </p:nvSpPr>
        <p:spPr>
          <a:xfrm>
            <a:off x="6300107" y="2023661"/>
            <a:ext cx="4772755" cy="4530039"/>
          </a:xfrm>
          <a:custGeom>
            <a:avLst/>
            <a:gdLst>
              <a:gd name="connsiteX0" fmla="*/ 0 w 6297790"/>
              <a:gd name="connsiteY0" fmla="*/ 812816 h 4876800"/>
              <a:gd name="connsiteX1" fmla="*/ 812816 w 6297790"/>
              <a:gd name="connsiteY1" fmla="*/ 0 h 4876800"/>
              <a:gd name="connsiteX2" fmla="*/ 5484974 w 6297790"/>
              <a:gd name="connsiteY2" fmla="*/ 0 h 4876800"/>
              <a:gd name="connsiteX3" fmla="*/ 6297790 w 6297790"/>
              <a:gd name="connsiteY3" fmla="*/ 812816 h 4876800"/>
              <a:gd name="connsiteX4" fmla="*/ 6297790 w 6297790"/>
              <a:gd name="connsiteY4" fmla="*/ 4063984 h 4876800"/>
              <a:gd name="connsiteX5" fmla="*/ 5484974 w 6297790"/>
              <a:gd name="connsiteY5" fmla="*/ 4876800 h 4876800"/>
              <a:gd name="connsiteX6" fmla="*/ 812816 w 6297790"/>
              <a:gd name="connsiteY6" fmla="*/ 4876800 h 4876800"/>
              <a:gd name="connsiteX7" fmla="*/ 0 w 6297790"/>
              <a:gd name="connsiteY7" fmla="*/ 4063984 h 4876800"/>
              <a:gd name="connsiteX8" fmla="*/ 0 w 6297790"/>
              <a:gd name="connsiteY8" fmla="*/ 812816 h 4876800"/>
              <a:gd name="connsiteX0" fmla="*/ 0 w 6307950"/>
              <a:gd name="connsiteY0" fmla="*/ 812816 h 4876800"/>
              <a:gd name="connsiteX1" fmla="*/ 812816 w 6307950"/>
              <a:gd name="connsiteY1" fmla="*/ 0 h 4876800"/>
              <a:gd name="connsiteX2" fmla="*/ 5484974 w 6307950"/>
              <a:gd name="connsiteY2" fmla="*/ 0 h 4876800"/>
              <a:gd name="connsiteX3" fmla="*/ 6297790 w 6307950"/>
              <a:gd name="connsiteY3" fmla="*/ 812816 h 4876800"/>
              <a:gd name="connsiteX4" fmla="*/ 6307950 w 6307950"/>
              <a:gd name="connsiteY4" fmla="*/ 4419584 h 4876800"/>
              <a:gd name="connsiteX5" fmla="*/ 5484974 w 6307950"/>
              <a:gd name="connsiteY5" fmla="*/ 4876800 h 4876800"/>
              <a:gd name="connsiteX6" fmla="*/ 812816 w 6307950"/>
              <a:gd name="connsiteY6" fmla="*/ 4876800 h 4876800"/>
              <a:gd name="connsiteX7" fmla="*/ 0 w 6307950"/>
              <a:gd name="connsiteY7" fmla="*/ 4063984 h 4876800"/>
              <a:gd name="connsiteX8" fmla="*/ 0 w 6307950"/>
              <a:gd name="connsiteY8" fmla="*/ 812816 h 4876800"/>
              <a:gd name="connsiteX0" fmla="*/ 0 w 6307950"/>
              <a:gd name="connsiteY0" fmla="*/ 812816 h 4876800"/>
              <a:gd name="connsiteX1" fmla="*/ 812816 w 6307950"/>
              <a:gd name="connsiteY1" fmla="*/ 0 h 4876800"/>
              <a:gd name="connsiteX2" fmla="*/ 5484974 w 6307950"/>
              <a:gd name="connsiteY2" fmla="*/ 0 h 4876800"/>
              <a:gd name="connsiteX3" fmla="*/ 6297790 w 6307950"/>
              <a:gd name="connsiteY3" fmla="*/ 812816 h 4876800"/>
              <a:gd name="connsiteX4" fmla="*/ 6307950 w 6307950"/>
              <a:gd name="connsiteY4" fmla="*/ 4419584 h 4876800"/>
              <a:gd name="connsiteX5" fmla="*/ 5484974 w 6307950"/>
              <a:gd name="connsiteY5" fmla="*/ 4876800 h 4876800"/>
              <a:gd name="connsiteX6" fmla="*/ 812816 w 6307950"/>
              <a:gd name="connsiteY6" fmla="*/ 4876800 h 4876800"/>
              <a:gd name="connsiteX7" fmla="*/ 10160 w 6307950"/>
              <a:gd name="connsiteY7" fmla="*/ 4429744 h 4876800"/>
              <a:gd name="connsiteX8" fmla="*/ 0 w 6307950"/>
              <a:gd name="connsiteY8" fmla="*/ 812816 h 4876800"/>
              <a:gd name="connsiteX0" fmla="*/ 0 w 6297790"/>
              <a:gd name="connsiteY0" fmla="*/ 812816 h 4876800"/>
              <a:gd name="connsiteX1" fmla="*/ 812816 w 6297790"/>
              <a:gd name="connsiteY1" fmla="*/ 0 h 4876800"/>
              <a:gd name="connsiteX2" fmla="*/ 5484974 w 6297790"/>
              <a:gd name="connsiteY2" fmla="*/ 0 h 4876800"/>
              <a:gd name="connsiteX3" fmla="*/ 6297790 w 6297790"/>
              <a:gd name="connsiteY3" fmla="*/ 812816 h 4876800"/>
              <a:gd name="connsiteX4" fmla="*/ 6297790 w 6297790"/>
              <a:gd name="connsiteY4" fmla="*/ 4429744 h 4876800"/>
              <a:gd name="connsiteX5" fmla="*/ 5484974 w 6297790"/>
              <a:gd name="connsiteY5" fmla="*/ 4876800 h 4876800"/>
              <a:gd name="connsiteX6" fmla="*/ 812816 w 6297790"/>
              <a:gd name="connsiteY6" fmla="*/ 4876800 h 4876800"/>
              <a:gd name="connsiteX7" fmla="*/ 10160 w 6297790"/>
              <a:gd name="connsiteY7" fmla="*/ 4429744 h 4876800"/>
              <a:gd name="connsiteX8" fmla="*/ 0 w 6297790"/>
              <a:gd name="connsiteY8" fmla="*/ 812816 h 4876800"/>
              <a:gd name="connsiteX0" fmla="*/ 0 w 6297790"/>
              <a:gd name="connsiteY0" fmla="*/ 812816 h 4876800"/>
              <a:gd name="connsiteX1" fmla="*/ 812816 w 6297790"/>
              <a:gd name="connsiteY1" fmla="*/ 0 h 4876800"/>
              <a:gd name="connsiteX2" fmla="*/ 5484974 w 6297790"/>
              <a:gd name="connsiteY2" fmla="*/ 0 h 4876800"/>
              <a:gd name="connsiteX3" fmla="*/ 6297790 w 6297790"/>
              <a:gd name="connsiteY3" fmla="*/ 812816 h 4876800"/>
              <a:gd name="connsiteX4" fmla="*/ 6297790 w 6297790"/>
              <a:gd name="connsiteY4" fmla="*/ 4429744 h 4876800"/>
              <a:gd name="connsiteX5" fmla="*/ 5484974 w 6297790"/>
              <a:gd name="connsiteY5" fmla="*/ 4876800 h 4876800"/>
              <a:gd name="connsiteX6" fmla="*/ 812816 w 6297790"/>
              <a:gd name="connsiteY6" fmla="*/ 4876800 h 4876800"/>
              <a:gd name="connsiteX7" fmla="*/ 10160 w 6297790"/>
              <a:gd name="connsiteY7" fmla="*/ 4409424 h 4876800"/>
              <a:gd name="connsiteX8" fmla="*/ 0 w 6297790"/>
              <a:gd name="connsiteY8" fmla="*/ 812816 h 4876800"/>
              <a:gd name="connsiteX0" fmla="*/ 0 w 6307950"/>
              <a:gd name="connsiteY0" fmla="*/ 477536 h 4876800"/>
              <a:gd name="connsiteX1" fmla="*/ 822976 w 6307950"/>
              <a:gd name="connsiteY1" fmla="*/ 0 h 4876800"/>
              <a:gd name="connsiteX2" fmla="*/ 5495134 w 6307950"/>
              <a:gd name="connsiteY2" fmla="*/ 0 h 4876800"/>
              <a:gd name="connsiteX3" fmla="*/ 6307950 w 6307950"/>
              <a:gd name="connsiteY3" fmla="*/ 812816 h 4876800"/>
              <a:gd name="connsiteX4" fmla="*/ 6307950 w 6307950"/>
              <a:gd name="connsiteY4" fmla="*/ 4429744 h 4876800"/>
              <a:gd name="connsiteX5" fmla="*/ 5495134 w 6307950"/>
              <a:gd name="connsiteY5" fmla="*/ 4876800 h 4876800"/>
              <a:gd name="connsiteX6" fmla="*/ 822976 w 6307950"/>
              <a:gd name="connsiteY6" fmla="*/ 4876800 h 4876800"/>
              <a:gd name="connsiteX7" fmla="*/ 20320 w 6307950"/>
              <a:gd name="connsiteY7" fmla="*/ 4409424 h 4876800"/>
              <a:gd name="connsiteX8" fmla="*/ 0 w 6307950"/>
              <a:gd name="connsiteY8" fmla="*/ 477536 h 4876800"/>
              <a:gd name="connsiteX0" fmla="*/ 0 w 6318110"/>
              <a:gd name="connsiteY0" fmla="*/ 477536 h 4876800"/>
              <a:gd name="connsiteX1" fmla="*/ 822976 w 6318110"/>
              <a:gd name="connsiteY1" fmla="*/ 0 h 4876800"/>
              <a:gd name="connsiteX2" fmla="*/ 5495134 w 6318110"/>
              <a:gd name="connsiteY2" fmla="*/ 0 h 4876800"/>
              <a:gd name="connsiteX3" fmla="*/ 6318110 w 6318110"/>
              <a:gd name="connsiteY3" fmla="*/ 497856 h 4876800"/>
              <a:gd name="connsiteX4" fmla="*/ 6307950 w 6318110"/>
              <a:gd name="connsiteY4" fmla="*/ 4429744 h 4876800"/>
              <a:gd name="connsiteX5" fmla="*/ 5495134 w 6318110"/>
              <a:gd name="connsiteY5" fmla="*/ 4876800 h 4876800"/>
              <a:gd name="connsiteX6" fmla="*/ 822976 w 6318110"/>
              <a:gd name="connsiteY6" fmla="*/ 4876800 h 4876800"/>
              <a:gd name="connsiteX7" fmla="*/ 20320 w 6318110"/>
              <a:gd name="connsiteY7" fmla="*/ 4409424 h 4876800"/>
              <a:gd name="connsiteX8" fmla="*/ 0 w 6318110"/>
              <a:gd name="connsiteY8" fmla="*/ 477536 h 4876800"/>
              <a:gd name="connsiteX0" fmla="*/ 0 w 6318110"/>
              <a:gd name="connsiteY0" fmla="*/ 477536 h 4876800"/>
              <a:gd name="connsiteX1" fmla="*/ 822976 w 6318110"/>
              <a:gd name="connsiteY1" fmla="*/ 0 h 4876800"/>
              <a:gd name="connsiteX2" fmla="*/ 5495134 w 6318110"/>
              <a:gd name="connsiteY2" fmla="*/ 0 h 4876800"/>
              <a:gd name="connsiteX3" fmla="*/ 6318110 w 6318110"/>
              <a:gd name="connsiteY3" fmla="*/ 497856 h 4876800"/>
              <a:gd name="connsiteX4" fmla="*/ 6307950 w 6318110"/>
              <a:gd name="connsiteY4" fmla="*/ 4429744 h 4876800"/>
              <a:gd name="connsiteX5" fmla="*/ 5495134 w 6318110"/>
              <a:gd name="connsiteY5" fmla="*/ 4876800 h 4876800"/>
              <a:gd name="connsiteX6" fmla="*/ 822976 w 6318110"/>
              <a:gd name="connsiteY6" fmla="*/ 4876800 h 4876800"/>
              <a:gd name="connsiteX7" fmla="*/ 20320 w 6318110"/>
              <a:gd name="connsiteY7" fmla="*/ 4409424 h 4876800"/>
              <a:gd name="connsiteX8" fmla="*/ 0 w 6318110"/>
              <a:gd name="connsiteY8" fmla="*/ 477536 h 4876800"/>
              <a:gd name="connsiteX0" fmla="*/ 0 w 6318110"/>
              <a:gd name="connsiteY0" fmla="*/ 477536 h 4877500"/>
              <a:gd name="connsiteX1" fmla="*/ 822976 w 6318110"/>
              <a:gd name="connsiteY1" fmla="*/ 0 h 4877500"/>
              <a:gd name="connsiteX2" fmla="*/ 5495134 w 6318110"/>
              <a:gd name="connsiteY2" fmla="*/ 0 h 4877500"/>
              <a:gd name="connsiteX3" fmla="*/ 6318110 w 6318110"/>
              <a:gd name="connsiteY3" fmla="*/ 497856 h 4877500"/>
              <a:gd name="connsiteX4" fmla="*/ 6307950 w 6318110"/>
              <a:gd name="connsiteY4" fmla="*/ 4693904 h 4877500"/>
              <a:gd name="connsiteX5" fmla="*/ 5495134 w 6318110"/>
              <a:gd name="connsiteY5" fmla="*/ 4876800 h 4877500"/>
              <a:gd name="connsiteX6" fmla="*/ 822976 w 6318110"/>
              <a:gd name="connsiteY6" fmla="*/ 4876800 h 4877500"/>
              <a:gd name="connsiteX7" fmla="*/ 20320 w 6318110"/>
              <a:gd name="connsiteY7" fmla="*/ 4409424 h 4877500"/>
              <a:gd name="connsiteX8" fmla="*/ 0 w 6318110"/>
              <a:gd name="connsiteY8" fmla="*/ 477536 h 4877500"/>
              <a:gd name="connsiteX0" fmla="*/ 0 w 6318110"/>
              <a:gd name="connsiteY0" fmla="*/ 477536 h 4877500"/>
              <a:gd name="connsiteX1" fmla="*/ 822976 w 6318110"/>
              <a:gd name="connsiteY1" fmla="*/ 0 h 4877500"/>
              <a:gd name="connsiteX2" fmla="*/ 5495134 w 6318110"/>
              <a:gd name="connsiteY2" fmla="*/ 0 h 4877500"/>
              <a:gd name="connsiteX3" fmla="*/ 6318110 w 6318110"/>
              <a:gd name="connsiteY3" fmla="*/ 497856 h 4877500"/>
              <a:gd name="connsiteX4" fmla="*/ 6307950 w 6318110"/>
              <a:gd name="connsiteY4" fmla="*/ 4693904 h 4877500"/>
              <a:gd name="connsiteX5" fmla="*/ 5495134 w 6318110"/>
              <a:gd name="connsiteY5" fmla="*/ 4876800 h 4877500"/>
              <a:gd name="connsiteX6" fmla="*/ 822976 w 6318110"/>
              <a:gd name="connsiteY6" fmla="*/ 4876800 h 4877500"/>
              <a:gd name="connsiteX7" fmla="*/ 20320 w 6318110"/>
              <a:gd name="connsiteY7" fmla="*/ 4409424 h 4877500"/>
              <a:gd name="connsiteX8" fmla="*/ 0 w 6318110"/>
              <a:gd name="connsiteY8" fmla="*/ 477536 h 4877500"/>
              <a:gd name="connsiteX0" fmla="*/ 0 w 6318110"/>
              <a:gd name="connsiteY0" fmla="*/ 477536 h 4877500"/>
              <a:gd name="connsiteX1" fmla="*/ 822976 w 6318110"/>
              <a:gd name="connsiteY1" fmla="*/ 0 h 4877500"/>
              <a:gd name="connsiteX2" fmla="*/ 5495134 w 6318110"/>
              <a:gd name="connsiteY2" fmla="*/ 0 h 4877500"/>
              <a:gd name="connsiteX3" fmla="*/ 6318110 w 6318110"/>
              <a:gd name="connsiteY3" fmla="*/ 497856 h 4877500"/>
              <a:gd name="connsiteX4" fmla="*/ 6307950 w 6318110"/>
              <a:gd name="connsiteY4" fmla="*/ 4693904 h 4877500"/>
              <a:gd name="connsiteX5" fmla="*/ 5495134 w 6318110"/>
              <a:gd name="connsiteY5" fmla="*/ 4876800 h 4877500"/>
              <a:gd name="connsiteX6" fmla="*/ 822976 w 6318110"/>
              <a:gd name="connsiteY6" fmla="*/ 4876800 h 4877500"/>
              <a:gd name="connsiteX7" fmla="*/ 20320 w 6318110"/>
              <a:gd name="connsiteY7" fmla="*/ 4409424 h 4877500"/>
              <a:gd name="connsiteX8" fmla="*/ 0 w 6318110"/>
              <a:gd name="connsiteY8" fmla="*/ 477536 h 4877500"/>
              <a:gd name="connsiteX0" fmla="*/ 0 w 6318110"/>
              <a:gd name="connsiteY0" fmla="*/ 477536 h 4960844"/>
              <a:gd name="connsiteX1" fmla="*/ 822976 w 6318110"/>
              <a:gd name="connsiteY1" fmla="*/ 0 h 4960844"/>
              <a:gd name="connsiteX2" fmla="*/ 5495134 w 6318110"/>
              <a:gd name="connsiteY2" fmla="*/ 0 h 4960844"/>
              <a:gd name="connsiteX3" fmla="*/ 6318110 w 6318110"/>
              <a:gd name="connsiteY3" fmla="*/ 497856 h 4960844"/>
              <a:gd name="connsiteX4" fmla="*/ 6307950 w 6318110"/>
              <a:gd name="connsiteY4" fmla="*/ 4693904 h 4960844"/>
              <a:gd name="connsiteX5" fmla="*/ 5495134 w 6318110"/>
              <a:gd name="connsiteY5" fmla="*/ 4876800 h 4960844"/>
              <a:gd name="connsiteX6" fmla="*/ 822976 w 6318110"/>
              <a:gd name="connsiteY6" fmla="*/ 4876800 h 4960844"/>
              <a:gd name="connsiteX7" fmla="*/ 20320 w 6318110"/>
              <a:gd name="connsiteY7" fmla="*/ 4704064 h 4960844"/>
              <a:gd name="connsiteX8" fmla="*/ 0 w 6318110"/>
              <a:gd name="connsiteY8" fmla="*/ 477536 h 4960844"/>
              <a:gd name="connsiteX0" fmla="*/ 0 w 6318110"/>
              <a:gd name="connsiteY0" fmla="*/ 477536 h 4884398"/>
              <a:gd name="connsiteX1" fmla="*/ 822976 w 6318110"/>
              <a:gd name="connsiteY1" fmla="*/ 0 h 4884398"/>
              <a:gd name="connsiteX2" fmla="*/ 5495134 w 6318110"/>
              <a:gd name="connsiteY2" fmla="*/ 0 h 4884398"/>
              <a:gd name="connsiteX3" fmla="*/ 6318110 w 6318110"/>
              <a:gd name="connsiteY3" fmla="*/ 497856 h 4884398"/>
              <a:gd name="connsiteX4" fmla="*/ 6307950 w 6318110"/>
              <a:gd name="connsiteY4" fmla="*/ 4693904 h 4884398"/>
              <a:gd name="connsiteX5" fmla="*/ 5495134 w 6318110"/>
              <a:gd name="connsiteY5" fmla="*/ 4876800 h 4884398"/>
              <a:gd name="connsiteX6" fmla="*/ 822976 w 6318110"/>
              <a:gd name="connsiteY6" fmla="*/ 4876800 h 4884398"/>
              <a:gd name="connsiteX7" fmla="*/ 20320 w 6318110"/>
              <a:gd name="connsiteY7" fmla="*/ 4704064 h 4884398"/>
              <a:gd name="connsiteX8" fmla="*/ 0 w 6318110"/>
              <a:gd name="connsiteY8" fmla="*/ 477536 h 4884398"/>
              <a:gd name="connsiteX0" fmla="*/ 0 w 6318110"/>
              <a:gd name="connsiteY0" fmla="*/ 477536 h 4881825"/>
              <a:gd name="connsiteX1" fmla="*/ 822976 w 6318110"/>
              <a:gd name="connsiteY1" fmla="*/ 0 h 4881825"/>
              <a:gd name="connsiteX2" fmla="*/ 5495134 w 6318110"/>
              <a:gd name="connsiteY2" fmla="*/ 0 h 4881825"/>
              <a:gd name="connsiteX3" fmla="*/ 6318110 w 6318110"/>
              <a:gd name="connsiteY3" fmla="*/ 497856 h 4881825"/>
              <a:gd name="connsiteX4" fmla="*/ 6307950 w 6318110"/>
              <a:gd name="connsiteY4" fmla="*/ 4693904 h 4881825"/>
              <a:gd name="connsiteX5" fmla="*/ 5495134 w 6318110"/>
              <a:gd name="connsiteY5" fmla="*/ 4876800 h 4881825"/>
              <a:gd name="connsiteX6" fmla="*/ 822976 w 6318110"/>
              <a:gd name="connsiteY6" fmla="*/ 4876800 h 4881825"/>
              <a:gd name="connsiteX7" fmla="*/ 10160 w 6318110"/>
              <a:gd name="connsiteY7" fmla="*/ 4693904 h 4881825"/>
              <a:gd name="connsiteX8" fmla="*/ 0 w 6318110"/>
              <a:gd name="connsiteY8" fmla="*/ 477536 h 4881825"/>
              <a:gd name="connsiteX0" fmla="*/ 0 w 6318110"/>
              <a:gd name="connsiteY0" fmla="*/ 477536 h 4881825"/>
              <a:gd name="connsiteX1" fmla="*/ 822976 w 6318110"/>
              <a:gd name="connsiteY1" fmla="*/ 0 h 4881825"/>
              <a:gd name="connsiteX2" fmla="*/ 5495134 w 6318110"/>
              <a:gd name="connsiteY2" fmla="*/ 0 h 4881825"/>
              <a:gd name="connsiteX3" fmla="*/ 6318110 w 6318110"/>
              <a:gd name="connsiteY3" fmla="*/ 497856 h 4881825"/>
              <a:gd name="connsiteX4" fmla="*/ 6297790 w 6318110"/>
              <a:gd name="connsiteY4" fmla="*/ 4693904 h 4881825"/>
              <a:gd name="connsiteX5" fmla="*/ 5495134 w 6318110"/>
              <a:gd name="connsiteY5" fmla="*/ 4876800 h 4881825"/>
              <a:gd name="connsiteX6" fmla="*/ 822976 w 6318110"/>
              <a:gd name="connsiteY6" fmla="*/ 4876800 h 4881825"/>
              <a:gd name="connsiteX7" fmla="*/ 10160 w 6318110"/>
              <a:gd name="connsiteY7" fmla="*/ 4693904 h 4881825"/>
              <a:gd name="connsiteX8" fmla="*/ 0 w 6318110"/>
              <a:gd name="connsiteY8" fmla="*/ 477536 h 4881825"/>
              <a:gd name="connsiteX0" fmla="*/ 0 w 6318110"/>
              <a:gd name="connsiteY0" fmla="*/ 351311 h 4893552"/>
              <a:gd name="connsiteX1" fmla="*/ 822976 w 6318110"/>
              <a:gd name="connsiteY1" fmla="*/ 11727 h 4893552"/>
              <a:gd name="connsiteX2" fmla="*/ 5495134 w 6318110"/>
              <a:gd name="connsiteY2" fmla="*/ 11727 h 4893552"/>
              <a:gd name="connsiteX3" fmla="*/ 6318110 w 6318110"/>
              <a:gd name="connsiteY3" fmla="*/ 509583 h 4893552"/>
              <a:gd name="connsiteX4" fmla="*/ 6297790 w 6318110"/>
              <a:gd name="connsiteY4" fmla="*/ 4705631 h 4893552"/>
              <a:gd name="connsiteX5" fmla="*/ 5495134 w 6318110"/>
              <a:gd name="connsiteY5" fmla="*/ 4888527 h 4893552"/>
              <a:gd name="connsiteX6" fmla="*/ 822976 w 6318110"/>
              <a:gd name="connsiteY6" fmla="*/ 4888527 h 4893552"/>
              <a:gd name="connsiteX7" fmla="*/ 10160 w 6318110"/>
              <a:gd name="connsiteY7" fmla="*/ 4705631 h 4893552"/>
              <a:gd name="connsiteX8" fmla="*/ 0 w 6318110"/>
              <a:gd name="connsiteY8" fmla="*/ 351311 h 4893552"/>
              <a:gd name="connsiteX0" fmla="*/ 0 w 6318110"/>
              <a:gd name="connsiteY0" fmla="*/ 339584 h 4881825"/>
              <a:gd name="connsiteX1" fmla="*/ 822976 w 6318110"/>
              <a:gd name="connsiteY1" fmla="*/ 0 h 4881825"/>
              <a:gd name="connsiteX2" fmla="*/ 5495134 w 6318110"/>
              <a:gd name="connsiteY2" fmla="*/ 0 h 4881825"/>
              <a:gd name="connsiteX3" fmla="*/ 6318110 w 6318110"/>
              <a:gd name="connsiteY3" fmla="*/ 497856 h 4881825"/>
              <a:gd name="connsiteX4" fmla="*/ 6297790 w 6318110"/>
              <a:gd name="connsiteY4" fmla="*/ 4693904 h 4881825"/>
              <a:gd name="connsiteX5" fmla="*/ 5495134 w 6318110"/>
              <a:gd name="connsiteY5" fmla="*/ 4876800 h 4881825"/>
              <a:gd name="connsiteX6" fmla="*/ 822976 w 6318110"/>
              <a:gd name="connsiteY6" fmla="*/ 4876800 h 4881825"/>
              <a:gd name="connsiteX7" fmla="*/ 10160 w 6318110"/>
              <a:gd name="connsiteY7" fmla="*/ 4693904 h 4881825"/>
              <a:gd name="connsiteX8" fmla="*/ 0 w 6318110"/>
              <a:gd name="connsiteY8" fmla="*/ 339584 h 4881825"/>
              <a:gd name="connsiteX0" fmla="*/ 0 w 6318110"/>
              <a:gd name="connsiteY0" fmla="*/ 346759 h 4889000"/>
              <a:gd name="connsiteX1" fmla="*/ 822976 w 6318110"/>
              <a:gd name="connsiteY1" fmla="*/ 7175 h 4889000"/>
              <a:gd name="connsiteX2" fmla="*/ 5495134 w 6318110"/>
              <a:gd name="connsiteY2" fmla="*/ 7175 h 4889000"/>
              <a:gd name="connsiteX3" fmla="*/ 6318110 w 6318110"/>
              <a:gd name="connsiteY3" fmla="*/ 367079 h 4889000"/>
              <a:gd name="connsiteX4" fmla="*/ 6297790 w 6318110"/>
              <a:gd name="connsiteY4" fmla="*/ 4701079 h 4889000"/>
              <a:gd name="connsiteX5" fmla="*/ 5495134 w 6318110"/>
              <a:gd name="connsiteY5" fmla="*/ 4883975 h 4889000"/>
              <a:gd name="connsiteX6" fmla="*/ 822976 w 6318110"/>
              <a:gd name="connsiteY6" fmla="*/ 4883975 h 4889000"/>
              <a:gd name="connsiteX7" fmla="*/ 10160 w 6318110"/>
              <a:gd name="connsiteY7" fmla="*/ 4701079 h 4889000"/>
              <a:gd name="connsiteX8" fmla="*/ 0 w 6318110"/>
              <a:gd name="connsiteY8" fmla="*/ 346759 h 4889000"/>
              <a:gd name="connsiteX0" fmla="*/ 0 w 6318110"/>
              <a:gd name="connsiteY0" fmla="*/ 339584 h 4881825"/>
              <a:gd name="connsiteX1" fmla="*/ 822976 w 6318110"/>
              <a:gd name="connsiteY1" fmla="*/ 0 h 4881825"/>
              <a:gd name="connsiteX2" fmla="*/ 5495134 w 6318110"/>
              <a:gd name="connsiteY2" fmla="*/ 0 h 4881825"/>
              <a:gd name="connsiteX3" fmla="*/ 6318110 w 6318110"/>
              <a:gd name="connsiteY3" fmla="*/ 359904 h 4881825"/>
              <a:gd name="connsiteX4" fmla="*/ 6297790 w 6318110"/>
              <a:gd name="connsiteY4" fmla="*/ 4693904 h 4881825"/>
              <a:gd name="connsiteX5" fmla="*/ 5495134 w 6318110"/>
              <a:gd name="connsiteY5" fmla="*/ 4876800 h 4881825"/>
              <a:gd name="connsiteX6" fmla="*/ 822976 w 6318110"/>
              <a:gd name="connsiteY6" fmla="*/ 4876800 h 4881825"/>
              <a:gd name="connsiteX7" fmla="*/ 10160 w 6318110"/>
              <a:gd name="connsiteY7" fmla="*/ 4693904 h 4881825"/>
              <a:gd name="connsiteX8" fmla="*/ 0 w 6318110"/>
              <a:gd name="connsiteY8" fmla="*/ 339584 h 488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18110" h="4881825">
                <a:moveTo>
                  <a:pt x="0" y="339584"/>
                </a:moveTo>
                <a:cubicBezTo>
                  <a:pt x="0" y="4285"/>
                  <a:pt x="374070" y="0"/>
                  <a:pt x="822976" y="0"/>
                </a:cubicBezTo>
                <a:lnTo>
                  <a:pt x="5495134" y="0"/>
                </a:lnTo>
                <a:cubicBezTo>
                  <a:pt x="5944040" y="0"/>
                  <a:pt x="6318110" y="48950"/>
                  <a:pt x="6318110" y="359904"/>
                </a:cubicBezTo>
                <a:cubicBezTo>
                  <a:pt x="6314723" y="1670533"/>
                  <a:pt x="6301177" y="3383275"/>
                  <a:pt x="6297790" y="4693904"/>
                </a:cubicBezTo>
                <a:cubicBezTo>
                  <a:pt x="6297790" y="4898970"/>
                  <a:pt x="5944040" y="4876800"/>
                  <a:pt x="5495134" y="4876800"/>
                </a:cubicBezTo>
                <a:lnTo>
                  <a:pt x="822976" y="4876800"/>
                </a:lnTo>
                <a:cubicBezTo>
                  <a:pt x="374070" y="4876800"/>
                  <a:pt x="10160" y="4929450"/>
                  <a:pt x="10160" y="4693904"/>
                </a:cubicBezTo>
                <a:cubicBezTo>
                  <a:pt x="6773" y="3488261"/>
                  <a:pt x="3387" y="1545227"/>
                  <a:pt x="0" y="339584"/>
                </a:cubicBezTo>
                <a:close/>
              </a:path>
            </a:pathLst>
          </a:cu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/>
          </a:p>
        </p:txBody>
      </p:sp>
      <p:sp>
        <p:nvSpPr>
          <p:cNvPr id="41" name="object 19"/>
          <p:cNvSpPr/>
          <p:nvPr/>
        </p:nvSpPr>
        <p:spPr>
          <a:xfrm>
            <a:off x="6284112" y="1943053"/>
            <a:ext cx="4787379" cy="360045"/>
          </a:xfrm>
          <a:custGeom>
            <a:avLst/>
            <a:gdLst/>
            <a:ahLst/>
            <a:cxnLst/>
            <a:rect l="l" t="t" r="r" b="b"/>
            <a:pathLst>
              <a:path w="3085465" h="360044">
                <a:moveTo>
                  <a:pt x="2919933" y="0"/>
                </a:moveTo>
                <a:lnTo>
                  <a:pt x="165100" y="0"/>
                </a:lnTo>
                <a:lnTo>
                  <a:pt x="69651" y="2579"/>
                </a:lnTo>
                <a:lnTo>
                  <a:pt x="20637" y="20637"/>
                </a:lnTo>
                <a:lnTo>
                  <a:pt x="2579" y="69651"/>
                </a:lnTo>
                <a:lnTo>
                  <a:pt x="0" y="165100"/>
                </a:lnTo>
                <a:lnTo>
                  <a:pt x="0" y="359994"/>
                </a:lnTo>
                <a:lnTo>
                  <a:pt x="3085033" y="359994"/>
                </a:lnTo>
                <a:lnTo>
                  <a:pt x="3085033" y="165100"/>
                </a:lnTo>
                <a:lnTo>
                  <a:pt x="3082453" y="69651"/>
                </a:lnTo>
                <a:lnTo>
                  <a:pt x="3064395" y="20637"/>
                </a:lnTo>
                <a:lnTo>
                  <a:pt x="3015381" y="2579"/>
                </a:lnTo>
                <a:lnTo>
                  <a:pt x="2919933" y="0"/>
                </a:lnTo>
                <a:close/>
              </a:path>
            </a:pathLst>
          </a:custGeom>
          <a:solidFill>
            <a:srgbClr val="29B1AE"/>
          </a:solidFill>
        </p:spPr>
        <p:txBody>
          <a:bodyPr wrap="square" lIns="0" tIns="0" rIns="0" bIns="0" rtlCol="0"/>
          <a:lstStyle/>
          <a:p>
            <a:endParaRPr>
              <a:solidFill>
                <a:srgbClr val="28AAA7"/>
              </a:solidFill>
            </a:endParaRPr>
          </a:p>
        </p:txBody>
      </p:sp>
      <p:sp>
        <p:nvSpPr>
          <p:cNvPr id="42" name="object 20"/>
          <p:cNvSpPr txBox="1"/>
          <p:nvPr/>
        </p:nvSpPr>
        <p:spPr>
          <a:xfrm>
            <a:off x="6990711" y="1967036"/>
            <a:ext cx="3467593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altLang="ko-KR" sz="1600" spc="-95" dirty="0" smtClean="0">
                <a:solidFill>
                  <a:srgbClr val="FFFFFF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OMI data</a:t>
            </a:r>
            <a:endParaRPr lang="en-US" altLang="ko-KR" sz="1400" dirty="0">
              <a:solidFill>
                <a:srgbClr val="FFC000"/>
              </a:solidFill>
              <a:latin typeface="a아메리카노B" panose="02020600000000000000" pitchFamily="18" charset="-127"/>
              <a:ea typeface="a아메리카노B" panose="02020600000000000000" pitchFamily="18" charset="-127"/>
              <a:cs typeface="Noto Sans CJK JP Regular"/>
            </a:endParaRPr>
          </a:p>
        </p:txBody>
      </p:sp>
      <p:pic>
        <p:nvPicPr>
          <p:cNvPr id="43" name="그림 42"/>
          <p:cNvPicPr>
            <a:picLocks noChangeAspect="1"/>
          </p:cNvPicPr>
          <p:nvPr/>
        </p:nvPicPr>
        <p:blipFill rotWithShape="1">
          <a:blip r:embed="rId4"/>
          <a:srcRect l="12519" r="12883"/>
          <a:stretch/>
        </p:blipFill>
        <p:spPr>
          <a:xfrm>
            <a:off x="1213088" y="2384792"/>
            <a:ext cx="2444516" cy="2291987"/>
          </a:xfrm>
          <a:prstGeom prst="rect">
            <a:avLst/>
          </a:prstGeom>
        </p:spPr>
      </p:pic>
      <p:sp>
        <p:nvSpPr>
          <p:cNvPr id="44" name="object 20"/>
          <p:cNvSpPr txBox="1"/>
          <p:nvPr/>
        </p:nvSpPr>
        <p:spPr>
          <a:xfrm>
            <a:off x="3448468" y="2664026"/>
            <a:ext cx="2304972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altLang="ko-KR" sz="1400" spc="-95" dirty="0" smtClean="0">
                <a:solidFill>
                  <a:srgbClr val="FFC000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January – June 2020</a:t>
            </a:r>
            <a:endParaRPr lang="en-US" altLang="ko-KR" sz="1400" dirty="0">
              <a:solidFill>
                <a:srgbClr val="FFC000"/>
              </a:solidFill>
              <a:latin typeface="a아메리카노B" panose="02020600000000000000" pitchFamily="18" charset="-127"/>
              <a:ea typeface="a아메리카노B" panose="02020600000000000000" pitchFamily="18" charset="-127"/>
              <a:cs typeface="Noto Sans CJK JP Regular"/>
            </a:endParaRPr>
          </a:p>
        </p:txBody>
      </p:sp>
      <p:sp>
        <p:nvSpPr>
          <p:cNvPr id="45" name="object 20"/>
          <p:cNvSpPr txBox="1"/>
          <p:nvPr/>
        </p:nvSpPr>
        <p:spPr>
          <a:xfrm>
            <a:off x="1313392" y="4627572"/>
            <a:ext cx="2304972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altLang="ko-KR" sz="1400" spc="-95" dirty="0" smtClean="0">
                <a:solidFill>
                  <a:srgbClr val="FFC000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July – December 2020</a:t>
            </a:r>
            <a:endParaRPr lang="en-US" altLang="ko-KR" sz="1400" dirty="0">
              <a:solidFill>
                <a:srgbClr val="FFC000"/>
              </a:solidFill>
              <a:latin typeface="a아메리카노B" panose="02020600000000000000" pitchFamily="18" charset="-127"/>
              <a:ea typeface="a아메리카노B" panose="02020600000000000000" pitchFamily="18" charset="-127"/>
              <a:cs typeface="Noto Sans CJK JP Regular"/>
            </a:endParaRPr>
          </a:p>
        </p:txBody>
      </p:sp>
      <p:pic>
        <p:nvPicPr>
          <p:cNvPr id="46" name="그림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719" y="4423633"/>
            <a:ext cx="2400000" cy="1800000"/>
          </a:xfrm>
          <a:prstGeom prst="rect">
            <a:avLst/>
          </a:prstGeom>
        </p:spPr>
      </p:pic>
      <p:pic>
        <p:nvPicPr>
          <p:cNvPr id="47" name="그림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7746" y="6038072"/>
            <a:ext cx="4571403" cy="371123"/>
          </a:xfrm>
          <a:prstGeom prst="rect">
            <a:avLst/>
          </a:prstGeom>
        </p:spPr>
      </p:pic>
      <p:sp>
        <p:nvSpPr>
          <p:cNvPr id="48" name="object 20"/>
          <p:cNvSpPr txBox="1"/>
          <p:nvPr/>
        </p:nvSpPr>
        <p:spPr>
          <a:xfrm>
            <a:off x="6417746" y="2384792"/>
            <a:ext cx="97446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altLang="ko-KR" sz="1400" spc="-95" dirty="0" smtClean="0">
                <a:solidFill>
                  <a:srgbClr val="FFC000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1. Monthly</a:t>
            </a:r>
            <a:endParaRPr lang="en-US" altLang="ko-KR" sz="1400" dirty="0">
              <a:solidFill>
                <a:srgbClr val="FFC000"/>
              </a:solidFill>
              <a:latin typeface="a아메리카노B" panose="02020600000000000000" pitchFamily="18" charset="-127"/>
              <a:ea typeface="a아메리카노B" panose="02020600000000000000" pitchFamily="18" charset="-127"/>
              <a:cs typeface="Noto Sans CJK JP Regular"/>
            </a:endParaRPr>
          </a:p>
        </p:txBody>
      </p:sp>
      <p:pic>
        <p:nvPicPr>
          <p:cNvPr id="49" name="그림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746" y="2575217"/>
            <a:ext cx="2400000" cy="1800000"/>
          </a:xfrm>
          <a:prstGeom prst="rect">
            <a:avLst/>
          </a:prstGeom>
        </p:spPr>
      </p:pic>
      <p:sp>
        <p:nvSpPr>
          <p:cNvPr id="50" name="object 20"/>
          <p:cNvSpPr txBox="1"/>
          <p:nvPr/>
        </p:nvSpPr>
        <p:spPr>
          <a:xfrm>
            <a:off x="6404973" y="4575881"/>
            <a:ext cx="97446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altLang="ko-KR" sz="1400" spc="-95" dirty="0" smtClean="0">
                <a:solidFill>
                  <a:srgbClr val="FFC000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2. Yearly</a:t>
            </a:r>
            <a:endParaRPr lang="en-US" altLang="ko-KR" sz="1400" dirty="0">
              <a:solidFill>
                <a:srgbClr val="FFC000"/>
              </a:solidFill>
              <a:latin typeface="a아메리카노B" panose="02020600000000000000" pitchFamily="18" charset="-127"/>
              <a:ea typeface="a아메리카노B" panose="02020600000000000000" pitchFamily="18" charset="-127"/>
              <a:cs typeface="Noto Sans CJK JP Regular"/>
            </a:endParaRPr>
          </a:p>
        </p:txBody>
      </p:sp>
      <p:pic>
        <p:nvPicPr>
          <p:cNvPr id="51" name="그림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540" y="2561027"/>
            <a:ext cx="2400000" cy="1800000"/>
          </a:xfrm>
          <a:prstGeom prst="rect">
            <a:avLst/>
          </a:prstGeom>
        </p:spPr>
      </p:pic>
      <p:sp>
        <p:nvSpPr>
          <p:cNvPr id="52" name="object 20"/>
          <p:cNvSpPr txBox="1"/>
          <p:nvPr/>
        </p:nvSpPr>
        <p:spPr>
          <a:xfrm>
            <a:off x="6569688" y="2792123"/>
            <a:ext cx="803474" cy="18210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altLang="ko-KR" sz="1100" spc="-95" dirty="0" smtClean="0">
                <a:solidFill>
                  <a:srgbClr val="0000FF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JAN `05-`08</a:t>
            </a:r>
            <a:endParaRPr lang="en-US" altLang="ko-KR" sz="1100" dirty="0">
              <a:solidFill>
                <a:srgbClr val="0000FF"/>
              </a:solidFill>
              <a:latin typeface="a아메리카노B" panose="02020600000000000000" pitchFamily="18" charset="-127"/>
              <a:ea typeface="a아메리카노B" panose="02020600000000000000" pitchFamily="18" charset="-127"/>
              <a:cs typeface="Noto Sans CJK JP Regular"/>
            </a:endParaRPr>
          </a:p>
        </p:txBody>
      </p:sp>
      <p:sp>
        <p:nvSpPr>
          <p:cNvPr id="54" name="object 20"/>
          <p:cNvSpPr txBox="1"/>
          <p:nvPr/>
        </p:nvSpPr>
        <p:spPr>
          <a:xfrm>
            <a:off x="8807482" y="2792123"/>
            <a:ext cx="803474" cy="18210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altLang="ko-KR" sz="1100" spc="-95" dirty="0" smtClean="0">
                <a:solidFill>
                  <a:srgbClr val="0000FF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JAN `09-`14</a:t>
            </a:r>
            <a:endParaRPr lang="en-US" altLang="ko-KR" sz="1100" dirty="0">
              <a:solidFill>
                <a:srgbClr val="0000FF"/>
              </a:solidFill>
              <a:latin typeface="a아메리카노B" panose="02020600000000000000" pitchFamily="18" charset="-127"/>
              <a:ea typeface="a아메리카노B" panose="02020600000000000000" pitchFamily="18" charset="-127"/>
              <a:cs typeface="Noto Sans CJK JP Regular"/>
            </a:endParaRPr>
          </a:p>
        </p:txBody>
      </p:sp>
      <p:sp>
        <p:nvSpPr>
          <p:cNvPr id="55" name="object 20"/>
          <p:cNvSpPr txBox="1"/>
          <p:nvPr/>
        </p:nvSpPr>
        <p:spPr>
          <a:xfrm>
            <a:off x="7690105" y="4645109"/>
            <a:ext cx="401737" cy="18210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altLang="ko-KR" sz="1100" spc="-95" dirty="0" smtClean="0">
                <a:solidFill>
                  <a:srgbClr val="0000FF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2005</a:t>
            </a:r>
            <a:endParaRPr lang="en-US" altLang="ko-KR" sz="1100" dirty="0">
              <a:solidFill>
                <a:srgbClr val="0000FF"/>
              </a:solidFill>
              <a:latin typeface="a아메리카노B" panose="02020600000000000000" pitchFamily="18" charset="-127"/>
              <a:ea typeface="a아메리카노B" panose="02020600000000000000" pitchFamily="18" charset="-127"/>
              <a:cs typeface="Noto Sans CJK JP Regular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66041" y="90044"/>
            <a:ext cx="8177349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defRPr sz="2800" b="1"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j-ea"/>
                <a:ea typeface="+mj-ea"/>
                <a:cs typeface="Titillium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>
                <a:solidFill>
                  <a:prstClr val="black"/>
                </a:solidFill>
                <a:latin typeface="Arial" pitchFamily="34" charset="0"/>
                <a:ea typeface="HY헤드라인M"/>
                <a:cs typeface="Arial" pitchFamily="34" charset="0"/>
              </a:rPr>
              <a:t>GEMS SO</a:t>
            </a:r>
            <a:r>
              <a:rPr lang="en-US" altLang="ko-KR" baseline="-25000" dirty="0" smtClean="0">
                <a:solidFill>
                  <a:prstClr val="black"/>
                </a:solidFill>
                <a:latin typeface="Arial" pitchFamily="34" charset="0"/>
                <a:ea typeface="HY헤드라인M"/>
                <a:cs typeface="Arial" pitchFamily="34" charset="0"/>
              </a:rPr>
              <a:t>2</a:t>
            </a:r>
            <a:r>
              <a:rPr lang="en-US" altLang="ko-KR" dirty="0" smtClean="0">
                <a:solidFill>
                  <a:prstClr val="black"/>
                </a:solidFill>
                <a:latin typeface="Arial" pitchFamily="34" charset="0"/>
                <a:ea typeface="HY헤드라인M"/>
                <a:cs typeface="Arial" pitchFamily="34" charset="0"/>
              </a:rPr>
              <a:t> products </a:t>
            </a:r>
            <a:endParaRPr kumimoji="0" lang="en-US" altLang="ko-K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uLnTx/>
              <a:uFillTx/>
              <a:latin typeface="Arial" pitchFamily="34" charset="0"/>
              <a:ea typeface="HY헤드라인M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76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217539" y="88031"/>
            <a:ext cx="8570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1" spc="-300">
                <a:solidFill>
                  <a:schemeClr val="tx1">
                    <a:lumMod val="65000"/>
                    <a:lumOff val="35000"/>
                  </a:schemeClr>
                </a:solidFill>
                <a:latin typeface="HY견고딕"/>
                <a:ea typeface="HY견고딕"/>
                <a:cs typeface="맑은고딕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30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Y견고딕"/>
                <a:ea typeface="HY견고딕"/>
              </a:rPr>
              <a:t> </a:t>
            </a: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2</a:t>
            </a:r>
            <a:endParaRPr kumimoji="0" lang="en-US" sz="3600" b="1" i="0" u="none" strike="noStrike" kern="1200" cap="none" spc="-30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itchFamily="34" charset="0"/>
              <a:ea typeface="HY견고딕"/>
              <a:cs typeface="Arial" pitchFamily="34" charset="0"/>
            </a:endParaRPr>
          </a:p>
        </p:txBody>
      </p:sp>
      <p:sp>
        <p:nvSpPr>
          <p:cNvPr id="146" name="슬라이드 번호 개체 틀 1"/>
          <p:cNvSpPr txBox="1">
            <a:spLocks/>
          </p:cNvSpPr>
          <p:nvPr/>
        </p:nvSpPr>
        <p:spPr>
          <a:xfrm>
            <a:off x="11703470" y="6492875"/>
            <a:ext cx="48853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굴림체"/>
                <a:cs typeface="Arial" pitchFamily="34" charset="0"/>
              </a:rPr>
              <a:t>7</a:t>
            </a: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굴림체"/>
              <a:cs typeface="Arial" pitchFamily="34" charset="0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019" y="2429727"/>
            <a:ext cx="4676825" cy="3855475"/>
          </a:xfrm>
          <a:prstGeom prst="rect">
            <a:avLst/>
          </a:prstGeom>
        </p:spPr>
      </p:pic>
      <p:grpSp>
        <p:nvGrpSpPr>
          <p:cNvPr id="14" name="그룹 13"/>
          <p:cNvGrpSpPr/>
          <p:nvPr/>
        </p:nvGrpSpPr>
        <p:grpSpPr>
          <a:xfrm>
            <a:off x="1262206" y="985439"/>
            <a:ext cx="9726943" cy="523220"/>
            <a:chOff x="-264326" y="3895382"/>
            <a:chExt cx="8248298" cy="523220"/>
          </a:xfrm>
        </p:grpSpPr>
        <p:sp>
          <p:nvSpPr>
            <p:cNvPr id="15" name="직사각형 14"/>
            <p:cNvSpPr/>
            <p:nvPr/>
          </p:nvSpPr>
          <p:spPr>
            <a:xfrm>
              <a:off x="-264326" y="3929837"/>
              <a:ext cx="8248298" cy="478069"/>
            </a:xfrm>
            <a:prstGeom prst="rect">
              <a:avLst/>
            </a:prstGeom>
            <a:solidFill>
              <a:schemeClr val="bg1">
                <a:lumMod val="85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a아메리카노L" panose="02020600000000000000" pitchFamily="18" charset="-127"/>
                <a:ea typeface="a아메리카노L" panose="02020600000000000000" pitchFamily="18" charset="-127"/>
              </a:endParaRP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-172589" y="3895382"/>
              <a:ext cx="753227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altLang="ko-KR" sz="2000" b="1" spc="-100" dirty="0" smtClean="0">
                  <a:latin typeface="a아메리카노L" panose="02020600000000000000" pitchFamily="18" charset="-127"/>
                  <a:ea typeface="a아메리카노L" panose="02020600000000000000" pitchFamily="18" charset="-127"/>
                  <a:cs typeface="Arial" charset="0"/>
                </a:rPr>
                <a:t>SO</a:t>
              </a:r>
              <a:r>
                <a:rPr lang="en-US" altLang="ko-KR" sz="2000" b="1" spc="-100" baseline="-25000" dirty="0" smtClean="0">
                  <a:latin typeface="a아메리카노L" panose="02020600000000000000" pitchFamily="18" charset="-127"/>
                  <a:ea typeface="a아메리카노L" panose="02020600000000000000" pitchFamily="18" charset="-127"/>
                  <a:cs typeface="Arial" charset="0"/>
                </a:rPr>
                <a:t>2</a:t>
              </a:r>
              <a:r>
                <a:rPr lang="en-US" altLang="ko-KR" sz="2000" b="1" spc="-100" dirty="0" smtClean="0">
                  <a:latin typeface="a아메리카노L" panose="02020600000000000000" pitchFamily="18" charset="-127"/>
                  <a:ea typeface="a아메리카노L" panose="02020600000000000000" pitchFamily="18" charset="-127"/>
                  <a:cs typeface="Arial" charset="0"/>
                </a:rPr>
                <a:t> Flow </a:t>
              </a:r>
              <a:r>
                <a:rPr lang="en-US" altLang="ko-KR" sz="2000" b="1" spc="-100" dirty="0">
                  <a:latin typeface="a아메리카노L" panose="02020600000000000000" pitchFamily="18" charset="-127"/>
                  <a:ea typeface="a아메리카노L" panose="02020600000000000000" pitchFamily="18" charset="-127"/>
                  <a:cs typeface="Arial" charset="0"/>
                </a:rPr>
                <a:t>R</a:t>
              </a:r>
              <a:r>
                <a:rPr lang="en-US" altLang="ko-KR" sz="2000" b="1" spc="-100" dirty="0" smtClean="0">
                  <a:latin typeface="a아메리카노L" panose="02020600000000000000" pitchFamily="18" charset="-127"/>
                  <a:ea typeface="a아메리카노L" panose="02020600000000000000" pitchFamily="18" charset="-127"/>
                  <a:cs typeface="Arial" charset="0"/>
                </a:rPr>
                <a:t>ate </a:t>
              </a:r>
              <a:r>
                <a:rPr lang="en-US" altLang="ko-KR" sz="2000" b="1" spc="-100" dirty="0">
                  <a:latin typeface="a아메리카노L" panose="02020600000000000000" pitchFamily="18" charset="-127"/>
                  <a:ea typeface="a아메리카노L" panose="02020600000000000000" pitchFamily="18" charset="-127"/>
                  <a:cs typeface="Arial" charset="0"/>
                </a:rPr>
                <a:t>C</a:t>
              </a:r>
              <a:r>
                <a:rPr lang="en-US" altLang="ko-KR" sz="2000" b="1" spc="-100" dirty="0" smtClean="0">
                  <a:latin typeface="a아메리카노L" panose="02020600000000000000" pitchFamily="18" charset="-127"/>
                  <a:ea typeface="a아메리카노L" panose="02020600000000000000" pitchFamily="18" charset="-127"/>
                  <a:cs typeface="Arial" charset="0"/>
                </a:rPr>
                <a:t>alculation</a:t>
              </a:r>
              <a:endParaRPr lang="en-US" altLang="ko-KR" sz="2000" b="1" spc="-100" dirty="0">
                <a:latin typeface="a아메리카노L" panose="02020600000000000000" pitchFamily="18" charset="-127"/>
                <a:ea typeface="a아메리카노L" panose="02020600000000000000" pitchFamily="18" charset="-127"/>
                <a:cs typeface="Arial" charset="0"/>
              </a:endParaRPr>
            </a:p>
          </p:txBody>
        </p:sp>
      </p:grpSp>
      <p:sp>
        <p:nvSpPr>
          <p:cNvPr id="18" name="모서리가 둥근 직사각형 1"/>
          <p:cNvSpPr/>
          <p:nvPr/>
        </p:nvSpPr>
        <p:spPr>
          <a:xfrm>
            <a:off x="1175658" y="2037217"/>
            <a:ext cx="4772755" cy="4530039"/>
          </a:xfrm>
          <a:custGeom>
            <a:avLst/>
            <a:gdLst>
              <a:gd name="connsiteX0" fmla="*/ 0 w 6297790"/>
              <a:gd name="connsiteY0" fmla="*/ 812816 h 4876800"/>
              <a:gd name="connsiteX1" fmla="*/ 812816 w 6297790"/>
              <a:gd name="connsiteY1" fmla="*/ 0 h 4876800"/>
              <a:gd name="connsiteX2" fmla="*/ 5484974 w 6297790"/>
              <a:gd name="connsiteY2" fmla="*/ 0 h 4876800"/>
              <a:gd name="connsiteX3" fmla="*/ 6297790 w 6297790"/>
              <a:gd name="connsiteY3" fmla="*/ 812816 h 4876800"/>
              <a:gd name="connsiteX4" fmla="*/ 6297790 w 6297790"/>
              <a:gd name="connsiteY4" fmla="*/ 4063984 h 4876800"/>
              <a:gd name="connsiteX5" fmla="*/ 5484974 w 6297790"/>
              <a:gd name="connsiteY5" fmla="*/ 4876800 h 4876800"/>
              <a:gd name="connsiteX6" fmla="*/ 812816 w 6297790"/>
              <a:gd name="connsiteY6" fmla="*/ 4876800 h 4876800"/>
              <a:gd name="connsiteX7" fmla="*/ 0 w 6297790"/>
              <a:gd name="connsiteY7" fmla="*/ 4063984 h 4876800"/>
              <a:gd name="connsiteX8" fmla="*/ 0 w 6297790"/>
              <a:gd name="connsiteY8" fmla="*/ 812816 h 4876800"/>
              <a:gd name="connsiteX0" fmla="*/ 0 w 6307950"/>
              <a:gd name="connsiteY0" fmla="*/ 812816 h 4876800"/>
              <a:gd name="connsiteX1" fmla="*/ 812816 w 6307950"/>
              <a:gd name="connsiteY1" fmla="*/ 0 h 4876800"/>
              <a:gd name="connsiteX2" fmla="*/ 5484974 w 6307950"/>
              <a:gd name="connsiteY2" fmla="*/ 0 h 4876800"/>
              <a:gd name="connsiteX3" fmla="*/ 6297790 w 6307950"/>
              <a:gd name="connsiteY3" fmla="*/ 812816 h 4876800"/>
              <a:gd name="connsiteX4" fmla="*/ 6307950 w 6307950"/>
              <a:gd name="connsiteY4" fmla="*/ 4419584 h 4876800"/>
              <a:gd name="connsiteX5" fmla="*/ 5484974 w 6307950"/>
              <a:gd name="connsiteY5" fmla="*/ 4876800 h 4876800"/>
              <a:gd name="connsiteX6" fmla="*/ 812816 w 6307950"/>
              <a:gd name="connsiteY6" fmla="*/ 4876800 h 4876800"/>
              <a:gd name="connsiteX7" fmla="*/ 0 w 6307950"/>
              <a:gd name="connsiteY7" fmla="*/ 4063984 h 4876800"/>
              <a:gd name="connsiteX8" fmla="*/ 0 w 6307950"/>
              <a:gd name="connsiteY8" fmla="*/ 812816 h 4876800"/>
              <a:gd name="connsiteX0" fmla="*/ 0 w 6307950"/>
              <a:gd name="connsiteY0" fmla="*/ 812816 h 4876800"/>
              <a:gd name="connsiteX1" fmla="*/ 812816 w 6307950"/>
              <a:gd name="connsiteY1" fmla="*/ 0 h 4876800"/>
              <a:gd name="connsiteX2" fmla="*/ 5484974 w 6307950"/>
              <a:gd name="connsiteY2" fmla="*/ 0 h 4876800"/>
              <a:gd name="connsiteX3" fmla="*/ 6297790 w 6307950"/>
              <a:gd name="connsiteY3" fmla="*/ 812816 h 4876800"/>
              <a:gd name="connsiteX4" fmla="*/ 6307950 w 6307950"/>
              <a:gd name="connsiteY4" fmla="*/ 4419584 h 4876800"/>
              <a:gd name="connsiteX5" fmla="*/ 5484974 w 6307950"/>
              <a:gd name="connsiteY5" fmla="*/ 4876800 h 4876800"/>
              <a:gd name="connsiteX6" fmla="*/ 812816 w 6307950"/>
              <a:gd name="connsiteY6" fmla="*/ 4876800 h 4876800"/>
              <a:gd name="connsiteX7" fmla="*/ 10160 w 6307950"/>
              <a:gd name="connsiteY7" fmla="*/ 4429744 h 4876800"/>
              <a:gd name="connsiteX8" fmla="*/ 0 w 6307950"/>
              <a:gd name="connsiteY8" fmla="*/ 812816 h 4876800"/>
              <a:gd name="connsiteX0" fmla="*/ 0 w 6297790"/>
              <a:gd name="connsiteY0" fmla="*/ 812816 h 4876800"/>
              <a:gd name="connsiteX1" fmla="*/ 812816 w 6297790"/>
              <a:gd name="connsiteY1" fmla="*/ 0 h 4876800"/>
              <a:gd name="connsiteX2" fmla="*/ 5484974 w 6297790"/>
              <a:gd name="connsiteY2" fmla="*/ 0 h 4876800"/>
              <a:gd name="connsiteX3" fmla="*/ 6297790 w 6297790"/>
              <a:gd name="connsiteY3" fmla="*/ 812816 h 4876800"/>
              <a:gd name="connsiteX4" fmla="*/ 6297790 w 6297790"/>
              <a:gd name="connsiteY4" fmla="*/ 4429744 h 4876800"/>
              <a:gd name="connsiteX5" fmla="*/ 5484974 w 6297790"/>
              <a:gd name="connsiteY5" fmla="*/ 4876800 h 4876800"/>
              <a:gd name="connsiteX6" fmla="*/ 812816 w 6297790"/>
              <a:gd name="connsiteY6" fmla="*/ 4876800 h 4876800"/>
              <a:gd name="connsiteX7" fmla="*/ 10160 w 6297790"/>
              <a:gd name="connsiteY7" fmla="*/ 4429744 h 4876800"/>
              <a:gd name="connsiteX8" fmla="*/ 0 w 6297790"/>
              <a:gd name="connsiteY8" fmla="*/ 812816 h 4876800"/>
              <a:gd name="connsiteX0" fmla="*/ 0 w 6297790"/>
              <a:gd name="connsiteY0" fmla="*/ 812816 h 4876800"/>
              <a:gd name="connsiteX1" fmla="*/ 812816 w 6297790"/>
              <a:gd name="connsiteY1" fmla="*/ 0 h 4876800"/>
              <a:gd name="connsiteX2" fmla="*/ 5484974 w 6297790"/>
              <a:gd name="connsiteY2" fmla="*/ 0 h 4876800"/>
              <a:gd name="connsiteX3" fmla="*/ 6297790 w 6297790"/>
              <a:gd name="connsiteY3" fmla="*/ 812816 h 4876800"/>
              <a:gd name="connsiteX4" fmla="*/ 6297790 w 6297790"/>
              <a:gd name="connsiteY4" fmla="*/ 4429744 h 4876800"/>
              <a:gd name="connsiteX5" fmla="*/ 5484974 w 6297790"/>
              <a:gd name="connsiteY5" fmla="*/ 4876800 h 4876800"/>
              <a:gd name="connsiteX6" fmla="*/ 812816 w 6297790"/>
              <a:gd name="connsiteY6" fmla="*/ 4876800 h 4876800"/>
              <a:gd name="connsiteX7" fmla="*/ 10160 w 6297790"/>
              <a:gd name="connsiteY7" fmla="*/ 4409424 h 4876800"/>
              <a:gd name="connsiteX8" fmla="*/ 0 w 6297790"/>
              <a:gd name="connsiteY8" fmla="*/ 812816 h 4876800"/>
              <a:gd name="connsiteX0" fmla="*/ 0 w 6307950"/>
              <a:gd name="connsiteY0" fmla="*/ 477536 h 4876800"/>
              <a:gd name="connsiteX1" fmla="*/ 822976 w 6307950"/>
              <a:gd name="connsiteY1" fmla="*/ 0 h 4876800"/>
              <a:gd name="connsiteX2" fmla="*/ 5495134 w 6307950"/>
              <a:gd name="connsiteY2" fmla="*/ 0 h 4876800"/>
              <a:gd name="connsiteX3" fmla="*/ 6307950 w 6307950"/>
              <a:gd name="connsiteY3" fmla="*/ 812816 h 4876800"/>
              <a:gd name="connsiteX4" fmla="*/ 6307950 w 6307950"/>
              <a:gd name="connsiteY4" fmla="*/ 4429744 h 4876800"/>
              <a:gd name="connsiteX5" fmla="*/ 5495134 w 6307950"/>
              <a:gd name="connsiteY5" fmla="*/ 4876800 h 4876800"/>
              <a:gd name="connsiteX6" fmla="*/ 822976 w 6307950"/>
              <a:gd name="connsiteY6" fmla="*/ 4876800 h 4876800"/>
              <a:gd name="connsiteX7" fmla="*/ 20320 w 6307950"/>
              <a:gd name="connsiteY7" fmla="*/ 4409424 h 4876800"/>
              <a:gd name="connsiteX8" fmla="*/ 0 w 6307950"/>
              <a:gd name="connsiteY8" fmla="*/ 477536 h 4876800"/>
              <a:gd name="connsiteX0" fmla="*/ 0 w 6318110"/>
              <a:gd name="connsiteY0" fmla="*/ 477536 h 4876800"/>
              <a:gd name="connsiteX1" fmla="*/ 822976 w 6318110"/>
              <a:gd name="connsiteY1" fmla="*/ 0 h 4876800"/>
              <a:gd name="connsiteX2" fmla="*/ 5495134 w 6318110"/>
              <a:gd name="connsiteY2" fmla="*/ 0 h 4876800"/>
              <a:gd name="connsiteX3" fmla="*/ 6318110 w 6318110"/>
              <a:gd name="connsiteY3" fmla="*/ 497856 h 4876800"/>
              <a:gd name="connsiteX4" fmla="*/ 6307950 w 6318110"/>
              <a:gd name="connsiteY4" fmla="*/ 4429744 h 4876800"/>
              <a:gd name="connsiteX5" fmla="*/ 5495134 w 6318110"/>
              <a:gd name="connsiteY5" fmla="*/ 4876800 h 4876800"/>
              <a:gd name="connsiteX6" fmla="*/ 822976 w 6318110"/>
              <a:gd name="connsiteY6" fmla="*/ 4876800 h 4876800"/>
              <a:gd name="connsiteX7" fmla="*/ 20320 w 6318110"/>
              <a:gd name="connsiteY7" fmla="*/ 4409424 h 4876800"/>
              <a:gd name="connsiteX8" fmla="*/ 0 w 6318110"/>
              <a:gd name="connsiteY8" fmla="*/ 477536 h 4876800"/>
              <a:gd name="connsiteX0" fmla="*/ 0 w 6318110"/>
              <a:gd name="connsiteY0" fmla="*/ 477536 h 4876800"/>
              <a:gd name="connsiteX1" fmla="*/ 822976 w 6318110"/>
              <a:gd name="connsiteY1" fmla="*/ 0 h 4876800"/>
              <a:gd name="connsiteX2" fmla="*/ 5495134 w 6318110"/>
              <a:gd name="connsiteY2" fmla="*/ 0 h 4876800"/>
              <a:gd name="connsiteX3" fmla="*/ 6318110 w 6318110"/>
              <a:gd name="connsiteY3" fmla="*/ 497856 h 4876800"/>
              <a:gd name="connsiteX4" fmla="*/ 6307950 w 6318110"/>
              <a:gd name="connsiteY4" fmla="*/ 4429744 h 4876800"/>
              <a:gd name="connsiteX5" fmla="*/ 5495134 w 6318110"/>
              <a:gd name="connsiteY5" fmla="*/ 4876800 h 4876800"/>
              <a:gd name="connsiteX6" fmla="*/ 822976 w 6318110"/>
              <a:gd name="connsiteY6" fmla="*/ 4876800 h 4876800"/>
              <a:gd name="connsiteX7" fmla="*/ 20320 w 6318110"/>
              <a:gd name="connsiteY7" fmla="*/ 4409424 h 4876800"/>
              <a:gd name="connsiteX8" fmla="*/ 0 w 6318110"/>
              <a:gd name="connsiteY8" fmla="*/ 477536 h 4876800"/>
              <a:gd name="connsiteX0" fmla="*/ 0 w 6318110"/>
              <a:gd name="connsiteY0" fmla="*/ 477536 h 4877500"/>
              <a:gd name="connsiteX1" fmla="*/ 822976 w 6318110"/>
              <a:gd name="connsiteY1" fmla="*/ 0 h 4877500"/>
              <a:gd name="connsiteX2" fmla="*/ 5495134 w 6318110"/>
              <a:gd name="connsiteY2" fmla="*/ 0 h 4877500"/>
              <a:gd name="connsiteX3" fmla="*/ 6318110 w 6318110"/>
              <a:gd name="connsiteY3" fmla="*/ 497856 h 4877500"/>
              <a:gd name="connsiteX4" fmla="*/ 6307950 w 6318110"/>
              <a:gd name="connsiteY4" fmla="*/ 4693904 h 4877500"/>
              <a:gd name="connsiteX5" fmla="*/ 5495134 w 6318110"/>
              <a:gd name="connsiteY5" fmla="*/ 4876800 h 4877500"/>
              <a:gd name="connsiteX6" fmla="*/ 822976 w 6318110"/>
              <a:gd name="connsiteY6" fmla="*/ 4876800 h 4877500"/>
              <a:gd name="connsiteX7" fmla="*/ 20320 w 6318110"/>
              <a:gd name="connsiteY7" fmla="*/ 4409424 h 4877500"/>
              <a:gd name="connsiteX8" fmla="*/ 0 w 6318110"/>
              <a:gd name="connsiteY8" fmla="*/ 477536 h 4877500"/>
              <a:gd name="connsiteX0" fmla="*/ 0 w 6318110"/>
              <a:gd name="connsiteY0" fmla="*/ 477536 h 4877500"/>
              <a:gd name="connsiteX1" fmla="*/ 822976 w 6318110"/>
              <a:gd name="connsiteY1" fmla="*/ 0 h 4877500"/>
              <a:gd name="connsiteX2" fmla="*/ 5495134 w 6318110"/>
              <a:gd name="connsiteY2" fmla="*/ 0 h 4877500"/>
              <a:gd name="connsiteX3" fmla="*/ 6318110 w 6318110"/>
              <a:gd name="connsiteY3" fmla="*/ 497856 h 4877500"/>
              <a:gd name="connsiteX4" fmla="*/ 6307950 w 6318110"/>
              <a:gd name="connsiteY4" fmla="*/ 4693904 h 4877500"/>
              <a:gd name="connsiteX5" fmla="*/ 5495134 w 6318110"/>
              <a:gd name="connsiteY5" fmla="*/ 4876800 h 4877500"/>
              <a:gd name="connsiteX6" fmla="*/ 822976 w 6318110"/>
              <a:gd name="connsiteY6" fmla="*/ 4876800 h 4877500"/>
              <a:gd name="connsiteX7" fmla="*/ 20320 w 6318110"/>
              <a:gd name="connsiteY7" fmla="*/ 4409424 h 4877500"/>
              <a:gd name="connsiteX8" fmla="*/ 0 w 6318110"/>
              <a:gd name="connsiteY8" fmla="*/ 477536 h 4877500"/>
              <a:gd name="connsiteX0" fmla="*/ 0 w 6318110"/>
              <a:gd name="connsiteY0" fmla="*/ 477536 h 4877500"/>
              <a:gd name="connsiteX1" fmla="*/ 822976 w 6318110"/>
              <a:gd name="connsiteY1" fmla="*/ 0 h 4877500"/>
              <a:gd name="connsiteX2" fmla="*/ 5495134 w 6318110"/>
              <a:gd name="connsiteY2" fmla="*/ 0 h 4877500"/>
              <a:gd name="connsiteX3" fmla="*/ 6318110 w 6318110"/>
              <a:gd name="connsiteY3" fmla="*/ 497856 h 4877500"/>
              <a:gd name="connsiteX4" fmla="*/ 6307950 w 6318110"/>
              <a:gd name="connsiteY4" fmla="*/ 4693904 h 4877500"/>
              <a:gd name="connsiteX5" fmla="*/ 5495134 w 6318110"/>
              <a:gd name="connsiteY5" fmla="*/ 4876800 h 4877500"/>
              <a:gd name="connsiteX6" fmla="*/ 822976 w 6318110"/>
              <a:gd name="connsiteY6" fmla="*/ 4876800 h 4877500"/>
              <a:gd name="connsiteX7" fmla="*/ 20320 w 6318110"/>
              <a:gd name="connsiteY7" fmla="*/ 4409424 h 4877500"/>
              <a:gd name="connsiteX8" fmla="*/ 0 w 6318110"/>
              <a:gd name="connsiteY8" fmla="*/ 477536 h 4877500"/>
              <a:gd name="connsiteX0" fmla="*/ 0 w 6318110"/>
              <a:gd name="connsiteY0" fmla="*/ 477536 h 4960844"/>
              <a:gd name="connsiteX1" fmla="*/ 822976 w 6318110"/>
              <a:gd name="connsiteY1" fmla="*/ 0 h 4960844"/>
              <a:gd name="connsiteX2" fmla="*/ 5495134 w 6318110"/>
              <a:gd name="connsiteY2" fmla="*/ 0 h 4960844"/>
              <a:gd name="connsiteX3" fmla="*/ 6318110 w 6318110"/>
              <a:gd name="connsiteY3" fmla="*/ 497856 h 4960844"/>
              <a:gd name="connsiteX4" fmla="*/ 6307950 w 6318110"/>
              <a:gd name="connsiteY4" fmla="*/ 4693904 h 4960844"/>
              <a:gd name="connsiteX5" fmla="*/ 5495134 w 6318110"/>
              <a:gd name="connsiteY5" fmla="*/ 4876800 h 4960844"/>
              <a:gd name="connsiteX6" fmla="*/ 822976 w 6318110"/>
              <a:gd name="connsiteY6" fmla="*/ 4876800 h 4960844"/>
              <a:gd name="connsiteX7" fmla="*/ 20320 w 6318110"/>
              <a:gd name="connsiteY7" fmla="*/ 4704064 h 4960844"/>
              <a:gd name="connsiteX8" fmla="*/ 0 w 6318110"/>
              <a:gd name="connsiteY8" fmla="*/ 477536 h 4960844"/>
              <a:gd name="connsiteX0" fmla="*/ 0 w 6318110"/>
              <a:gd name="connsiteY0" fmla="*/ 477536 h 4884398"/>
              <a:gd name="connsiteX1" fmla="*/ 822976 w 6318110"/>
              <a:gd name="connsiteY1" fmla="*/ 0 h 4884398"/>
              <a:gd name="connsiteX2" fmla="*/ 5495134 w 6318110"/>
              <a:gd name="connsiteY2" fmla="*/ 0 h 4884398"/>
              <a:gd name="connsiteX3" fmla="*/ 6318110 w 6318110"/>
              <a:gd name="connsiteY3" fmla="*/ 497856 h 4884398"/>
              <a:gd name="connsiteX4" fmla="*/ 6307950 w 6318110"/>
              <a:gd name="connsiteY4" fmla="*/ 4693904 h 4884398"/>
              <a:gd name="connsiteX5" fmla="*/ 5495134 w 6318110"/>
              <a:gd name="connsiteY5" fmla="*/ 4876800 h 4884398"/>
              <a:gd name="connsiteX6" fmla="*/ 822976 w 6318110"/>
              <a:gd name="connsiteY6" fmla="*/ 4876800 h 4884398"/>
              <a:gd name="connsiteX7" fmla="*/ 20320 w 6318110"/>
              <a:gd name="connsiteY7" fmla="*/ 4704064 h 4884398"/>
              <a:gd name="connsiteX8" fmla="*/ 0 w 6318110"/>
              <a:gd name="connsiteY8" fmla="*/ 477536 h 4884398"/>
              <a:gd name="connsiteX0" fmla="*/ 0 w 6318110"/>
              <a:gd name="connsiteY0" fmla="*/ 477536 h 4881825"/>
              <a:gd name="connsiteX1" fmla="*/ 822976 w 6318110"/>
              <a:gd name="connsiteY1" fmla="*/ 0 h 4881825"/>
              <a:gd name="connsiteX2" fmla="*/ 5495134 w 6318110"/>
              <a:gd name="connsiteY2" fmla="*/ 0 h 4881825"/>
              <a:gd name="connsiteX3" fmla="*/ 6318110 w 6318110"/>
              <a:gd name="connsiteY3" fmla="*/ 497856 h 4881825"/>
              <a:gd name="connsiteX4" fmla="*/ 6307950 w 6318110"/>
              <a:gd name="connsiteY4" fmla="*/ 4693904 h 4881825"/>
              <a:gd name="connsiteX5" fmla="*/ 5495134 w 6318110"/>
              <a:gd name="connsiteY5" fmla="*/ 4876800 h 4881825"/>
              <a:gd name="connsiteX6" fmla="*/ 822976 w 6318110"/>
              <a:gd name="connsiteY6" fmla="*/ 4876800 h 4881825"/>
              <a:gd name="connsiteX7" fmla="*/ 10160 w 6318110"/>
              <a:gd name="connsiteY7" fmla="*/ 4693904 h 4881825"/>
              <a:gd name="connsiteX8" fmla="*/ 0 w 6318110"/>
              <a:gd name="connsiteY8" fmla="*/ 477536 h 4881825"/>
              <a:gd name="connsiteX0" fmla="*/ 0 w 6318110"/>
              <a:gd name="connsiteY0" fmla="*/ 477536 h 4881825"/>
              <a:gd name="connsiteX1" fmla="*/ 822976 w 6318110"/>
              <a:gd name="connsiteY1" fmla="*/ 0 h 4881825"/>
              <a:gd name="connsiteX2" fmla="*/ 5495134 w 6318110"/>
              <a:gd name="connsiteY2" fmla="*/ 0 h 4881825"/>
              <a:gd name="connsiteX3" fmla="*/ 6318110 w 6318110"/>
              <a:gd name="connsiteY3" fmla="*/ 497856 h 4881825"/>
              <a:gd name="connsiteX4" fmla="*/ 6297790 w 6318110"/>
              <a:gd name="connsiteY4" fmla="*/ 4693904 h 4881825"/>
              <a:gd name="connsiteX5" fmla="*/ 5495134 w 6318110"/>
              <a:gd name="connsiteY5" fmla="*/ 4876800 h 4881825"/>
              <a:gd name="connsiteX6" fmla="*/ 822976 w 6318110"/>
              <a:gd name="connsiteY6" fmla="*/ 4876800 h 4881825"/>
              <a:gd name="connsiteX7" fmla="*/ 10160 w 6318110"/>
              <a:gd name="connsiteY7" fmla="*/ 4693904 h 4881825"/>
              <a:gd name="connsiteX8" fmla="*/ 0 w 6318110"/>
              <a:gd name="connsiteY8" fmla="*/ 477536 h 4881825"/>
              <a:gd name="connsiteX0" fmla="*/ 0 w 6318110"/>
              <a:gd name="connsiteY0" fmla="*/ 351311 h 4893552"/>
              <a:gd name="connsiteX1" fmla="*/ 822976 w 6318110"/>
              <a:gd name="connsiteY1" fmla="*/ 11727 h 4893552"/>
              <a:gd name="connsiteX2" fmla="*/ 5495134 w 6318110"/>
              <a:gd name="connsiteY2" fmla="*/ 11727 h 4893552"/>
              <a:gd name="connsiteX3" fmla="*/ 6318110 w 6318110"/>
              <a:gd name="connsiteY3" fmla="*/ 509583 h 4893552"/>
              <a:gd name="connsiteX4" fmla="*/ 6297790 w 6318110"/>
              <a:gd name="connsiteY4" fmla="*/ 4705631 h 4893552"/>
              <a:gd name="connsiteX5" fmla="*/ 5495134 w 6318110"/>
              <a:gd name="connsiteY5" fmla="*/ 4888527 h 4893552"/>
              <a:gd name="connsiteX6" fmla="*/ 822976 w 6318110"/>
              <a:gd name="connsiteY6" fmla="*/ 4888527 h 4893552"/>
              <a:gd name="connsiteX7" fmla="*/ 10160 w 6318110"/>
              <a:gd name="connsiteY7" fmla="*/ 4705631 h 4893552"/>
              <a:gd name="connsiteX8" fmla="*/ 0 w 6318110"/>
              <a:gd name="connsiteY8" fmla="*/ 351311 h 4893552"/>
              <a:gd name="connsiteX0" fmla="*/ 0 w 6318110"/>
              <a:gd name="connsiteY0" fmla="*/ 339584 h 4881825"/>
              <a:gd name="connsiteX1" fmla="*/ 822976 w 6318110"/>
              <a:gd name="connsiteY1" fmla="*/ 0 h 4881825"/>
              <a:gd name="connsiteX2" fmla="*/ 5495134 w 6318110"/>
              <a:gd name="connsiteY2" fmla="*/ 0 h 4881825"/>
              <a:gd name="connsiteX3" fmla="*/ 6318110 w 6318110"/>
              <a:gd name="connsiteY3" fmla="*/ 497856 h 4881825"/>
              <a:gd name="connsiteX4" fmla="*/ 6297790 w 6318110"/>
              <a:gd name="connsiteY4" fmla="*/ 4693904 h 4881825"/>
              <a:gd name="connsiteX5" fmla="*/ 5495134 w 6318110"/>
              <a:gd name="connsiteY5" fmla="*/ 4876800 h 4881825"/>
              <a:gd name="connsiteX6" fmla="*/ 822976 w 6318110"/>
              <a:gd name="connsiteY6" fmla="*/ 4876800 h 4881825"/>
              <a:gd name="connsiteX7" fmla="*/ 10160 w 6318110"/>
              <a:gd name="connsiteY7" fmla="*/ 4693904 h 4881825"/>
              <a:gd name="connsiteX8" fmla="*/ 0 w 6318110"/>
              <a:gd name="connsiteY8" fmla="*/ 339584 h 4881825"/>
              <a:gd name="connsiteX0" fmla="*/ 0 w 6318110"/>
              <a:gd name="connsiteY0" fmla="*/ 346759 h 4889000"/>
              <a:gd name="connsiteX1" fmla="*/ 822976 w 6318110"/>
              <a:gd name="connsiteY1" fmla="*/ 7175 h 4889000"/>
              <a:gd name="connsiteX2" fmla="*/ 5495134 w 6318110"/>
              <a:gd name="connsiteY2" fmla="*/ 7175 h 4889000"/>
              <a:gd name="connsiteX3" fmla="*/ 6318110 w 6318110"/>
              <a:gd name="connsiteY3" fmla="*/ 367079 h 4889000"/>
              <a:gd name="connsiteX4" fmla="*/ 6297790 w 6318110"/>
              <a:gd name="connsiteY4" fmla="*/ 4701079 h 4889000"/>
              <a:gd name="connsiteX5" fmla="*/ 5495134 w 6318110"/>
              <a:gd name="connsiteY5" fmla="*/ 4883975 h 4889000"/>
              <a:gd name="connsiteX6" fmla="*/ 822976 w 6318110"/>
              <a:gd name="connsiteY6" fmla="*/ 4883975 h 4889000"/>
              <a:gd name="connsiteX7" fmla="*/ 10160 w 6318110"/>
              <a:gd name="connsiteY7" fmla="*/ 4701079 h 4889000"/>
              <a:gd name="connsiteX8" fmla="*/ 0 w 6318110"/>
              <a:gd name="connsiteY8" fmla="*/ 346759 h 4889000"/>
              <a:gd name="connsiteX0" fmla="*/ 0 w 6318110"/>
              <a:gd name="connsiteY0" fmla="*/ 339584 h 4881825"/>
              <a:gd name="connsiteX1" fmla="*/ 822976 w 6318110"/>
              <a:gd name="connsiteY1" fmla="*/ 0 h 4881825"/>
              <a:gd name="connsiteX2" fmla="*/ 5495134 w 6318110"/>
              <a:gd name="connsiteY2" fmla="*/ 0 h 4881825"/>
              <a:gd name="connsiteX3" fmla="*/ 6318110 w 6318110"/>
              <a:gd name="connsiteY3" fmla="*/ 359904 h 4881825"/>
              <a:gd name="connsiteX4" fmla="*/ 6297790 w 6318110"/>
              <a:gd name="connsiteY4" fmla="*/ 4693904 h 4881825"/>
              <a:gd name="connsiteX5" fmla="*/ 5495134 w 6318110"/>
              <a:gd name="connsiteY5" fmla="*/ 4876800 h 4881825"/>
              <a:gd name="connsiteX6" fmla="*/ 822976 w 6318110"/>
              <a:gd name="connsiteY6" fmla="*/ 4876800 h 4881825"/>
              <a:gd name="connsiteX7" fmla="*/ 10160 w 6318110"/>
              <a:gd name="connsiteY7" fmla="*/ 4693904 h 4881825"/>
              <a:gd name="connsiteX8" fmla="*/ 0 w 6318110"/>
              <a:gd name="connsiteY8" fmla="*/ 339584 h 488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18110" h="4881825">
                <a:moveTo>
                  <a:pt x="0" y="339584"/>
                </a:moveTo>
                <a:cubicBezTo>
                  <a:pt x="0" y="4285"/>
                  <a:pt x="374070" y="0"/>
                  <a:pt x="822976" y="0"/>
                </a:cubicBezTo>
                <a:lnTo>
                  <a:pt x="5495134" y="0"/>
                </a:lnTo>
                <a:cubicBezTo>
                  <a:pt x="5944040" y="0"/>
                  <a:pt x="6318110" y="48950"/>
                  <a:pt x="6318110" y="359904"/>
                </a:cubicBezTo>
                <a:cubicBezTo>
                  <a:pt x="6314723" y="1670533"/>
                  <a:pt x="6301177" y="3383275"/>
                  <a:pt x="6297790" y="4693904"/>
                </a:cubicBezTo>
                <a:cubicBezTo>
                  <a:pt x="6297790" y="4898970"/>
                  <a:pt x="5944040" y="4876800"/>
                  <a:pt x="5495134" y="4876800"/>
                </a:cubicBezTo>
                <a:lnTo>
                  <a:pt x="822976" y="4876800"/>
                </a:lnTo>
                <a:cubicBezTo>
                  <a:pt x="374070" y="4876800"/>
                  <a:pt x="10160" y="4929450"/>
                  <a:pt x="10160" y="4693904"/>
                </a:cubicBezTo>
                <a:cubicBezTo>
                  <a:pt x="6773" y="3488261"/>
                  <a:pt x="3387" y="1545227"/>
                  <a:pt x="0" y="339584"/>
                </a:cubicBezTo>
                <a:close/>
              </a:path>
            </a:pathLst>
          </a:cu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/>
          </a:p>
        </p:txBody>
      </p:sp>
      <p:sp>
        <p:nvSpPr>
          <p:cNvPr id="19" name="object 19"/>
          <p:cNvSpPr/>
          <p:nvPr/>
        </p:nvSpPr>
        <p:spPr>
          <a:xfrm>
            <a:off x="1164507" y="1945458"/>
            <a:ext cx="4795057" cy="360045"/>
          </a:xfrm>
          <a:custGeom>
            <a:avLst/>
            <a:gdLst/>
            <a:ahLst/>
            <a:cxnLst/>
            <a:rect l="l" t="t" r="r" b="b"/>
            <a:pathLst>
              <a:path w="3085465" h="360044">
                <a:moveTo>
                  <a:pt x="2919933" y="0"/>
                </a:moveTo>
                <a:lnTo>
                  <a:pt x="165100" y="0"/>
                </a:lnTo>
                <a:lnTo>
                  <a:pt x="69651" y="2579"/>
                </a:lnTo>
                <a:lnTo>
                  <a:pt x="20637" y="20637"/>
                </a:lnTo>
                <a:lnTo>
                  <a:pt x="2579" y="69651"/>
                </a:lnTo>
                <a:lnTo>
                  <a:pt x="0" y="165100"/>
                </a:lnTo>
                <a:lnTo>
                  <a:pt x="0" y="359994"/>
                </a:lnTo>
                <a:lnTo>
                  <a:pt x="3085033" y="359994"/>
                </a:lnTo>
                <a:lnTo>
                  <a:pt x="3085033" y="165100"/>
                </a:lnTo>
                <a:lnTo>
                  <a:pt x="3082453" y="69651"/>
                </a:lnTo>
                <a:lnTo>
                  <a:pt x="3064395" y="20637"/>
                </a:lnTo>
                <a:lnTo>
                  <a:pt x="3015381" y="2579"/>
                </a:lnTo>
                <a:lnTo>
                  <a:pt x="2919933" y="0"/>
                </a:lnTo>
                <a:close/>
              </a:path>
            </a:pathLst>
          </a:custGeom>
          <a:solidFill>
            <a:srgbClr val="29B1AE"/>
          </a:solidFill>
        </p:spPr>
        <p:txBody>
          <a:bodyPr wrap="square" lIns="0" tIns="0" rIns="0" bIns="0" rtlCol="0"/>
          <a:lstStyle/>
          <a:p>
            <a:endParaRPr>
              <a:solidFill>
                <a:srgbClr val="28AAA7"/>
              </a:solidFill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851974" y="1980592"/>
            <a:ext cx="3467593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altLang="ko-KR" sz="1600" spc="-95" dirty="0" smtClean="0">
                <a:solidFill>
                  <a:srgbClr val="FFFFFF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SO</a:t>
            </a:r>
            <a:r>
              <a:rPr lang="en-US" altLang="ko-KR" sz="1600" spc="-95" baseline="-25000" dirty="0" smtClean="0">
                <a:solidFill>
                  <a:srgbClr val="FFFFFF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2</a:t>
            </a:r>
            <a:r>
              <a:rPr lang="en-US" altLang="ko-KR" sz="1600" spc="-95" dirty="0" smtClean="0">
                <a:solidFill>
                  <a:srgbClr val="FFFFFF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 Flow Rate </a:t>
            </a:r>
            <a:endParaRPr lang="en-US" altLang="ko-KR" sz="1400" dirty="0">
              <a:solidFill>
                <a:srgbClr val="FFC000"/>
              </a:solidFill>
              <a:latin typeface="a아메리카노B" panose="02020600000000000000" pitchFamily="18" charset="-127"/>
              <a:ea typeface="a아메리카노B" panose="02020600000000000000" pitchFamily="18" charset="-127"/>
              <a:cs typeface="Noto Sans CJK JP Regular"/>
            </a:endParaRPr>
          </a:p>
        </p:txBody>
      </p:sp>
      <p:sp>
        <p:nvSpPr>
          <p:cNvPr id="21" name="모서리가 둥근 직사각형 1"/>
          <p:cNvSpPr/>
          <p:nvPr/>
        </p:nvSpPr>
        <p:spPr>
          <a:xfrm>
            <a:off x="6300107" y="2023661"/>
            <a:ext cx="5191982" cy="4530039"/>
          </a:xfrm>
          <a:custGeom>
            <a:avLst/>
            <a:gdLst>
              <a:gd name="connsiteX0" fmla="*/ 0 w 6297790"/>
              <a:gd name="connsiteY0" fmla="*/ 812816 h 4876800"/>
              <a:gd name="connsiteX1" fmla="*/ 812816 w 6297790"/>
              <a:gd name="connsiteY1" fmla="*/ 0 h 4876800"/>
              <a:gd name="connsiteX2" fmla="*/ 5484974 w 6297790"/>
              <a:gd name="connsiteY2" fmla="*/ 0 h 4876800"/>
              <a:gd name="connsiteX3" fmla="*/ 6297790 w 6297790"/>
              <a:gd name="connsiteY3" fmla="*/ 812816 h 4876800"/>
              <a:gd name="connsiteX4" fmla="*/ 6297790 w 6297790"/>
              <a:gd name="connsiteY4" fmla="*/ 4063984 h 4876800"/>
              <a:gd name="connsiteX5" fmla="*/ 5484974 w 6297790"/>
              <a:gd name="connsiteY5" fmla="*/ 4876800 h 4876800"/>
              <a:gd name="connsiteX6" fmla="*/ 812816 w 6297790"/>
              <a:gd name="connsiteY6" fmla="*/ 4876800 h 4876800"/>
              <a:gd name="connsiteX7" fmla="*/ 0 w 6297790"/>
              <a:gd name="connsiteY7" fmla="*/ 4063984 h 4876800"/>
              <a:gd name="connsiteX8" fmla="*/ 0 w 6297790"/>
              <a:gd name="connsiteY8" fmla="*/ 812816 h 4876800"/>
              <a:gd name="connsiteX0" fmla="*/ 0 w 6307950"/>
              <a:gd name="connsiteY0" fmla="*/ 812816 h 4876800"/>
              <a:gd name="connsiteX1" fmla="*/ 812816 w 6307950"/>
              <a:gd name="connsiteY1" fmla="*/ 0 h 4876800"/>
              <a:gd name="connsiteX2" fmla="*/ 5484974 w 6307950"/>
              <a:gd name="connsiteY2" fmla="*/ 0 h 4876800"/>
              <a:gd name="connsiteX3" fmla="*/ 6297790 w 6307950"/>
              <a:gd name="connsiteY3" fmla="*/ 812816 h 4876800"/>
              <a:gd name="connsiteX4" fmla="*/ 6307950 w 6307950"/>
              <a:gd name="connsiteY4" fmla="*/ 4419584 h 4876800"/>
              <a:gd name="connsiteX5" fmla="*/ 5484974 w 6307950"/>
              <a:gd name="connsiteY5" fmla="*/ 4876800 h 4876800"/>
              <a:gd name="connsiteX6" fmla="*/ 812816 w 6307950"/>
              <a:gd name="connsiteY6" fmla="*/ 4876800 h 4876800"/>
              <a:gd name="connsiteX7" fmla="*/ 0 w 6307950"/>
              <a:gd name="connsiteY7" fmla="*/ 4063984 h 4876800"/>
              <a:gd name="connsiteX8" fmla="*/ 0 w 6307950"/>
              <a:gd name="connsiteY8" fmla="*/ 812816 h 4876800"/>
              <a:gd name="connsiteX0" fmla="*/ 0 w 6307950"/>
              <a:gd name="connsiteY0" fmla="*/ 812816 h 4876800"/>
              <a:gd name="connsiteX1" fmla="*/ 812816 w 6307950"/>
              <a:gd name="connsiteY1" fmla="*/ 0 h 4876800"/>
              <a:gd name="connsiteX2" fmla="*/ 5484974 w 6307950"/>
              <a:gd name="connsiteY2" fmla="*/ 0 h 4876800"/>
              <a:gd name="connsiteX3" fmla="*/ 6297790 w 6307950"/>
              <a:gd name="connsiteY3" fmla="*/ 812816 h 4876800"/>
              <a:gd name="connsiteX4" fmla="*/ 6307950 w 6307950"/>
              <a:gd name="connsiteY4" fmla="*/ 4419584 h 4876800"/>
              <a:gd name="connsiteX5" fmla="*/ 5484974 w 6307950"/>
              <a:gd name="connsiteY5" fmla="*/ 4876800 h 4876800"/>
              <a:gd name="connsiteX6" fmla="*/ 812816 w 6307950"/>
              <a:gd name="connsiteY6" fmla="*/ 4876800 h 4876800"/>
              <a:gd name="connsiteX7" fmla="*/ 10160 w 6307950"/>
              <a:gd name="connsiteY7" fmla="*/ 4429744 h 4876800"/>
              <a:gd name="connsiteX8" fmla="*/ 0 w 6307950"/>
              <a:gd name="connsiteY8" fmla="*/ 812816 h 4876800"/>
              <a:gd name="connsiteX0" fmla="*/ 0 w 6297790"/>
              <a:gd name="connsiteY0" fmla="*/ 812816 h 4876800"/>
              <a:gd name="connsiteX1" fmla="*/ 812816 w 6297790"/>
              <a:gd name="connsiteY1" fmla="*/ 0 h 4876800"/>
              <a:gd name="connsiteX2" fmla="*/ 5484974 w 6297790"/>
              <a:gd name="connsiteY2" fmla="*/ 0 h 4876800"/>
              <a:gd name="connsiteX3" fmla="*/ 6297790 w 6297790"/>
              <a:gd name="connsiteY3" fmla="*/ 812816 h 4876800"/>
              <a:gd name="connsiteX4" fmla="*/ 6297790 w 6297790"/>
              <a:gd name="connsiteY4" fmla="*/ 4429744 h 4876800"/>
              <a:gd name="connsiteX5" fmla="*/ 5484974 w 6297790"/>
              <a:gd name="connsiteY5" fmla="*/ 4876800 h 4876800"/>
              <a:gd name="connsiteX6" fmla="*/ 812816 w 6297790"/>
              <a:gd name="connsiteY6" fmla="*/ 4876800 h 4876800"/>
              <a:gd name="connsiteX7" fmla="*/ 10160 w 6297790"/>
              <a:gd name="connsiteY7" fmla="*/ 4429744 h 4876800"/>
              <a:gd name="connsiteX8" fmla="*/ 0 w 6297790"/>
              <a:gd name="connsiteY8" fmla="*/ 812816 h 4876800"/>
              <a:gd name="connsiteX0" fmla="*/ 0 w 6297790"/>
              <a:gd name="connsiteY0" fmla="*/ 812816 h 4876800"/>
              <a:gd name="connsiteX1" fmla="*/ 812816 w 6297790"/>
              <a:gd name="connsiteY1" fmla="*/ 0 h 4876800"/>
              <a:gd name="connsiteX2" fmla="*/ 5484974 w 6297790"/>
              <a:gd name="connsiteY2" fmla="*/ 0 h 4876800"/>
              <a:gd name="connsiteX3" fmla="*/ 6297790 w 6297790"/>
              <a:gd name="connsiteY3" fmla="*/ 812816 h 4876800"/>
              <a:gd name="connsiteX4" fmla="*/ 6297790 w 6297790"/>
              <a:gd name="connsiteY4" fmla="*/ 4429744 h 4876800"/>
              <a:gd name="connsiteX5" fmla="*/ 5484974 w 6297790"/>
              <a:gd name="connsiteY5" fmla="*/ 4876800 h 4876800"/>
              <a:gd name="connsiteX6" fmla="*/ 812816 w 6297790"/>
              <a:gd name="connsiteY6" fmla="*/ 4876800 h 4876800"/>
              <a:gd name="connsiteX7" fmla="*/ 10160 w 6297790"/>
              <a:gd name="connsiteY7" fmla="*/ 4409424 h 4876800"/>
              <a:gd name="connsiteX8" fmla="*/ 0 w 6297790"/>
              <a:gd name="connsiteY8" fmla="*/ 812816 h 4876800"/>
              <a:gd name="connsiteX0" fmla="*/ 0 w 6307950"/>
              <a:gd name="connsiteY0" fmla="*/ 477536 h 4876800"/>
              <a:gd name="connsiteX1" fmla="*/ 822976 w 6307950"/>
              <a:gd name="connsiteY1" fmla="*/ 0 h 4876800"/>
              <a:gd name="connsiteX2" fmla="*/ 5495134 w 6307950"/>
              <a:gd name="connsiteY2" fmla="*/ 0 h 4876800"/>
              <a:gd name="connsiteX3" fmla="*/ 6307950 w 6307950"/>
              <a:gd name="connsiteY3" fmla="*/ 812816 h 4876800"/>
              <a:gd name="connsiteX4" fmla="*/ 6307950 w 6307950"/>
              <a:gd name="connsiteY4" fmla="*/ 4429744 h 4876800"/>
              <a:gd name="connsiteX5" fmla="*/ 5495134 w 6307950"/>
              <a:gd name="connsiteY5" fmla="*/ 4876800 h 4876800"/>
              <a:gd name="connsiteX6" fmla="*/ 822976 w 6307950"/>
              <a:gd name="connsiteY6" fmla="*/ 4876800 h 4876800"/>
              <a:gd name="connsiteX7" fmla="*/ 20320 w 6307950"/>
              <a:gd name="connsiteY7" fmla="*/ 4409424 h 4876800"/>
              <a:gd name="connsiteX8" fmla="*/ 0 w 6307950"/>
              <a:gd name="connsiteY8" fmla="*/ 477536 h 4876800"/>
              <a:gd name="connsiteX0" fmla="*/ 0 w 6318110"/>
              <a:gd name="connsiteY0" fmla="*/ 477536 h 4876800"/>
              <a:gd name="connsiteX1" fmla="*/ 822976 w 6318110"/>
              <a:gd name="connsiteY1" fmla="*/ 0 h 4876800"/>
              <a:gd name="connsiteX2" fmla="*/ 5495134 w 6318110"/>
              <a:gd name="connsiteY2" fmla="*/ 0 h 4876800"/>
              <a:gd name="connsiteX3" fmla="*/ 6318110 w 6318110"/>
              <a:gd name="connsiteY3" fmla="*/ 497856 h 4876800"/>
              <a:gd name="connsiteX4" fmla="*/ 6307950 w 6318110"/>
              <a:gd name="connsiteY4" fmla="*/ 4429744 h 4876800"/>
              <a:gd name="connsiteX5" fmla="*/ 5495134 w 6318110"/>
              <a:gd name="connsiteY5" fmla="*/ 4876800 h 4876800"/>
              <a:gd name="connsiteX6" fmla="*/ 822976 w 6318110"/>
              <a:gd name="connsiteY6" fmla="*/ 4876800 h 4876800"/>
              <a:gd name="connsiteX7" fmla="*/ 20320 w 6318110"/>
              <a:gd name="connsiteY7" fmla="*/ 4409424 h 4876800"/>
              <a:gd name="connsiteX8" fmla="*/ 0 w 6318110"/>
              <a:gd name="connsiteY8" fmla="*/ 477536 h 4876800"/>
              <a:gd name="connsiteX0" fmla="*/ 0 w 6318110"/>
              <a:gd name="connsiteY0" fmla="*/ 477536 h 4876800"/>
              <a:gd name="connsiteX1" fmla="*/ 822976 w 6318110"/>
              <a:gd name="connsiteY1" fmla="*/ 0 h 4876800"/>
              <a:gd name="connsiteX2" fmla="*/ 5495134 w 6318110"/>
              <a:gd name="connsiteY2" fmla="*/ 0 h 4876800"/>
              <a:gd name="connsiteX3" fmla="*/ 6318110 w 6318110"/>
              <a:gd name="connsiteY3" fmla="*/ 497856 h 4876800"/>
              <a:gd name="connsiteX4" fmla="*/ 6307950 w 6318110"/>
              <a:gd name="connsiteY4" fmla="*/ 4429744 h 4876800"/>
              <a:gd name="connsiteX5" fmla="*/ 5495134 w 6318110"/>
              <a:gd name="connsiteY5" fmla="*/ 4876800 h 4876800"/>
              <a:gd name="connsiteX6" fmla="*/ 822976 w 6318110"/>
              <a:gd name="connsiteY6" fmla="*/ 4876800 h 4876800"/>
              <a:gd name="connsiteX7" fmla="*/ 20320 w 6318110"/>
              <a:gd name="connsiteY7" fmla="*/ 4409424 h 4876800"/>
              <a:gd name="connsiteX8" fmla="*/ 0 w 6318110"/>
              <a:gd name="connsiteY8" fmla="*/ 477536 h 4876800"/>
              <a:gd name="connsiteX0" fmla="*/ 0 w 6318110"/>
              <a:gd name="connsiteY0" fmla="*/ 477536 h 4877500"/>
              <a:gd name="connsiteX1" fmla="*/ 822976 w 6318110"/>
              <a:gd name="connsiteY1" fmla="*/ 0 h 4877500"/>
              <a:gd name="connsiteX2" fmla="*/ 5495134 w 6318110"/>
              <a:gd name="connsiteY2" fmla="*/ 0 h 4877500"/>
              <a:gd name="connsiteX3" fmla="*/ 6318110 w 6318110"/>
              <a:gd name="connsiteY3" fmla="*/ 497856 h 4877500"/>
              <a:gd name="connsiteX4" fmla="*/ 6307950 w 6318110"/>
              <a:gd name="connsiteY4" fmla="*/ 4693904 h 4877500"/>
              <a:gd name="connsiteX5" fmla="*/ 5495134 w 6318110"/>
              <a:gd name="connsiteY5" fmla="*/ 4876800 h 4877500"/>
              <a:gd name="connsiteX6" fmla="*/ 822976 w 6318110"/>
              <a:gd name="connsiteY6" fmla="*/ 4876800 h 4877500"/>
              <a:gd name="connsiteX7" fmla="*/ 20320 w 6318110"/>
              <a:gd name="connsiteY7" fmla="*/ 4409424 h 4877500"/>
              <a:gd name="connsiteX8" fmla="*/ 0 w 6318110"/>
              <a:gd name="connsiteY8" fmla="*/ 477536 h 4877500"/>
              <a:gd name="connsiteX0" fmla="*/ 0 w 6318110"/>
              <a:gd name="connsiteY0" fmla="*/ 477536 h 4877500"/>
              <a:gd name="connsiteX1" fmla="*/ 822976 w 6318110"/>
              <a:gd name="connsiteY1" fmla="*/ 0 h 4877500"/>
              <a:gd name="connsiteX2" fmla="*/ 5495134 w 6318110"/>
              <a:gd name="connsiteY2" fmla="*/ 0 h 4877500"/>
              <a:gd name="connsiteX3" fmla="*/ 6318110 w 6318110"/>
              <a:gd name="connsiteY3" fmla="*/ 497856 h 4877500"/>
              <a:gd name="connsiteX4" fmla="*/ 6307950 w 6318110"/>
              <a:gd name="connsiteY4" fmla="*/ 4693904 h 4877500"/>
              <a:gd name="connsiteX5" fmla="*/ 5495134 w 6318110"/>
              <a:gd name="connsiteY5" fmla="*/ 4876800 h 4877500"/>
              <a:gd name="connsiteX6" fmla="*/ 822976 w 6318110"/>
              <a:gd name="connsiteY6" fmla="*/ 4876800 h 4877500"/>
              <a:gd name="connsiteX7" fmla="*/ 20320 w 6318110"/>
              <a:gd name="connsiteY7" fmla="*/ 4409424 h 4877500"/>
              <a:gd name="connsiteX8" fmla="*/ 0 w 6318110"/>
              <a:gd name="connsiteY8" fmla="*/ 477536 h 4877500"/>
              <a:gd name="connsiteX0" fmla="*/ 0 w 6318110"/>
              <a:gd name="connsiteY0" fmla="*/ 477536 h 4877500"/>
              <a:gd name="connsiteX1" fmla="*/ 822976 w 6318110"/>
              <a:gd name="connsiteY1" fmla="*/ 0 h 4877500"/>
              <a:gd name="connsiteX2" fmla="*/ 5495134 w 6318110"/>
              <a:gd name="connsiteY2" fmla="*/ 0 h 4877500"/>
              <a:gd name="connsiteX3" fmla="*/ 6318110 w 6318110"/>
              <a:gd name="connsiteY3" fmla="*/ 497856 h 4877500"/>
              <a:gd name="connsiteX4" fmla="*/ 6307950 w 6318110"/>
              <a:gd name="connsiteY4" fmla="*/ 4693904 h 4877500"/>
              <a:gd name="connsiteX5" fmla="*/ 5495134 w 6318110"/>
              <a:gd name="connsiteY5" fmla="*/ 4876800 h 4877500"/>
              <a:gd name="connsiteX6" fmla="*/ 822976 w 6318110"/>
              <a:gd name="connsiteY6" fmla="*/ 4876800 h 4877500"/>
              <a:gd name="connsiteX7" fmla="*/ 20320 w 6318110"/>
              <a:gd name="connsiteY7" fmla="*/ 4409424 h 4877500"/>
              <a:gd name="connsiteX8" fmla="*/ 0 w 6318110"/>
              <a:gd name="connsiteY8" fmla="*/ 477536 h 4877500"/>
              <a:gd name="connsiteX0" fmla="*/ 0 w 6318110"/>
              <a:gd name="connsiteY0" fmla="*/ 477536 h 4960844"/>
              <a:gd name="connsiteX1" fmla="*/ 822976 w 6318110"/>
              <a:gd name="connsiteY1" fmla="*/ 0 h 4960844"/>
              <a:gd name="connsiteX2" fmla="*/ 5495134 w 6318110"/>
              <a:gd name="connsiteY2" fmla="*/ 0 h 4960844"/>
              <a:gd name="connsiteX3" fmla="*/ 6318110 w 6318110"/>
              <a:gd name="connsiteY3" fmla="*/ 497856 h 4960844"/>
              <a:gd name="connsiteX4" fmla="*/ 6307950 w 6318110"/>
              <a:gd name="connsiteY4" fmla="*/ 4693904 h 4960844"/>
              <a:gd name="connsiteX5" fmla="*/ 5495134 w 6318110"/>
              <a:gd name="connsiteY5" fmla="*/ 4876800 h 4960844"/>
              <a:gd name="connsiteX6" fmla="*/ 822976 w 6318110"/>
              <a:gd name="connsiteY6" fmla="*/ 4876800 h 4960844"/>
              <a:gd name="connsiteX7" fmla="*/ 20320 w 6318110"/>
              <a:gd name="connsiteY7" fmla="*/ 4704064 h 4960844"/>
              <a:gd name="connsiteX8" fmla="*/ 0 w 6318110"/>
              <a:gd name="connsiteY8" fmla="*/ 477536 h 4960844"/>
              <a:gd name="connsiteX0" fmla="*/ 0 w 6318110"/>
              <a:gd name="connsiteY0" fmla="*/ 477536 h 4884398"/>
              <a:gd name="connsiteX1" fmla="*/ 822976 w 6318110"/>
              <a:gd name="connsiteY1" fmla="*/ 0 h 4884398"/>
              <a:gd name="connsiteX2" fmla="*/ 5495134 w 6318110"/>
              <a:gd name="connsiteY2" fmla="*/ 0 h 4884398"/>
              <a:gd name="connsiteX3" fmla="*/ 6318110 w 6318110"/>
              <a:gd name="connsiteY3" fmla="*/ 497856 h 4884398"/>
              <a:gd name="connsiteX4" fmla="*/ 6307950 w 6318110"/>
              <a:gd name="connsiteY4" fmla="*/ 4693904 h 4884398"/>
              <a:gd name="connsiteX5" fmla="*/ 5495134 w 6318110"/>
              <a:gd name="connsiteY5" fmla="*/ 4876800 h 4884398"/>
              <a:gd name="connsiteX6" fmla="*/ 822976 w 6318110"/>
              <a:gd name="connsiteY6" fmla="*/ 4876800 h 4884398"/>
              <a:gd name="connsiteX7" fmla="*/ 20320 w 6318110"/>
              <a:gd name="connsiteY7" fmla="*/ 4704064 h 4884398"/>
              <a:gd name="connsiteX8" fmla="*/ 0 w 6318110"/>
              <a:gd name="connsiteY8" fmla="*/ 477536 h 4884398"/>
              <a:gd name="connsiteX0" fmla="*/ 0 w 6318110"/>
              <a:gd name="connsiteY0" fmla="*/ 477536 h 4881825"/>
              <a:gd name="connsiteX1" fmla="*/ 822976 w 6318110"/>
              <a:gd name="connsiteY1" fmla="*/ 0 h 4881825"/>
              <a:gd name="connsiteX2" fmla="*/ 5495134 w 6318110"/>
              <a:gd name="connsiteY2" fmla="*/ 0 h 4881825"/>
              <a:gd name="connsiteX3" fmla="*/ 6318110 w 6318110"/>
              <a:gd name="connsiteY3" fmla="*/ 497856 h 4881825"/>
              <a:gd name="connsiteX4" fmla="*/ 6307950 w 6318110"/>
              <a:gd name="connsiteY4" fmla="*/ 4693904 h 4881825"/>
              <a:gd name="connsiteX5" fmla="*/ 5495134 w 6318110"/>
              <a:gd name="connsiteY5" fmla="*/ 4876800 h 4881825"/>
              <a:gd name="connsiteX6" fmla="*/ 822976 w 6318110"/>
              <a:gd name="connsiteY6" fmla="*/ 4876800 h 4881825"/>
              <a:gd name="connsiteX7" fmla="*/ 10160 w 6318110"/>
              <a:gd name="connsiteY7" fmla="*/ 4693904 h 4881825"/>
              <a:gd name="connsiteX8" fmla="*/ 0 w 6318110"/>
              <a:gd name="connsiteY8" fmla="*/ 477536 h 4881825"/>
              <a:gd name="connsiteX0" fmla="*/ 0 w 6318110"/>
              <a:gd name="connsiteY0" fmla="*/ 477536 h 4881825"/>
              <a:gd name="connsiteX1" fmla="*/ 822976 w 6318110"/>
              <a:gd name="connsiteY1" fmla="*/ 0 h 4881825"/>
              <a:gd name="connsiteX2" fmla="*/ 5495134 w 6318110"/>
              <a:gd name="connsiteY2" fmla="*/ 0 h 4881825"/>
              <a:gd name="connsiteX3" fmla="*/ 6318110 w 6318110"/>
              <a:gd name="connsiteY3" fmla="*/ 497856 h 4881825"/>
              <a:gd name="connsiteX4" fmla="*/ 6297790 w 6318110"/>
              <a:gd name="connsiteY4" fmla="*/ 4693904 h 4881825"/>
              <a:gd name="connsiteX5" fmla="*/ 5495134 w 6318110"/>
              <a:gd name="connsiteY5" fmla="*/ 4876800 h 4881825"/>
              <a:gd name="connsiteX6" fmla="*/ 822976 w 6318110"/>
              <a:gd name="connsiteY6" fmla="*/ 4876800 h 4881825"/>
              <a:gd name="connsiteX7" fmla="*/ 10160 w 6318110"/>
              <a:gd name="connsiteY7" fmla="*/ 4693904 h 4881825"/>
              <a:gd name="connsiteX8" fmla="*/ 0 w 6318110"/>
              <a:gd name="connsiteY8" fmla="*/ 477536 h 4881825"/>
              <a:gd name="connsiteX0" fmla="*/ 0 w 6318110"/>
              <a:gd name="connsiteY0" fmla="*/ 351311 h 4893552"/>
              <a:gd name="connsiteX1" fmla="*/ 822976 w 6318110"/>
              <a:gd name="connsiteY1" fmla="*/ 11727 h 4893552"/>
              <a:gd name="connsiteX2" fmla="*/ 5495134 w 6318110"/>
              <a:gd name="connsiteY2" fmla="*/ 11727 h 4893552"/>
              <a:gd name="connsiteX3" fmla="*/ 6318110 w 6318110"/>
              <a:gd name="connsiteY3" fmla="*/ 509583 h 4893552"/>
              <a:gd name="connsiteX4" fmla="*/ 6297790 w 6318110"/>
              <a:gd name="connsiteY4" fmla="*/ 4705631 h 4893552"/>
              <a:gd name="connsiteX5" fmla="*/ 5495134 w 6318110"/>
              <a:gd name="connsiteY5" fmla="*/ 4888527 h 4893552"/>
              <a:gd name="connsiteX6" fmla="*/ 822976 w 6318110"/>
              <a:gd name="connsiteY6" fmla="*/ 4888527 h 4893552"/>
              <a:gd name="connsiteX7" fmla="*/ 10160 w 6318110"/>
              <a:gd name="connsiteY7" fmla="*/ 4705631 h 4893552"/>
              <a:gd name="connsiteX8" fmla="*/ 0 w 6318110"/>
              <a:gd name="connsiteY8" fmla="*/ 351311 h 4893552"/>
              <a:gd name="connsiteX0" fmla="*/ 0 w 6318110"/>
              <a:gd name="connsiteY0" fmla="*/ 339584 h 4881825"/>
              <a:gd name="connsiteX1" fmla="*/ 822976 w 6318110"/>
              <a:gd name="connsiteY1" fmla="*/ 0 h 4881825"/>
              <a:gd name="connsiteX2" fmla="*/ 5495134 w 6318110"/>
              <a:gd name="connsiteY2" fmla="*/ 0 h 4881825"/>
              <a:gd name="connsiteX3" fmla="*/ 6318110 w 6318110"/>
              <a:gd name="connsiteY3" fmla="*/ 497856 h 4881825"/>
              <a:gd name="connsiteX4" fmla="*/ 6297790 w 6318110"/>
              <a:gd name="connsiteY4" fmla="*/ 4693904 h 4881825"/>
              <a:gd name="connsiteX5" fmla="*/ 5495134 w 6318110"/>
              <a:gd name="connsiteY5" fmla="*/ 4876800 h 4881825"/>
              <a:gd name="connsiteX6" fmla="*/ 822976 w 6318110"/>
              <a:gd name="connsiteY6" fmla="*/ 4876800 h 4881825"/>
              <a:gd name="connsiteX7" fmla="*/ 10160 w 6318110"/>
              <a:gd name="connsiteY7" fmla="*/ 4693904 h 4881825"/>
              <a:gd name="connsiteX8" fmla="*/ 0 w 6318110"/>
              <a:gd name="connsiteY8" fmla="*/ 339584 h 4881825"/>
              <a:gd name="connsiteX0" fmla="*/ 0 w 6318110"/>
              <a:gd name="connsiteY0" fmla="*/ 346759 h 4889000"/>
              <a:gd name="connsiteX1" fmla="*/ 822976 w 6318110"/>
              <a:gd name="connsiteY1" fmla="*/ 7175 h 4889000"/>
              <a:gd name="connsiteX2" fmla="*/ 5495134 w 6318110"/>
              <a:gd name="connsiteY2" fmla="*/ 7175 h 4889000"/>
              <a:gd name="connsiteX3" fmla="*/ 6318110 w 6318110"/>
              <a:gd name="connsiteY3" fmla="*/ 367079 h 4889000"/>
              <a:gd name="connsiteX4" fmla="*/ 6297790 w 6318110"/>
              <a:gd name="connsiteY4" fmla="*/ 4701079 h 4889000"/>
              <a:gd name="connsiteX5" fmla="*/ 5495134 w 6318110"/>
              <a:gd name="connsiteY5" fmla="*/ 4883975 h 4889000"/>
              <a:gd name="connsiteX6" fmla="*/ 822976 w 6318110"/>
              <a:gd name="connsiteY6" fmla="*/ 4883975 h 4889000"/>
              <a:gd name="connsiteX7" fmla="*/ 10160 w 6318110"/>
              <a:gd name="connsiteY7" fmla="*/ 4701079 h 4889000"/>
              <a:gd name="connsiteX8" fmla="*/ 0 w 6318110"/>
              <a:gd name="connsiteY8" fmla="*/ 346759 h 4889000"/>
              <a:gd name="connsiteX0" fmla="*/ 0 w 6318110"/>
              <a:gd name="connsiteY0" fmla="*/ 339584 h 4881825"/>
              <a:gd name="connsiteX1" fmla="*/ 822976 w 6318110"/>
              <a:gd name="connsiteY1" fmla="*/ 0 h 4881825"/>
              <a:gd name="connsiteX2" fmla="*/ 5495134 w 6318110"/>
              <a:gd name="connsiteY2" fmla="*/ 0 h 4881825"/>
              <a:gd name="connsiteX3" fmla="*/ 6318110 w 6318110"/>
              <a:gd name="connsiteY3" fmla="*/ 359904 h 4881825"/>
              <a:gd name="connsiteX4" fmla="*/ 6297790 w 6318110"/>
              <a:gd name="connsiteY4" fmla="*/ 4693904 h 4881825"/>
              <a:gd name="connsiteX5" fmla="*/ 5495134 w 6318110"/>
              <a:gd name="connsiteY5" fmla="*/ 4876800 h 4881825"/>
              <a:gd name="connsiteX6" fmla="*/ 822976 w 6318110"/>
              <a:gd name="connsiteY6" fmla="*/ 4876800 h 4881825"/>
              <a:gd name="connsiteX7" fmla="*/ 10160 w 6318110"/>
              <a:gd name="connsiteY7" fmla="*/ 4693904 h 4881825"/>
              <a:gd name="connsiteX8" fmla="*/ 0 w 6318110"/>
              <a:gd name="connsiteY8" fmla="*/ 339584 h 488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18110" h="4881825">
                <a:moveTo>
                  <a:pt x="0" y="339584"/>
                </a:moveTo>
                <a:cubicBezTo>
                  <a:pt x="0" y="4285"/>
                  <a:pt x="374070" y="0"/>
                  <a:pt x="822976" y="0"/>
                </a:cubicBezTo>
                <a:lnTo>
                  <a:pt x="5495134" y="0"/>
                </a:lnTo>
                <a:cubicBezTo>
                  <a:pt x="5944040" y="0"/>
                  <a:pt x="6318110" y="48950"/>
                  <a:pt x="6318110" y="359904"/>
                </a:cubicBezTo>
                <a:cubicBezTo>
                  <a:pt x="6314723" y="1670533"/>
                  <a:pt x="6301177" y="3383275"/>
                  <a:pt x="6297790" y="4693904"/>
                </a:cubicBezTo>
                <a:cubicBezTo>
                  <a:pt x="6297790" y="4898970"/>
                  <a:pt x="5944040" y="4876800"/>
                  <a:pt x="5495134" y="4876800"/>
                </a:cubicBezTo>
                <a:lnTo>
                  <a:pt x="822976" y="4876800"/>
                </a:lnTo>
                <a:cubicBezTo>
                  <a:pt x="374070" y="4876800"/>
                  <a:pt x="10160" y="4929450"/>
                  <a:pt x="10160" y="4693904"/>
                </a:cubicBezTo>
                <a:cubicBezTo>
                  <a:pt x="6773" y="3488261"/>
                  <a:pt x="3387" y="1545227"/>
                  <a:pt x="0" y="339584"/>
                </a:cubicBezTo>
                <a:close/>
              </a:path>
            </a:pathLst>
          </a:cu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/>
          </a:p>
        </p:txBody>
      </p:sp>
      <p:sp>
        <p:nvSpPr>
          <p:cNvPr id="22" name="object 19"/>
          <p:cNvSpPr/>
          <p:nvPr/>
        </p:nvSpPr>
        <p:spPr>
          <a:xfrm>
            <a:off x="6284112" y="1943053"/>
            <a:ext cx="5207977" cy="360045"/>
          </a:xfrm>
          <a:custGeom>
            <a:avLst/>
            <a:gdLst/>
            <a:ahLst/>
            <a:cxnLst/>
            <a:rect l="l" t="t" r="r" b="b"/>
            <a:pathLst>
              <a:path w="3085465" h="360044">
                <a:moveTo>
                  <a:pt x="2919933" y="0"/>
                </a:moveTo>
                <a:lnTo>
                  <a:pt x="165100" y="0"/>
                </a:lnTo>
                <a:lnTo>
                  <a:pt x="69651" y="2579"/>
                </a:lnTo>
                <a:lnTo>
                  <a:pt x="20637" y="20637"/>
                </a:lnTo>
                <a:lnTo>
                  <a:pt x="2579" y="69651"/>
                </a:lnTo>
                <a:lnTo>
                  <a:pt x="0" y="165100"/>
                </a:lnTo>
                <a:lnTo>
                  <a:pt x="0" y="359994"/>
                </a:lnTo>
                <a:lnTo>
                  <a:pt x="3085033" y="359994"/>
                </a:lnTo>
                <a:lnTo>
                  <a:pt x="3085033" y="165100"/>
                </a:lnTo>
                <a:lnTo>
                  <a:pt x="3082453" y="69651"/>
                </a:lnTo>
                <a:lnTo>
                  <a:pt x="3064395" y="20637"/>
                </a:lnTo>
                <a:lnTo>
                  <a:pt x="3015381" y="2579"/>
                </a:lnTo>
                <a:lnTo>
                  <a:pt x="2919933" y="0"/>
                </a:lnTo>
                <a:close/>
              </a:path>
            </a:pathLst>
          </a:custGeom>
          <a:solidFill>
            <a:srgbClr val="29B1AE"/>
          </a:solidFill>
        </p:spPr>
        <p:txBody>
          <a:bodyPr wrap="square" lIns="0" tIns="0" rIns="0" bIns="0" rtlCol="0"/>
          <a:lstStyle/>
          <a:p>
            <a:endParaRPr>
              <a:solidFill>
                <a:srgbClr val="28AAA7"/>
              </a:solidFill>
            </a:endParaRPr>
          </a:p>
        </p:txBody>
      </p:sp>
      <p:sp>
        <p:nvSpPr>
          <p:cNvPr id="23" name="object 20"/>
          <p:cNvSpPr txBox="1"/>
          <p:nvPr/>
        </p:nvSpPr>
        <p:spPr>
          <a:xfrm>
            <a:off x="6990711" y="1967036"/>
            <a:ext cx="3467593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 algn="ctr">
              <a:spcBef>
                <a:spcPts val="100"/>
              </a:spcBef>
            </a:pPr>
            <a:r>
              <a:rPr lang="en-US" altLang="ko-KR" sz="1600" spc="-95" dirty="0">
                <a:solidFill>
                  <a:srgbClr val="FFFFFF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Flow Rate </a:t>
            </a:r>
            <a:r>
              <a:rPr lang="en-US" altLang="ko-KR" sz="1600" spc="-95" dirty="0" smtClean="0">
                <a:solidFill>
                  <a:srgbClr val="FFFFFF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and Error Calculation </a:t>
            </a:r>
            <a:endParaRPr lang="en-US" altLang="ko-KR" sz="1400" dirty="0">
              <a:solidFill>
                <a:srgbClr val="FFC000"/>
              </a:solidFill>
              <a:latin typeface="a아메리카노B" panose="02020600000000000000" pitchFamily="18" charset="-127"/>
              <a:ea typeface="a아메리카노B" panose="02020600000000000000" pitchFamily="18" charset="-127"/>
              <a:cs typeface="Noto Sans CJK JP Regular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직사각형 24"/>
              <p:cNvSpPr/>
              <p:nvPr/>
            </p:nvSpPr>
            <p:spPr>
              <a:xfrm>
                <a:off x="7675532" y="3182038"/>
                <a:ext cx="3635696" cy="7828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altLang="ko-KR" sz="1500" b="0" i="0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ko-KR" altLang="ko-KR" sz="15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1500" i="1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altLang="ko-KR" sz="150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ko-KR" altLang="ko-KR" sz="15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ko-KR" sz="1500">
                                <a:latin typeface="Cambria Math" panose="02040503050406030204" pitchFamily="18" charset="0"/>
                              </a:rPr>
                              <m:t>Mg</m:t>
                            </m:r>
                            <m:r>
                              <a:rPr lang="en-US" altLang="ko-KR" sz="1500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ko-KR" altLang="ko-KR" sz="15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ko-KR" sz="1500">
                                    <a:latin typeface="Cambria Math" panose="02040503050406030204" pitchFamily="18" charset="0"/>
                                  </a:rPr>
                                  <m:t>km</m:t>
                                </m:r>
                              </m:e>
                              <m:sup>
                                <m:r>
                                  <a:rPr lang="en-US" altLang="ko-KR" sz="15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ko-KR" sz="15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en-US" altLang="ko-KR" sz="15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m:rPr>
                            <m:sty m:val="p"/>
                          </m:rPr>
                          <a:rPr lang="en-US" altLang="ko-KR" sz="15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tmospheric</m:t>
                        </m:r>
                        <m:r>
                          <a:rPr lang="en-US" altLang="ko-KR" sz="15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ko-KR" sz="15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m:rPr>
                            <m:sty m:val="p"/>
                          </m:rPr>
                          <a:rPr lang="en-US" altLang="ko-KR" sz="15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hickness</m:t>
                        </m:r>
                        <m:r>
                          <a:rPr lang="en-US" altLang="ko-KR" sz="15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ko-KR" altLang="ko-KR" sz="15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ko-KR" sz="15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k</m:t>
                            </m:r>
                            <m:r>
                              <m:rPr>
                                <m:sty m:val="p"/>
                              </m:rPr>
                              <a:rPr lang="en-US" altLang="ko-KR" sz="15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</m:d>
                      </m:den>
                    </m:f>
                    <m:r>
                      <a:rPr lang="en-US" altLang="ko-KR" sz="1500">
                        <a:latin typeface="Cambria Math" panose="02040503050406030204" pitchFamily="18" charset="0"/>
                      </a:rPr>
                      <m:t> × </m:t>
                    </m:r>
                    <m:r>
                      <a:rPr lang="en-US" altLang="ko-KR" sz="1500" i="1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altLang="ko-KR" sz="1500"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altLang="ko-KR" sz="1500">
                        <a:latin typeface="Cambria Math" panose="02040503050406030204" pitchFamily="18" charset="0"/>
                      </a:rPr>
                      <m:t>km</m:t>
                    </m:r>
                    <m:r>
                      <a:rPr lang="en-US" altLang="ko-KR" sz="150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ko-KR" altLang="ko-KR" sz="1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ko-KR" sz="150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altLang="ko-KR" sz="15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ko-KR" sz="150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altLang="ko-KR" sz="15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ko-KR" sz="1500" dirty="0">
                    <a:cs typeface="Times" panose="02020603050405020304" pitchFamily="18" charset="0"/>
                  </a:rPr>
                  <a:t>	</a:t>
                </a:r>
                <a:endParaRPr lang="ko-KR" altLang="ko-KR" sz="15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직사각형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5532" y="3182038"/>
                <a:ext cx="3635696" cy="78284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직사각형 25"/>
              <p:cNvSpPr/>
              <p:nvPr/>
            </p:nvSpPr>
            <p:spPr>
              <a:xfrm>
                <a:off x="6417149" y="2376454"/>
                <a:ext cx="5074940" cy="5888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8925" indent="-288925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ko-KR" sz="14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Flow</m:t>
                      </m:r>
                      <m:r>
                        <a:rPr lang="en-US" altLang="ko-KR" sz="14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4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rate</m:t>
                      </m:r>
                      <m:r>
                        <a:rPr lang="en-US" altLang="ko-KR" sz="14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altLang="ko-KR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ko-KR" sz="14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Mg</m:t>
                          </m:r>
                          <m:r>
                            <a:rPr lang="en-US" altLang="ko-KR" sz="14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ko-KR" altLang="ko-KR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ko-KR" sz="14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altLang="ko-KR" sz="14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altLang="ko-KR" sz="14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ko-KR" altLang="ko-KR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ko-KR" sz="14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GEMS</m:t>
                              </m:r>
                              <m:r>
                                <a:rPr lang="en-US" altLang="ko-KR" sz="14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altLang="ko-KR" sz="14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grid</m:t>
                              </m:r>
                            </m:e>
                            <m:sup>
                              <m:r>
                                <a:rPr lang="en-US" altLang="ko-KR" sz="14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altLang="ko-KR" sz="1500" dirty="0" smtClean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8925" indent="-288925">
                  <a:spcAft>
                    <a:spcPts val="0"/>
                  </a:spcAft>
                </a:pPr>
                <a:r>
                  <a:rPr lang="en-US" altLang="ko-KR" sz="1500" dirty="0" smtClean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Average</m:t>
                    </m:r>
                    <m:r>
                      <a:rPr lang="en-US" altLang="ko-KR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flux</m:t>
                    </m:r>
                    <m:r>
                      <a:rPr lang="en-US" altLang="ko-KR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altLang="ko-KR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Mg</m:t>
                    </m:r>
                    <m:r>
                      <a:rPr lang="en-US" altLang="ko-KR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ko-KR" altLang="ko-KR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ko-KR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km</m:t>
                        </m:r>
                      </m:e>
                      <m:sup>
                        <m:r>
                          <a:rPr lang="en-US" altLang="ko-KR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sup>
                    </m:sSup>
                    <m:r>
                      <a:rPr lang="en-US" altLang="ko-KR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ko-KR" altLang="ko-KR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ko-KR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p>
                        <m:r>
                          <a:rPr lang="en-US" altLang="ko-KR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  <m:r>
                      <a:rPr lang="en-US" altLang="ko-KR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×</m:t>
                    </m:r>
                  </m:oMath>
                </a14:m>
                <a:r>
                  <a:rPr lang="en-US" altLang="ko-KR" sz="15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altLang="ko-KR" sz="14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Cross-sectional area (km</a:t>
                </a:r>
                <a:r>
                  <a:rPr lang="en-US" altLang="ko-KR" sz="1400" baseline="300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ko-KR" sz="14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ko-KR" altLang="ko-KR" sz="1400" dirty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직사각형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7149" y="2376454"/>
                <a:ext cx="5074940" cy="588816"/>
              </a:xfrm>
              <a:prstGeom prst="rect">
                <a:avLst/>
              </a:prstGeom>
              <a:blipFill rotWithShape="0">
                <a:blip r:embed="rId5"/>
                <a:stretch>
                  <a:fillRect b="-208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직사각형 26"/>
              <p:cNvSpPr/>
              <p:nvPr/>
            </p:nvSpPr>
            <p:spPr>
              <a:xfrm>
                <a:off x="6332482" y="4648589"/>
                <a:ext cx="5244273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altLang="ko-KR" sz="1500" b="1" dirty="0" smtClean="0">
                    <a:solidFill>
                      <a:srgbClr val="0070C0"/>
                    </a:solidFill>
                    <a:cs typeface="Times New Roman" panose="02020603050405020304" pitchFamily="18" charset="0"/>
                  </a:rPr>
                  <a:t>(Eq. 1)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ko-KR" altLang="ko-KR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ko-KR" sz="1500">
                            <a:latin typeface="Cambria Math" panose="02040503050406030204" pitchFamily="18" charset="0"/>
                          </a:rPr>
                          <m:t>SO</m:t>
                        </m:r>
                      </m:e>
                      <m:sub>
                        <m:r>
                          <a:rPr lang="en-US" altLang="ko-KR" sz="15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ko-KR" sz="15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500" b="0" i="0" smtClean="0">
                        <a:latin typeface="Cambria Math" panose="02040503050406030204" pitchFamily="18" charset="0"/>
                      </a:rPr>
                      <m:t>F</m:t>
                    </m:r>
                    <m:r>
                      <m:rPr>
                        <m:sty m:val="p"/>
                      </m:rPr>
                      <a:rPr lang="en-US" altLang="ko-KR" sz="1500">
                        <a:latin typeface="Cambria Math" panose="02040503050406030204" pitchFamily="18" charset="0"/>
                      </a:rPr>
                      <m:t>low</m:t>
                    </m:r>
                    <m:r>
                      <a:rPr lang="en-US" altLang="ko-KR" sz="15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500" b="0" i="0" smtClean="0">
                        <a:latin typeface="Cambria Math" panose="02040503050406030204" pitchFamily="18" charset="0"/>
                      </a:rPr>
                      <m:t>R</m:t>
                    </m:r>
                    <m:r>
                      <m:rPr>
                        <m:sty m:val="p"/>
                      </m:rPr>
                      <a:rPr lang="en-US" altLang="ko-KR" sz="1500">
                        <a:latin typeface="Cambria Math" panose="02040503050406030204" pitchFamily="18" charset="0"/>
                      </a:rPr>
                      <m:t>ate</m:t>
                    </m:r>
                  </m:oMath>
                </a14:m>
                <a:endParaRPr lang="en-US" altLang="ko-KR" sz="1500" dirty="0" smtClean="0">
                  <a:latin typeface="Cambria Math" panose="02040503050406030204" pitchFamily="18" charset="0"/>
                </a:endParaRPr>
              </a:p>
              <a:p>
                <a:pPr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50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altLang="ko-KR" sz="15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altLang="ko-KR" sz="150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ko-KR" altLang="ko-KR" sz="15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ko-KR" sz="1500">
                              <a:latin typeface="Cambria Math" panose="02040503050406030204" pitchFamily="18" charset="0"/>
                            </a:rPr>
                            <m:t>Mg</m:t>
                          </m:r>
                          <m:r>
                            <a:rPr lang="en-US" altLang="ko-KR" sz="150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ko-KR" altLang="ko-KR" sz="1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ko-KR" sz="1500">
                                  <a:latin typeface="Cambria Math" panose="02040503050406030204" pitchFamily="18" charset="0"/>
                                </a:rPr>
                                <m:t>km</m:t>
                              </m:r>
                            </m:e>
                            <m:sup>
                              <m:r>
                                <a:rPr lang="en-US" altLang="ko-KR" sz="150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</m:e>
                      </m:d>
                      <m:r>
                        <a:rPr lang="en-US" altLang="ko-KR" sz="1500">
                          <a:latin typeface="Cambria Math" panose="02040503050406030204" pitchFamily="18" charset="0"/>
                        </a:rPr>
                        <m:t> × </m:t>
                      </m:r>
                      <m:r>
                        <a:rPr lang="en-US" altLang="ko-KR" sz="15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altLang="ko-KR" sz="150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ko-KR" altLang="ko-KR" sz="15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ko-KR" sz="1500">
                              <a:latin typeface="Cambria Math" panose="02040503050406030204" pitchFamily="18" charset="0"/>
                            </a:rPr>
                            <m:t>km</m:t>
                          </m:r>
                          <m:r>
                            <a:rPr lang="en-US" altLang="ko-KR" sz="150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ko-KR" altLang="ko-KR" sz="1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ko-KR" sz="150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altLang="ko-KR" sz="150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  <m:r>
                        <a:rPr lang="en-US" altLang="ko-KR" sz="1500">
                          <a:latin typeface="Cambria Math" panose="02040503050406030204" pitchFamily="18" charset="0"/>
                        </a:rPr>
                        <m:t> ×</m:t>
                      </m:r>
                      <m:r>
                        <m:rPr>
                          <m:sty m:val="p"/>
                        </m:rPr>
                        <a:rPr lang="en-US" altLang="ko-KR" sz="1500" b="0" i="0" smtClean="0">
                          <a:latin typeface="Cambria Math" panose="02040503050406030204" pitchFamily="18" charset="0"/>
                        </a:rPr>
                        <m:t>GEMS</m:t>
                      </m:r>
                      <m:r>
                        <a:rPr lang="en-US" altLang="ko-KR" sz="15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500">
                          <a:latin typeface="Cambria Math" panose="02040503050406030204" pitchFamily="18" charset="0"/>
                        </a:rPr>
                        <m:t>grid</m:t>
                      </m:r>
                      <m:r>
                        <a:rPr lang="en-US" altLang="ko-KR" sz="15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ko-KR" sz="1500">
                          <a:latin typeface="Cambria Math" panose="02040503050406030204" pitchFamily="18" charset="0"/>
                        </a:rPr>
                        <m:t>length</m:t>
                      </m:r>
                      <m:r>
                        <a:rPr lang="en-US" altLang="ko-KR" sz="1500"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en-US" altLang="ko-KR" sz="1500">
                          <a:latin typeface="Cambria Math" panose="02040503050406030204" pitchFamily="18" charset="0"/>
                        </a:rPr>
                        <m:t>km</m:t>
                      </m:r>
                      <m:r>
                        <a:rPr lang="en-US" altLang="ko-KR" sz="150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ko-KR" altLang="ko-KR" sz="1500" dirty="0"/>
              </a:p>
            </p:txBody>
          </p:sp>
        </mc:Choice>
        <mc:Fallback xmlns="">
          <p:sp>
            <p:nvSpPr>
              <p:cNvPr id="27" name="직사각형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2482" y="4648589"/>
                <a:ext cx="5244273" cy="553998"/>
              </a:xfrm>
              <a:prstGeom prst="rect">
                <a:avLst/>
              </a:prstGeom>
              <a:blipFill rotWithShape="0">
                <a:blip r:embed="rId6"/>
                <a:stretch>
                  <a:fillRect l="-465" t="-3333" b="-777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7689126" y="3804043"/>
                <a:ext cx="345263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ko-KR" sz="1200" dirty="0" smtClean="0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Atmospheric thickness : LRT SO</a:t>
                </a:r>
                <a:r>
                  <a:rPr lang="en-US" altLang="ko-KR" sz="1200" baseline="-25000" dirty="0" smtClean="0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2</a:t>
                </a:r>
                <a:r>
                  <a:rPr lang="en-US" altLang="ko-KR" sz="1200" dirty="0" smtClean="0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 layer thickness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ko-KR" sz="120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altLang="ko-KR" sz="1200" dirty="0" smtClean="0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 :  LRT SO</a:t>
                </a:r>
                <a:r>
                  <a:rPr lang="en-US" altLang="ko-KR" sz="1200" baseline="-25000" dirty="0" smtClean="0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2</a:t>
                </a:r>
                <a:r>
                  <a:rPr lang="en-US" altLang="ko-KR" sz="1200" dirty="0" smtClean="0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 </a:t>
                </a:r>
                <a:r>
                  <a:rPr lang="en-US" altLang="ko-KR" sz="1100" dirty="0" smtClean="0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(</a:t>
                </a:r>
                <a:r>
                  <a:rPr lang="en-US" altLang="ko-KR" sz="1100" dirty="0" err="1" smtClean="0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VCD</a:t>
                </a:r>
                <a:r>
                  <a:rPr lang="en-US" altLang="ko-KR" sz="1100" baseline="-25000" dirty="0" err="1" smtClean="0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event</a:t>
                </a:r>
                <a:r>
                  <a:rPr lang="en-US" altLang="ko-KR" sz="1100" dirty="0" smtClean="0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 –  </a:t>
                </a:r>
                <a:r>
                  <a:rPr lang="en-US" altLang="ko-KR" sz="1100" dirty="0" err="1" smtClean="0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VCD</a:t>
                </a:r>
                <a:r>
                  <a:rPr lang="en-US" altLang="ko-KR" sz="1100" baseline="-25000" dirty="0" err="1" smtClean="0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local</a:t>
                </a:r>
                <a:r>
                  <a:rPr lang="en-US" altLang="ko-KR" sz="1100" dirty="0" smtClean="0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)</a:t>
                </a:r>
                <a:endParaRPr lang="en-US" altLang="ko-KR" sz="1100" dirty="0">
                  <a:solidFill>
                    <a:schemeClr val="accent6">
                      <a:lumMod val="75000"/>
                    </a:schemeClr>
                  </a:solidFill>
                  <a:latin typeface="+mj-lt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ko-KR" sz="120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altLang="ko-KR" sz="1200" dirty="0" smtClean="0">
                    <a:solidFill>
                      <a:schemeClr val="accent6">
                        <a:lumMod val="75000"/>
                      </a:schemeClr>
                    </a:solidFill>
                    <a:latin typeface="+mj-lt"/>
                  </a:rPr>
                  <a:t> :  Transport speed</a:t>
                </a:r>
                <a:endParaRPr lang="ko-KR" altLang="en-US" sz="1200" dirty="0">
                  <a:solidFill>
                    <a:schemeClr val="accent6">
                      <a:lumMod val="75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9126" y="3804043"/>
                <a:ext cx="3452639" cy="646331"/>
              </a:xfrm>
              <a:prstGeom prst="rect">
                <a:avLst/>
              </a:prstGeom>
              <a:blipFill rotWithShape="0">
                <a:blip r:embed="rId7"/>
                <a:stretch>
                  <a:fillRect b="-660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순서도: 대체 처리 28"/>
          <p:cNvSpPr/>
          <p:nvPr/>
        </p:nvSpPr>
        <p:spPr>
          <a:xfrm>
            <a:off x="1196771" y="2555138"/>
            <a:ext cx="1614311" cy="553998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pic>
        <p:nvPicPr>
          <p:cNvPr id="30" name="그림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2482" y="5623058"/>
            <a:ext cx="3099194" cy="742962"/>
          </a:xfrm>
          <a:prstGeom prst="rect">
            <a:avLst/>
          </a:prstGeom>
        </p:spPr>
      </p:pic>
      <p:sp>
        <p:nvSpPr>
          <p:cNvPr id="32" name="직사각형 31"/>
          <p:cNvSpPr/>
          <p:nvPr/>
        </p:nvSpPr>
        <p:spPr>
          <a:xfrm>
            <a:off x="6741556" y="2922103"/>
            <a:ext cx="2223540" cy="72983"/>
          </a:xfrm>
          <a:prstGeom prst="rect">
            <a:avLst/>
          </a:prstGeom>
          <a:solidFill>
            <a:srgbClr val="FFFF00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7506199" y="3109136"/>
            <a:ext cx="3720362" cy="1373412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4" name="꺾인 연결선 33"/>
          <p:cNvCxnSpPr>
            <a:endCxn id="33" idx="1"/>
          </p:cNvCxnSpPr>
          <p:nvPr/>
        </p:nvCxnSpPr>
        <p:spPr>
          <a:xfrm rot="16200000" flipH="1">
            <a:off x="6848076" y="3137719"/>
            <a:ext cx="800758" cy="51548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직사각형 34"/>
              <p:cNvSpPr/>
              <p:nvPr/>
            </p:nvSpPr>
            <p:spPr>
              <a:xfrm>
                <a:off x="6332482" y="5304435"/>
                <a:ext cx="2542684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altLang="ko-KR" sz="1500" b="1" dirty="0" smtClean="0">
                    <a:solidFill>
                      <a:srgbClr val="0070C0"/>
                    </a:solidFill>
                    <a:cs typeface="Times New Roman" panose="02020603050405020304" pitchFamily="18" charset="0"/>
                  </a:rPr>
                  <a:t>(Eq. 2)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ko-KR" altLang="ko-KR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ko-KR" sz="1500">
                            <a:latin typeface="Cambria Math" panose="02040503050406030204" pitchFamily="18" charset="0"/>
                          </a:rPr>
                          <m:t>SO</m:t>
                        </m:r>
                      </m:e>
                      <m:sub>
                        <m:r>
                          <a:rPr lang="en-US" altLang="ko-KR" sz="15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ko-KR" sz="15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500" b="0" i="0" smtClean="0">
                        <a:latin typeface="Cambria Math" panose="02040503050406030204" pitchFamily="18" charset="0"/>
                      </a:rPr>
                      <m:t>F</m:t>
                    </m:r>
                    <m:r>
                      <m:rPr>
                        <m:sty m:val="p"/>
                      </m:rPr>
                      <a:rPr lang="en-US" altLang="ko-KR" sz="1500">
                        <a:latin typeface="Cambria Math" panose="02040503050406030204" pitchFamily="18" charset="0"/>
                      </a:rPr>
                      <m:t>low</m:t>
                    </m:r>
                    <m:r>
                      <a:rPr lang="en-US" altLang="ko-KR" sz="15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500" b="0" i="0" smtClean="0">
                        <a:latin typeface="Cambria Math" panose="02040503050406030204" pitchFamily="18" charset="0"/>
                      </a:rPr>
                      <m:t>R</m:t>
                    </m:r>
                    <m:r>
                      <m:rPr>
                        <m:sty m:val="p"/>
                      </m:rPr>
                      <a:rPr lang="en-US" altLang="ko-KR" sz="1500">
                        <a:latin typeface="Cambria Math" panose="02040503050406030204" pitchFamily="18" charset="0"/>
                      </a:rPr>
                      <m:t>ate</m:t>
                    </m:r>
                    <m:r>
                      <a:rPr lang="en-US" altLang="ko-KR" sz="15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500" b="0" i="0" smtClean="0">
                        <a:latin typeface="Cambria Math" panose="02040503050406030204" pitchFamily="18" charset="0"/>
                      </a:rPr>
                      <m:t>Error</m:t>
                    </m:r>
                  </m:oMath>
                </a14:m>
                <a:endParaRPr lang="en-US" altLang="ko-KR" sz="15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5" name="직사각형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2482" y="5304435"/>
                <a:ext cx="2542684" cy="323165"/>
              </a:xfrm>
              <a:prstGeom prst="rect">
                <a:avLst/>
              </a:prstGeom>
              <a:blipFill rotWithShape="0">
                <a:blip r:embed="rId9"/>
                <a:stretch>
                  <a:fillRect l="-959" t="-3774" b="-2075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직사각형 35"/>
              <p:cNvSpPr/>
              <p:nvPr/>
            </p:nvSpPr>
            <p:spPr>
              <a:xfrm>
                <a:off x="9253289" y="5754994"/>
                <a:ext cx="241718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ko-KR" sz="120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σ</m:t>
                    </m:r>
                    <m:r>
                      <a:rPr lang="en-US" altLang="ko-KR" sz="1200" baseline="-2500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altLang="ko-KR" sz="1200" dirty="0">
                    <a:solidFill>
                      <a:schemeClr val="accent6">
                        <a:lumMod val="75000"/>
                      </a:schemeClr>
                    </a:solidFill>
                  </a:rPr>
                  <a:t> :  </a:t>
                </a:r>
                <a:r>
                  <a:rPr lang="en-US" altLang="ko-KR" sz="12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LRT SO</a:t>
                </a:r>
                <a:r>
                  <a:rPr lang="en-US" altLang="ko-KR" sz="1200" baseline="-250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2 </a:t>
                </a:r>
                <a:r>
                  <a:rPr lang="en-US" altLang="ko-KR" sz="12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ko-KR" sz="120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ko-KR" sz="1200" b="0" i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US" altLang="ko-KR" sz="1200" b="0" i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ko-KR" sz="1200" dirty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m:t>error</m:t>
                    </m:r>
                  </m:oMath>
                </a14:m>
                <a:endParaRPr lang="ko-KR" altLang="en-US" sz="1200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ko-KR" sz="120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σ</m:t>
                    </m:r>
                    <m:r>
                      <a:rPr lang="en-US" altLang="ko-KR" sz="1200" baseline="-2500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altLang="ko-KR" sz="1200" dirty="0">
                    <a:solidFill>
                      <a:schemeClr val="accent6">
                        <a:lumMod val="75000"/>
                      </a:schemeClr>
                    </a:solidFill>
                  </a:rPr>
                  <a:t> :  </a:t>
                </a:r>
                <a:r>
                  <a:rPr lang="en-US" altLang="ko-KR" sz="12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Transport speed (</a:t>
                </a:r>
                <a14:m>
                  <m:oMath xmlns:m="http://schemas.openxmlformats.org/officeDocument/2006/math">
                    <m:r>
                      <a:rPr lang="en-US" altLang="ko-KR" sz="120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altLang="ko-KR" sz="12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) error</a:t>
                </a:r>
                <a:endParaRPr lang="ko-KR" altLang="en-US" sz="1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직사각형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3289" y="5754994"/>
                <a:ext cx="2417187" cy="461665"/>
              </a:xfrm>
              <a:prstGeom prst="rect">
                <a:avLst/>
              </a:prstGeom>
              <a:blipFill rotWithShape="0">
                <a:blip r:embed="rId10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/>
          <p:cNvSpPr txBox="1"/>
          <p:nvPr/>
        </p:nvSpPr>
        <p:spPr>
          <a:xfrm>
            <a:off x="1066041" y="90044"/>
            <a:ext cx="8177349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defRPr sz="2800" b="1"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j-ea"/>
                <a:ea typeface="+mj-ea"/>
                <a:cs typeface="Titillium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>
                <a:solidFill>
                  <a:prstClr val="black"/>
                </a:solidFill>
                <a:latin typeface="Arial" pitchFamily="34" charset="0"/>
                <a:ea typeface="HY헤드라인M"/>
                <a:cs typeface="Arial" pitchFamily="34" charset="0"/>
              </a:rPr>
              <a:t>GEMS SO</a:t>
            </a:r>
            <a:r>
              <a:rPr lang="en-US" altLang="ko-KR" baseline="-25000" dirty="0" smtClean="0">
                <a:solidFill>
                  <a:prstClr val="black"/>
                </a:solidFill>
                <a:latin typeface="Arial" pitchFamily="34" charset="0"/>
                <a:ea typeface="HY헤드라인M"/>
                <a:cs typeface="Arial" pitchFamily="34" charset="0"/>
              </a:rPr>
              <a:t>2</a:t>
            </a:r>
            <a:r>
              <a:rPr lang="en-US" altLang="ko-KR" dirty="0" smtClean="0">
                <a:solidFill>
                  <a:prstClr val="black"/>
                </a:solidFill>
                <a:latin typeface="Arial" pitchFamily="34" charset="0"/>
                <a:ea typeface="HY헤드라인M"/>
                <a:cs typeface="Arial" pitchFamily="34" charset="0"/>
              </a:rPr>
              <a:t> products </a:t>
            </a:r>
            <a:endParaRPr kumimoji="0" lang="en-US" altLang="ko-K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uLnTx/>
              <a:uFillTx/>
              <a:latin typeface="Arial" pitchFamily="34" charset="0"/>
              <a:ea typeface="HY헤드라인M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96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66042" y="90044"/>
            <a:ext cx="5774904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defRPr sz="2800" b="1"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j-ea"/>
                <a:ea typeface="+mj-ea"/>
                <a:cs typeface="Titillium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uLnTx/>
                <a:uFillTx/>
                <a:latin typeface="Arial" pitchFamily="34" charset="0"/>
                <a:ea typeface="HY헤드라인M"/>
                <a:cs typeface="Arial" pitchFamily="34" charset="0"/>
              </a:rPr>
              <a:t>Application of GEMS LRT-SO</a:t>
            </a:r>
            <a:r>
              <a:rPr kumimoji="0" lang="en-US" altLang="ko-KR" sz="2800" b="1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uLnTx/>
                <a:uFillTx/>
                <a:latin typeface="Arial" pitchFamily="34" charset="0"/>
                <a:ea typeface="HY헤드라인M"/>
                <a:cs typeface="Arial" pitchFamily="34" charset="0"/>
              </a:rPr>
              <a:t>2</a:t>
            </a:r>
            <a:endParaRPr kumimoji="0" lang="en-US" altLang="ko-KR" sz="28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uLnTx/>
              <a:uFillTx/>
              <a:latin typeface="Arial" pitchFamily="34" charset="0"/>
              <a:ea typeface="HY헤드라인M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7539" y="88031"/>
            <a:ext cx="8570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1" spc="-300">
                <a:solidFill>
                  <a:schemeClr val="tx1">
                    <a:lumMod val="65000"/>
                    <a:lumOff val="35000"/>
                  </a:schemeClr>
                </a:solidFill>
                <a:latin typeface="HY견고딕"/>
                <a:ea typeface="HY견고딕"/>
                <a:cs typeface="맑은고딕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30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Y견고딕"/>
                <a:ea typeface="HY견고딕"/>
              </a:rPr>
              <a:t> </a:t>
            </a: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3</a:t>
            </a:r>
            <a:endParaRPr kumimoji="0" lang="en-US" sz="3600" b="1" i="0" u="none" strike="noStrike" kern="1200" cap="none" spc="-30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itchFamily="34" charset="0"/>
              <a:ea typeface="HY견고딕"/>
              <a:cs typeface="Arial" pitchFamily="34" charset="0"/>
            </a:endParaRPr>
          </a:p>
        </p:txBody>
      </p:sp>
      <p:sp>
        <p:nvSpPr>
          <p:cNvPr id="94" name="슬라이드 번호 개체 틀 1"/>
          <p:cNvSpPr txBox="1">
            <a:spLocks/>
          </p:cNvSpPr>
          <p:nvPr/>
        </p:nvSpPr>
        <p:spPr>
          <a:xfrm>
            <a:off x="11703470" y="6492875"/>
            <a:ext cx="48853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굴림체"/>
                <a:cs typeface="Arial" pitchFamily="34" charset="0"/>
              </a:rPr>
              <a:t>8</a:t>
            </a: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굴림체"/>
              <a:cs typeface="Arial" pitchFamily="34" charset="0"/>
            </a:endParaRPr>
          </a:p>
        </p:txBody>
      </p:sp>
      <p:grpSp>
        <p:nvGrpSpPr>
          <p:cNvPr id="93" name="그룹 92"/>
          <p:cNvGrpSpPr/>
          <p:nvPr/>
        </p:nvGrpSpPr>
        <p:grpSpPr>
          <a:xfrm>
            <a:off x="1262206" y="985439"/>
            <a:ext cx="9726943" cy="523220"/>
            <a:chOff x="-264326" y="3895382"/>
            <a:chExt cx="8248298" cy="523220"/>
          </a:xfrm>
        </p:grpSpPr>
        <p:sp>
          <p:nvSpPr>
            <p:cNvPr id="95" name="직사각형 94"/>
            <p:cNvSpPr/>
            <p:nvPr/>
          </p:nvSpPr>
          <p:spPr>
            <a:xfrm>
              <a:off x="-264326" y="3929837"/>
              <a:ext cx="8248298" cy="478069"/>
            </a:xfrm>
            <a:prstGeom prst="rect">
              <a:avLst/>
            </a:prstGeom>
            <a:solidFill>
              <a:schemeClr val="bg1">
                <a:lumMod val="85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a아메리카노L" panose="02020600000000000000" pitchFamily="18" charset="-127"/>
                <a:ea typeface="a아메리카노L" panose="02020600000000000000" pitchFamily="18" charset="-127"/>
              </a:endParaRPr>
            </a:p>
          </p:txBody>
        </p:sp>
        <p:sp>
          <p:nvSpPr>
            <p:cNvPr id="96" name="직사각형 95"/>
            <p:cNvSpPr/>
            <p:nvPr/>
          </p:nvSpPr>
          <p:spPr>
            <a:xfrm>
              <a:off x="-172589" y="3895382"/>
              <a:ext cx="753227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altLang="ko-KR" sz="2000" b="1" spc="-100" dirty="0" smtClean="0">
                  <a:latin typeface="a아메리카노L" panose="02020600000000000000" pitchFamily="18" charset="-127"/>
                  <a:ea typeface="a아메리카노L" panose="02020600000000000000" pitchFamily="18" charset="-127"/>
                  <a:cs typeface="Arial" charset="0"/>
                </a:rPr>
                <a:t>Volcanic Eruption</a:t>
              </a:r>
              <a:r>
                <a:rPr lang="ko-KR" altLang="en-US" sz="2000" b="1" spc="-100" dirty="0" smtClean="0">
                  <a:latin typeface="a아메리카노L" panose="02020600000000000000" pitchFamily="18" charset="-127"/>
                  <a:ea typeface="a아메리카노L" panose="02020600000000000000" pitchFamily="18" charset="-127"/>
                  <a:cs typeface="Arial" charset="0"/>
                </a:rPr>
                <a:t> </a:t>
              </a:r>
              <a:r>
                <a:rPr lang="en-US" altLang="ko-KR" sz="1600" b="1" spc="-100" dirty="0" smtClean="0">
                  <a:solidFill>
                    <a:srgbClr val="0000FF"/>
                  </a:solidFill>
                  <a:latin typeface="a아메리카노L" panose="02020600000000000000" pitchFamily="18" charset="-127"/>
                  <a:ea typeface="a아메리카노L" panose="02020600000000000000" pitchFamily="18" charset="-127"/>
                  <a:cs typeface="Arial" charset="0"/>
                </a:rPr>
                <a:t>(Northeast Asia)</a:t>
              </a:r>
              <a:endParaRPr lang="en-US" altLang="ko-KR" sz="1600" b="1" spc="-100" dirty="0">
                <a:solidFill>
                  <a:srgbClr val="0000FF"/>
                </a:solidFill>
                <a:latin typeface="a아메리카노L" panose="02020600000000000000" pitchFamily="18" charset="-127"/>
                <a:ea typeface="a아메리카노L" panose="02020600000000000000" pitchFamily="18" charset="-127"/>
                <a:cs typeface="Arial" charset="0"/>
              </a:endParaRPr>
            </a:p>
          </p:txBody>
        </p:sp>
      </p:grpSp>
      <p:sp>
        <p:nvSpPr>
          <p:cNvPr id="97" name="직사각형 96"/>
          <p:cNvSpPr/>
          <p:nvPr/>
        </p:nvSpPr>
        <p:spPr>
          <a:xfrm>
            <a:off x="1219349" y="1019894"/>
            <a:ext cx="45719" cy="478800"/>
          </a:xfrm>
          <a:prstGeom prst="rect">
            <a:avLst/>
          </a:prstGeom>
          <a:solidFill>
            <a:srgbClr val="2BB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 dirty="0"/>
          </a:p>
        </p:txBody>
      </p:sp>
      <p:grpSp>
        <p:nvGrpSpPr>
          <p:cNvPr id="98" name="그룹 97"/>
          <p:cNvGrpSpPr/>
          <p:nvPr/>
        </p:nvGrpSpPr>
        <p:grpSpPr>
          <a:xfrm>
            <a:off x="6267506" y="1839072"/>
            <a:ext cx="4897331" cy="4633603"/>
            <a:chOff x="1057725" y="1934307"/>
            <a:chExt cx="4897331" cy="4252406"/>
          </a:xfrm>
        </p:grpSpPr>
        <p:sp>
          <p:nvSpPr>
            <p:cNvPr id="99" name="모서리가 둥근 직사각형 1"/>
            <p:cNvSpPr/>
            <p:nvPr/>
          </p:nvSpPr>
          <p:spPr>
            <a:xfrm>
              <a:off x="1066042" y="2019118"/>
              <a:ext cx="4882371" cy="4167595"/>
            </a:xfrm>
            <a:custGeom>
              <a:avLst/>
              <a:gdLst>
                <a:gd name="connsiteX0" fmla="*/ 0 w 6297790"/>
                <a:gd name="connsiteY0" fmla="*/ 812816 h 4876800"/>
                <a:gd name="connsiteX1" fmla="*/ 812816 w 6297790"/>
                <a:gd name="connsiteY1" fmla="*/ 0 h 4876800"/>
                <a:gd name="connsiteX2" fmla="*/ 5484974 w 6297790"/>
                <a:gd name="connsiteY2" fmla="*/ 0 h 4876800"/>
                <a:gd name="connsiteX3" fmla="*/ 6297790 w 6297790"/>
                <a:gd name="connsiteY3" fmla="*/ 812816 h 4876800"/>
                <a:gd name="connsiteX4" fmla="*/ 6297790 w 6297790"/>
                <a:gd name="connsiteY4" fmla="*/ 4063984 h 4876800"/>
                <a:gd name="connsiteX5" fmla="*/ 5484974 w 6297790"/>
                <a:gd name="connsiteY5" fmla="*/ 4876800 h 4876800"/>
                <a:gd name="connsiteX6" fmla="*/ 812816 w 6297790"/>
                <a:gd name="connsiteY6" fmla="*/ 4876800 h 4876800"/>
                <a:gd name="connsiteX7" fmla="*/ 0 w 6297790"/>
                <a:gd name="connsiteY7" fmla="*/ 4063984 h 4876800"/>
                <a:gd name="connsiteX8" fmla="*/ 0 w 6297790"/>
                <a:gd name="connsiteY8" fmla="*/ 812816 h 4876800"/>
                <a:gd name="connsiteX0" fmla="*/ 0 w 6307950"/>
                <a:gd name="connsiteY0" fmla="*/ 812816 h 4876800"/>
                <a:gd name="connsiteX1" fmla="*/ 812816 w 6307950"/>
                <a:gd name="connsiteY1" fmla="*/ 0 h 4876800"/>
                <a:gd name="connsiteX2" fmla="*/ 5484974 w 6307950"/>
                <a:gd name="connsiteY2" fmla="*/ 0 h 4876800"/>
                <a:gd name="connsiteX3" fmla="*/ 6297790 w 6307950"/>
                <a:gd name="connsiteY3" fmla="*/ 812816 h 4876800"/>
                <a:gd name="connsiteX4" fmla="*/ 6307950 w 6307950"/>
                <a:gd name="connsiteY4" fmla="*/ 4419584 h 4876800"/>
                <a:gd name="connsiteX5" fmla="*/ 5484974 w 6307950"/>
                <a:gd name="connsiteY5" fmla="*/ 4876800 h 4876800"/>
                <a:gd name="connsiteX6" fmla="*/ 812816 w 6307950"/>
                <a:gd name="connsiteY6" fmla="*/ 4876800 h 4876800"/>
                <a:gd name="connsiteX7" fmla="*/ 0 w 6307950"/>
                <a:gd name="connsiteY7" fmla="*/ 4063984 h 4876800"/>
                <a:gd name="connsiteX8" fmla="*/ 0 w 6307950"/>
                <a:gd name="connsiteY8" fmla="*/ 812816 h 4876800"/>
                <a:gd name="connsiteX0" fmla="*/ 0 w 6307950"/>
                <a:gd name="connsiteY0" fmla="*/ 812816 h 4876800"/>
                <a:gd name="connsiteX1" fmla="*/ 812816 w 6307950"/>
                <a:gd name="connsiteY1" fmla="*/ 0 h 4876800"/>
                <a:gd name="connsiteX2" fmla="*/ 5484974 w 6307950"/>
                <a:gd name="connsiteY2" fmla="*/ 0 h 4876800"/>
                <a:gd name="connsiteX3" fmla="*/ 6297790 w 6307950"/>
                <a:gd name="connsiteY3" fmla="*/ 812816 h 4876800"/>
                <a:gd name="connsiteX4" fmla="*/ 6307950 w 6307950"/>
                <a:gd name="connsiteY4" fmla="*/ 4419584 h 4876800"/>
                <a:gd name="connsiteX5" fmla="*/ 5484974 w 6307950"/>
                <a:gd name="connsiteY5" fmla="*/ 4876800 h 4876800"/>
                <a:gd name="connsiteX6" fmla="*/ 812816 w 6307950"/>
                <a:gd name="connsiteY6" fmla="*/ 4876800 h 4876800"/>
                <a:gd name="connsiteX7" fmla="*/ 10160 w 6307950"/>
                <a:gd name="connsiteY7" fmla="*/ 4429744 h 4876800"/>
                <a:gd name="connsiteX8" fmla="*/ 0 w 6307950"/>
                <a:gd name="connsiteY8" fmla="*/ 812816 h 4876800"/>
                <a:gd name="connsiteX0" fmla="*/ 0 w 6297790"/>
                <a:gd name="connsiteY0" fmla="*/ 812816 h 4876800"/>
                <a:gd name="connsiteX1" fmla="*/ 812816 w 6297790"/>
                <a:gd name="connsiteY1" fmla="*/ 0 h 4876800"/>
                <a:gd name="connsiteX2" fmla="*/ 5484974 w 6297790"/>
                <a:gd name="connsiteY2" fmla="*/ 0 h 4876800"/>
                <a:gd name="connsiteX3" fmla="*/ 6297790 w 6297790"/>
                <a:gd name="connsiteY3" fmla="*/ 812816 h 4876800"/>
                <a:gd name="connsiteX4" fmla="*/ 6297790 w 6297790"/>
                <a:gd name="connsiteY4" fmla="*/ 4429744 h 4876800"/>
                <a:gd name="connsiteX5" fmla="*/ 5484974 w 6297790"/>
                <a:gd name="connsiteY5" fmla="*/ 4876800 h 4876800"/>
                <a:gd name="connsiteX6" fmla="*/ 812816 w 6297790"/>
                <a:gd name="connsiteY6" fmla="*/ 4876800 h 4876800"/>
                <a:gd name="connsiteX7" fmla="*/ 10160 w 6297790"/>
                <a:gd name="connsiteY7" fmla="*/ 4429744 h 4876800"/>
                <a:gd name="connsiteX8" fmla="*/ 0 w 6297790"/>
                <a:gd name="connsiteY8" fmla="*/ 812816 h 4876800"/>
                <a:gd name="connsiteX0" fmla="*/ 0 w 6297790"/>
                <a:gd name="connsiteY0" fmla="*/ 812816 h 4876800"/>
                <a:gd name="connsiteX1" fmla="*/ 812816 w 6297790"/>
                <a:gd name="connsiteY1" fmla="*/ 0 h 4876800"/>
                <a:gd name="connsiteX2" fmla="*/ 5484974 w 6297790"/>
                <a:gd name="connsiteY2" fmla="*/ 0 h 4876800"/>
                <a:gd name="connsiteX3" fmla="*/ 6297790 w 6297790"/>
                <a:gd name="connsiteY3" fmla="*/ 812816 h 4876800"/>
                <a:gd name="connsiteX4" fmla="*/ 6297790 w 6297790"/>
                <a:gd name="connsiteY4" fmla="*/ 4429744 h 4876800"/>
                <a:gd name="connsiteX5" fmla="*/ 5484974 w 6297790"/>
                <a:gd name="connsiteY5" fmla="*/ 4876800 h 4876800"/>
                <a:gd name="connsiteX6" fmla="*/ 812816 w 6297790"/>
                <a:gd name="connsiteY6" fmla="*/ 4876800 h 4876800"/>
                <a:gd name="connsiteX7" fmla="*/ 10160 w 6297790"/>
                <a:gd name="connsiteY7" fmla="*/ 4409424 h 4876800"/>
                <a:gd name="connsiteX8" fmla="*/ 0 w 6297790"/>
                <a:gd name="connsiteY8" fmla="*/ 812816 h 4876800"/>
                <a:gd name="connsiteX0" fmla="*/ 0 w 6307950"/>
                <a:gd name="connsiteY0" fmla="*/ 477536 h 4876800"/>
                <a:gd name="connsiteX1" fmla="*/ 822976 w 6307950"/>
                <a:gd name="connsiteY1" fmla="*/ 0 h 4876800"/>
                <a:gd name="connsiteX2" fmla="*/ 5495134 w 6307950"/>
                <a:gd name="connsiteY2" fmla="*/ 0 h 4876800"/>
                <a:gd name="connsiteX3" fmla="*/ 6307950 w 6307950"/>
                <a:gd name="connsiteY3" fmla="*/ 812816 h 4876800"/>
                <a:gd name="connsiteX4" fmla="*/ 6307950 w 6307950"/>
                <a:gd name="connsiteY4" fmla="*/ 4429744 h 4876800"/>
                <a:gd name="connsiteX5" fmla="*/ 5495134 w 6307950"/>
                <a:gd name="connsiteY5" fmla="*/ 4876800 h 4876800"/>
                <a:gd name="connsiteX6" fmla="*/ 822976 w 6307950"/>
                <a:gd name="connsiteY6" fmla="*/ 4876800 h 4876800"/>
                <a:gd name="connsiteX7" fmla="*/ 20320 w 6307950"/>
                <a:gd name="connsiteY7" fmla="*/ 4409424 h 4876800"/>
                <a:gd name="connsiteX8" fmla="*/ 0 w 6307950"/>
                <a:gd name="connsiteY8" fmla="*/ 477536 h 4876800"/>
                <a:gd name="connsiteX0" fmla="*/ 0 w 6318110"/>
                <a:gd name="connsiteY0" fmla="*/ 477536 h 4876800"/>
                <a:gd name="connsiteX1" fmla="*/ 822976 w 6318110"/>
                <a:gd name="connsiteY1" fmla="*/ 0 h 4876800"/>
                <a:gd name="connsiteX2" fmla="*/ 5495134 w 6318110"/>
                <a:gd name="connsiteY2" fmla="*/ 0 h 4876800"/>
                <a:gd name="connsiteX3" fmla="*/ 6318110 w 6318110"/>
                <a:gd name="connsiteY3" fmla="*/ 497856 h 4876800"/>
                <a:gd name="connsiteX4" fmla="*/ 6307950 w 6318110"/>
                <a:gd name="connsiteY4" fmla="*/ 4429744 h 4876800"/>
                <a:gd name="connsiteX5" fmla="*/ 5495134 w 6318110"/>
                <a:gd name="connsiteY5" fmla="*/ 4876800 h 4876800"/>
                <a:gd name="connsiteX6" fmla="*/ 822976 w 6318110"/>
                <a:gd name="connsiteY6" fmla="*/ 4876800 h 4876800"/>
                <a:gd name="connsiteX7" fmla="*/ 20320 w 6318110"/>
                <a:gd name="connsiteY7" fmla="*/ 4409424 h 4876800"/>
                <a:gd name="connsiteX8" fmla="*/ 0 w 6318110"/>
                <a:gd name="connsiteY8" fmla="*/ 477536 h 4876800"/>
                <a:gd name="connsiteX0" fmla="*/ 0 w 6318110"/>
                <a:gd name="connsiteY0" fmla="*/ 477536 h 4876800"/>
                <a:gd name="connsiteX1" fmla="*/ 822976 w 6318110"/>
                <a:gd name="connsiteY1" fmla="*/ 0 h 4876800"/>
                <a:gd name="connsiteX2" fmla="*/ 5495134 w 6318110"/>
                <a:gd name="connsiteY2" fmla="*/ 0 h 4876800"/>
                <a:gd name="connsiteX3" fmla="*/ 6318110 w 6318110"/>
                <a:gd name="connsiteY3" fmla="*/ 497856 h 4876800"/>
                <a:gd name="connsiteX4" fmla="*/ 6307950 w 6318110"/>
                <a:gd name="connsiteY4" fmla="*/ 4429744 h 4876800"/>
                <a:gd name="connsiteX5" fmla="*/ 5495134 w 6318110"/>
                <a:gd name="connsiteY5" fmla="*/ 4876800 h 4876800"/>
                <a:gd name="connsiteX6" fmla="*/ 822976 w 6318110"/>
                <a:gd name="connsiteY6" fmla="*/ 4876800 h 4876800"/>
                <a:gd name="connsiteX7" fmla="*/ 20320 w 6318110"/>
                <a:gd name="connsiteY7" fmla="*/ 4409424 h 4876800"/>
                <a:gd name="connsiteX8" fmla="*/ 0 w 6318110"/>
                <a:gd name="connsiteY8" fmla="*/ 477536 h 4876800"/>
                <a:gd name="connsiteX0" fmla="*/ 0 w 6318110"/>
                <a:gd name="connsiteY0" fmla="*/ 477536 h 4877500"/>
                <a:gd name="connsiteX1" fmla="*/ 822976 w 6318110"/>
                <a:gd name="connsiteY1" fmla="*/ 0 h 4877500"/>
                <a:gd name="connsiteX2" fmla="*/ 5495134 w 6318110"/>
                <a:gd name="connsiteY2" fmla="*/ 0 h 4877500"/>
                <a:gd name="connsiteX3" fmla="*/ 6318110 w 6318110"/>
                <a:gd name="connsiteY3" fmla="*/ 497856 h 4877500"/>
                <a:gd name="connsiteX4" fmla="*/ 6307950 w 6318110"/>
                <a:gd name="connsiteY4" fmla="*/ 4693904 h 4877500"/>
                <a:gd name="connsiteX5" fmla="*/ 5495134 w 6318110"/>
                <a:gd name="connsiteY5" fmla="*/ 4876800 h 4877500"/>
                <a:gd name="connsiteX6" fmla="*/ 822976 w 6318110"/>
                <a:gd name="connsiteY6" fmla="*/ 4876800 h 4877500"/>
                <a:gd name="connsiteX7" fmla="*/ 20320 w 6318110"/>
                <a:gd name="connsiteY7" fmla="*/ 4409424 h 4877500"/>
                <a:gd name="connsiteX8" fmla="*/ 0 w 6318110"/>
                <a:gd name="connsiteY8" fmla="*/ 477536 h 4877500"/>
                <a:gd name="connsiteX0" fmla="*/ 0 w 6318110"/>
                <a:gd name="connsiteY0" fmla="*/ 477536 h 4877500"/>
                <a:gd name="connsiteX1" fmla="*/ 822976 w 6318110"/>
                <a:gd name="connsiteY1" fmla="*/ 0 h 4877500"/>
                <a:gd name="connsiteX2" fmla="*/ 5495134 w 6318110"/>
                <a:gd name="connsiteY2" fmla="*/ 0 h 4877500"/>
                <a:gd name="connsiteX3" fmla="*/ 6318110 w 6318110"/>
                <a:gd name="connsiteY3" fmla="*/ 497856 h 4877500"/>
                <a:gd name="connsiteX4" fmla="*/ 6307950 w 6318110"/>
                <a:gd name="connsiteY4" fmla="*/ 4693904 h 4877500"/>
                <a:gd name="connsiteX5" fmla="*/ 5495134 w 6318110"/>
                <a:gd name="connsiteY5" fmla="*/ 4876800 h 4877500"/>
                <a:gd name="connsiteX6" fmla="*/ 822976 w 6318110"/>
                <a:gd name="connsiteY6" fmla="*/ 4876800 h 4877500"/>
                <a:gd name="connsiteX7" fmla="*/ 20320 w 6318110"/>
                <a:gd name="connsiteY7" fmla="*/ 4409424 h 4877500"/>
                <a:gd name="connsiteX8" fmla="*/ 0 w 6318110"/>
                <a:gd name="connsiteY8" fmla="*/ 477536 h 4877500"/>
                <a:gd name="connsiteX0" fmla="*/ 0 w 6318110"/>
                <a:gd name="connsiteY0" fmla="*/ 477536 h 4877500"/>
                <a:gd name="connsiteX1" fmla="*/ 822976 w 6318110"/>
                <a:gd name="connsiteY1" fmla="*/ 0 h 4877500"/>
                <a:gd name="connsiteX2" fmla="*/ 5495134 w 6318110"/>
                <a:gd name="connsiteY2" fmla="*/ 0 h 4877500"/>
                <a:gd name="connsiteX3" fmla="*/ 6318110 w 6318110"/>
                <a:gd name="connsiteY3" fmla="*/ 497856 h 4877500"/>
                <a:gd name="connsiteX4" fmla="*/ 6307950 w 6318110"/>
                <a:gd name="connsiteY4" fmla="*/ 4693904 h 4877500"/>
                <a:gd name="connsiteX5" fmla="*/ 5495134 w 6318110"/>
                <a:gd name="connsiteY5" fmla="*/ 4876800 h 4877500"/>
                <a:gd name="connsiteX6" fmla="*/ 822976 w 6318110"/>
                <a:gd name="connsiteY6" fmla="*/ 4876800 h 4877500"/>
                <a:gd name="connsiteX7" fmla="*/ 20320 w 6318110"/>
                <a:gd name="connsiteY7" fmla="*/ 4409424 h 4877500"/>
                <a:gd name="connsiteX8" fmla="*/ 0 w 6318110"/>
                <a:gd name="connsiteY8" fmla="*/ 477536 h 4877500"/>
                <a:gd name="connsiteX0" fmla="*/ 0 w 6318110"/>
                <a:gd name="connsiteY0" fmla="*/ 477536 h 4960844"/>
                <a:gd name="connsiteX1" fmla="*/ 822976 w 6318110"/>
                <a:gd name="connsiteY1" fmla="*/ 0 h 4960844"/>
                <a:gd name="connsiteX2" fmla="*/ 5495134 w 6318110"/>
                <a:gd name="connsiteY2" fmla="*/ 0 h 4960844"/>
                <a:gd name="connsiteX3" fmla="*/ 6318110 w 6318110"/>
                <a:gd name="connsiteY3" fmla="*/ 497856 h 4960844"/>
                <a:gd name="connsiteX4" fmla="*/ 6307950 w 6318110"/>
                <a:gd name="connsiteY4" fmla="*/ 4693904 h 4960844"/>
                <a:gd name="connsiteX5" fmla="*/ 5495134 w 6318110"/>
                <a:gd name="connsiteY5" fmla="*/ 4876800 h 4960844"/>
                <a:gd name="connsiteX6" fmla="*/ 822976 w 6318110"/>
                <a:gd name="connsiteY6" fmla="*/ 4876800 h 4960844"/>
                <a:gd name="connsiteX7" fmla="*/ 20320 w 6318110"/>
                <a:gd name="connsiteY7" fmla="*/ 4704064 h 4960844"/>
                <a:gd name="connsiteX8" fmla="*/ 0 w 6318110"/>
                <a:gd name="connsiteY8" fmla="*/ 477536 h 4960844"/>
                <a:gd name="connsiteX0" fmla="*/ 0 w 6318110"/>
                <a:gd name="connsiteY0" fmla="*/ 477536 h 4884398"/>
                <a:gd name="connsiteX1" fmla="*/ 822976 w 6318110"/>
                <a:gd name="connsiteY1" fmla="*/ 0 h 4884398"/>
                <a:gd name="connsiteX2" fmla="*/ 5495134 w 6318110"/>
                <a:gd name="connsiteY2" fmla="*/ 0 h 4884398"/>
                <a:gd name="connsiteX3" fmla="*/ 6318110 w 6318110"/>
                <a:gd name="connsiteY3" fmla="*/ 497856 h 4884398"/>
                <a:gd name="connsiteX4" fmla="*/ 6307950 w 6318110"/>
                <a:gd name="connsiteY4" fmla="*/ 4693904 h 4884398"/>
                <a:gd name="connsiteX5" fmla="*/ 5495134 w 6318110"/>
                <a:gd name="connsiteY5" fmla="*/ 4876800 h 4884398"/>
                <a:gd name="connsiteX6" fmla="*/ 822976 w 6318110"/>
                <a:gd name="connsiteY6" fmla="*/ 4876800 h 4884398"/>
                <a:gd name="connsiteX7" fmla="*/ 20320 w 6318110"/>
                <a:gd name="connsiteY7" fmla="*/ 4704064 h 4884398"/>
                <a:gd name="connsiteX8" fmla="*/ 0 w 6318110"/>
                <a:gd name="connsiteY8" fmla="*/ 477536 h 4884398"/>
                <a:gd name="connsiteX0" fmla="*/ 0 w 6318110"/>
                <a:gd name="connsiteY0" fmla="*/ 477536 h 4881825"/>
                <a:gd name="connsiteX1" fmla="*/ 822976 w 6318110"/>
                <a:gd name="connsiteY1" fmla="*/ 0 h 4881825"/>
                <a:gd name="connsiteX2" fmla="*/ 5495134 w 6318110"/>
                <a:gd name="connsiteY2" fmla="*/ 0 h 4881825"/>
                <a:gd name="connsiteX3" fmla="*/ 6318110 w 6318110"/>
                <a:gd name="connsiteY3" fmla="*/ 497856 h 4881825"/>
                <a:gd name="connsiteX4" fmla="*/ 6307950 w 6318110"/>
                <a:gd name="connsiteY4" fmla="*/ 4693904 h 4881825"/>
                <a:gd name="connsiteX5" fmla="*/ 5495134 w 6318110"/>
                <a:gd name="connsiteY5" fmla="*/ 4876800 h 4881825"/>
                <a:gd name="connsiteX6" fmla="*/ 822976 w 6318110"/>
                <a:gd name="connsiteY6" fmla="*/ 4876800 h 4881825"/>
                <a:gd name="connsiteX7" fmla="*/ 10160 w 6318110"/>
                <a:gd name="connsiteY7" fmla="*/ 4693904 h 4881825"/>
                <a:gd name="connsiteX8" fmla="*/ 0 w 6318110"/>
                <a:gd name="connsiteY8" fmla="*/ 477536 h 4881825"/>
                <a:gd name="connsiteX0" fmla="*/ 0 w 6318110"/>
                <a:gd name="connsiteY0" fmla="*/ 477536 h 4881825"/>
                <a:gd name="connsiteX1" fmla="*/ 822976 w 6318110"/>
                <a:gd name="connsiteY1" fmla="*/ 0 h 4881825"/>
                <a:gd name="connsiteX2" fmla="*/ 5495134 w 6318110"/>
                <a:gd name="connsiteY2" fmla="*/ 0 h 4881825"/>
                <a:gd name="connsiteX3" fmla="*/ 6318110 w 6318110"/>
                <a:gd name="connsiteY3" fmla="*/ 497856 h 4881825"/>
                <a:gd name="connsiteX4" fmla="*/ 6297790 w 6318110"/>
                <a:gd name="connsiteY4" fmla="*/ 4693904 h 4881825"/>
                <a:gd name="connsiteX5" fmla="*/ 5495134 w 6318110"/>
                <a:gd name="connsiteY5" fmla="*/ 4876800 h 4881825"/>
                <a:gd name="connsiteX6" fmla="*/ 822976 w 6318110"/>
                <a:gd name="connsiteY6" fmla="*/ 4876800 h 4881825"/>
                <a:gd name="connsiteX7" fmla="*/ 10160 w 6318110"/>
                <a:gd name="connsiteY7" fmla="*/ 4693904 h 4881825"/>
                <a:gd name="connsiteX8" fmla="*/ 0 w 6318110"/>
                <a:gd name="connsiteY8" fmla="*/ 477536 h 4881825"/>
                <a:gd name="connsiteX0" fmla="*/ 0 w 6318110"/>
                <a:gd name="connsiteY0" fmla="*/ 351311 h 4893552"/>
                <a:gd name="connsiteX1" fmla="*/ 822976 w 6318110"/>
                <a:gd name="connsiteY1" fmla="*/ 11727 h 4893552"/>
                <a:gd name="connsiteX2" fmla="*/ 5495134 w 6318110"/>
                <a:gd name="connsiteY2" fmla="*/ 11727 h 4893552"/>
                <a:gd name="connsiteX3" fmla="*/ 6318110 w 6318110"/>
                <a:gd name="connsiteY3" fmla="*/ 509583 h 4893552"/>
                <a:gd name="connsiteX4" fmla="*/ 6297790 w 6318110"/>
                <a:gd name="connsiteY4" fmla="*/ 4705631 h 4893552"/>
                <a:gd name="connsiteX5" fmla="*/ 5495134 w 6318110"/>
                <a:gd name="connsiteY5" fmla="*/ 4888527 h 4893552"/>
                <a:gd name="connsiteX6" fmla="*/ 822976 w 6318110"/>
                <a:gd name="connsiteY6" fmla="*/ 4888527 h 4893552"/>
                <a:gd name="connsiteX7" fmla="*/ 10160 w 6318110"/>
                <a:gd name="connsiteY7" fmla="*/ 4705631 h 4893552"/>
                <a:gd name="connsiteX8" fmla="*/ 0 w 6318110"/>
                <a:gd name="connsiteY8" fmla="*/ 351311 h 4893552"/>
                <a:gd name="connsiteX0" fmla="*/ 0 w 6318110"/>
                <a:gd name="connsiteY0" fmla="*/ 339584 h 4881825"/>
                <a:gd name="connsiteX1" fmla="*/ 822976 w 6318110"/>
                <a:gd name="connsiteY1" fmla="*/ 0 h 4881825"/>
                <a:gd name="connsiteX2" fmla="*/ 5495134 w 6318110"/>
                <a:gd name="connsiteY2" fmla="*/ 0 h 4881825"/>
                <a:gd name="connsiteX3" fmla="*/ 6318110 w 6318110"/>
                <a:gd name="connsiteY3" fmla="*/ 497856 h 4881825"/>
                <a:gd name="connsiteX4" fmla="*/ 6297790 w 6318110"/>
                <a:gd name="connsiteY4" fmla="*/ 4693904 h 4881825"/>
                <a:gd name="connsiteX5" fmla="*/ 5495134 w 6318110"/>
                <a:gd name="connsiteY5" fmla="*/ 4876800 h 4881825"/>
                <a:gd name="connsiteX6" fmla="*/ 822976 w 6318110"/>
                <a:gd name="connsiteY6" fmla="*/ 4876800 h 4881825"/>
                <a:gd name="connsiteX7" fmla="*/ 10160 w 6318110"/>
                <a:gd name="connsiteY7" fmla="*/ 4693904 h 4881825"/>
                <a:gd name="connsiteX8" fmla="*/ 0 w 6318110"/>
                <a:gd name="connsiteY8" fmla="*/ 339584 h 4881825"/>
                <a:gd name="connsiteX0" fmla="*/ 0 w 6318110"/>
                <a:gd name="connsiteY0" fmla="*/ 346759 h 4889000"/>
                <a:gd name="connsiteX1" fmla="*/ 822976 w 6318110"/>
                <a:gd name="connsiteY1" fmla="*/ 7175 h 4889000"/>
                <a:gd name="connsiteX2" fmla="*/ 5495134 w 6318110"/>
                <a:gd name="connsiteY2" fmla="*/ 7175 h 4889000"/>
                <a:gd name="connsiteX3" fmla="*/ 6318110 w 6318110"/>
                <a:gd name="connsiteY3" fmla="*/ 367079 h 4889000"/>
                <a:gd name="connsiteX4" fmla="*/ 6297790 w 6318110"/>
                <a:gd name="connsiteY4" fmla="*/ 4701079 h 4889000"/>
                <a:gd name="connsiteX5" fmla="*/ 5495134 w 6318110"/>
                <a:gd name="connsiteY5" fmla="*/ 4883975 h 4889000"/>
                <a:gd name="connsiteX6" fmla="*/ 822976 w 6318110"/>
                <a:gd name="connsiteY6" fmla="*/ 4883975 h 4889000"/>
                <a:gd name="connsiteX7" fmla="*/ 10160 w 6318110"/>
                <a:gd name="connsiteY7" fmla="*/ 4701079 h 4889000"/>
                <a:gd name="connsiteX8" fmla="*/ 0 w 6318110"/>
                <a:gd name="connsiteY8" fmla="*/ 346759 h 4889000"/>
                <a:gd name="connsiteX0" fmla="*/ 0 w 6318110"/>
                <a:gd name="connsiteY0" fmla="*/ 339584 h 4881825"/>
                <a:gd name="connsiteX1" fmla="*/ 822976 w 6318110"/>
                <a:gd name="connsiteY1" fmla="*/ 0 h 4881825"/>
                <a:gd name="connsiteX2" fmla="*/ 5495134 w 6318110"/>
                <a:gd name="connsiteY2" fmla="*/ 0 h 4881825"/>
                <a:gd name="connsiteX3" fmla="*/ 6318110 w 6318110"/>
                <a:gd name="connsiteY3" fmla="*/ 359904 h 4881825"/>
                <a:gd name="connsiteX4" fmla="*/ 6297790 w 6318110"/>
                <a:gd name="connsiteY4" fmla="*/ 4693904 h 4881825"/>
                <a:gd name="connsiteX5" fmla="*/ 5495134 w 6318110"/>
                <a:gd name="connsiteY5" fmla="*/ 4876800 h 4881825"/>
                <a:gd name="connsiteX6" fmla="*/ 822976 w 6318110"/>
                <a:gd name="connsiteY6" fmla="*/ 4876800 h 4881825"/>
                <a:gd name="connsiteX7" fmla="*/ 10160 w 6318110"/>
                <a:gd name="connsiteY7" fmla="*/ 4693904 h 4881825"/>
                <a:gd name="connsiteX8" fmla="*/ 0 w 6318110"/>
                <a:gd name="connsiteY8" fmla="*/ 339584 h 488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18110" h="4881825">
                  <a:moveTo>
                    <a:pt x="0" y="339584"/>
                  </a:moveTo>
                  <a:cubicBezTo>
                    <a:pt x="0" y="4285"/>
                    <a:pt x="374070" y="0"/>
                    <a:pt x="822976" y="0"/>
                  </a:cubicBezTo>
                  <a:lnTo>
                    <a:pt x="5495134" y="0"/>
                  </a:lnTo>
                  <a:cubicBezTo>
                    <a:pt x="5944040" y="0"/>
                    <a:pt x="6318110" y="48950"/>
                    <a:pt x="6318110" y="359904"/>
                  </a:cubicBezTo>
                  <a:cubicBezTo>
                    <a:pt x="6314723" y="1670533"/>
                    <a:pt x="6301177" y="3383275"/>
                    <a:pt x="6297790" y="4693904"/>
                  </a:cubicBezTo>
                  <a:cubicBezTo>
                    <a:pt x="6297790" y="4898970"/>
                    <a:pt x="5944040" y="4876800"/>
                    <a:pt x="5495134" y="4876800"/>
                  </a:cubicBezTo>
                  <a:lnTo>
                    <a:pt x="822976" y="4876800"/>
                  </a:lnTo>
                  <a:cubicBezTo>
                    <a:pt x="374070" y="4876800"/>
                    <a:pt x="10160" y="4929450"/>
                    <a:pt x="10160" y="4693904"/>
                  </a:cubicBezTo>
                  <a:cubicBezTo>
                    <a:pt x="6773" y="3488261"/>
                    <a:pt x="3387" y="1545227"/>
                    <a:pt x="0" y="339584"/>
                  </a:cubicBezTo>
                  <a:close/>
                </a:path>
              </a:pathLst>
            </a:cu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/>
            </a:p>
          </p:txBody>
        </p:sp>
        <p:sp>
          <p:nvSpPr>
            <p:cNvPr id="100" name="object 19"/>
            <p:cNvSpPr/>
            <p:nvPr/>
          </p:nvSpPr>
          <p:spPr>
            <a:xfrm>
              <a:off x="1057725" y="1934307"/>
              <a:ext cx="4897331" cy="360045"/>
            </a:xfrm>
            <a:custGeom>
              <a:avLst/>
              <a:gdLst/>
              <a:ahLst/>
              <a:cxnLst/>
              <a:rect l="l" t="t" r="r" b="b"/>
              <a:pathLst>
                <a:path w="3085465" h="360044">
                  <a:moveTo>
                    <a:pt x="2919933" y="0"/>
                  </a:moveTo>
                  <a:lnTo>
                    <a:pt x="165100" y="0"/>
                  </a:lnTo>
                  <a:lnTo>
                    <a:pt x="69651" y="2579"/>
                  </a:lnTo>
                  <a:lnTo>
                    <a:pt x="20637" y="20637"/>
                  </a:lnTo>
                  <a:lnTo>
                    <a:pt x="2579" y="69651"/>
                  </a:lnTo>
                  <a:lnTo>
                    <a:pt x="0" y="165100"/>
                  </a:lnTo>
                  <a:lnTo>
                    <a:pt x="0" y="359994"/>
                  </a:lnTo>
                  <a:lnTo>
                    <a:pt x="3085033" y="359994"/>
                  </a:lnTo>
                  <a:lnTo>
                    <a:pt x="3085033" y="165100"/>
                  </a:lnTo>
                  <a:lnTo>
                    <a:pt x="3082453" y="69651"/>
                  </a:lnTo>
                  <a:lnTo>
                    <a:pt x="3064395" y="20637"/>
                  </a:lnTo>
                  <a:lnTo>
                    <a:pt x="3015381" y="2579"/>
                  </a:lnTo>
                  <a:lnTo>
                    <a:pt x="2919933" y="0"/>
                  </a:lnTo>
                  <a:close/>
                </a:path>
              </a:pathLst>
            </a:custGeom>
            <a:solidFill>
              <a:srgbClr val="29B1AE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28AAA7"/>
                </a:solidFill>
              </a:endParaRPr>
            </a:p>
          </p:txBody>
        </p:sp>
      </p:grpSp>
      <p:grpSp>
        <p:nvGrpSpPr>
          <p:cNvPr id="101" name="그룹 100"/>
          <p:cNvGrpSpPr/>
          <p:nvPr/>
        </p:nvGrpSpPr>
        <p:grpSpPr>
          <a:xfrm>
            <a:off x="1072763" y="1839072"/>
            <a:ext cx="4932000" cy="4633603"/>
            <a:chOff x="1033010" y="1934307"/>
            <a:chExt cx="4932000" cy="4252406"/>
          </a:xfrm>
        </p:grpSpPr>
        <p:sp>
          <p:nvSpPr>
            <p:cNvPr id="102" name="모서리가 둥근 직사각형 1"/>
            <p:cNvSpPr/>
            <p:nvPr/>
          </p:nvSpPr>
          <p:spPr>
            <a:xfrm>
              <a:off x="1066042" y="2019118"/>
              <a:ext cx="4889014" cy="4167595"/>
            </a:xfrm>
            <a:custGeom>
              <a:avLst/>
              <a:gdLst>
                <a:gd name="connsiteX0" fmla="*/ 0 w 6297790"/>
                <a:gd name="connsiteY0" fmla="*/ 812816 h 4876800"/>
                <a:gd name="connsiteX1" fmla="*/ 812816 w 6297790"/>
                <a:gd name="connsiteY1" fmla="*/ 0 h 4876800"/>
                <a:gd name="connsiteX2" fmla="*/ 5484974 w 6297790"/>
                <a:gd name="connsiteY2" fmla="*/ 0 h 4876800"/>
                <a:gd name="connsiteX3" fmla="*/ 6297790 w 6297790"/>
                <a:gd name="connsiteY3" fmla="*/ 812816 h 4876800"/>
                <a:gd name="connsiteX4" fmla="*/ 6297790 w 6297790"/>
                <a:gd name="connsiteY4" fmla="*/ 4063984 h 4876800"/>
                <a:gd name="connsiteX5" fmla="*/ 5484974 w 6297790"/>
                <a:gd name="connsiteY5" fmla="*/ 4876800 h 4876800"/>
                <a:gd name="connsiteX6" fmla="*/ 812816 w 6297790"/>
                <a:gd name="connsiteY6" fmla="*/ 4876800 h 4876800"/>
                <a:gd name="connsiteX7" fmla="*/ 0 w 6297790"/>
                <a:gd name="connsiteY7" fmla="*/ 4063984 h 4876800"/>
                <a:gd name="connsiteX8" fmla="*/ 0 w 6297790"/>
                <a:gd name="connsiteY8" fmla="*/ 812816 h 4876800"/>
                <a:gd name="connsiteX0" fmla="*/ 0 w 6307950"/>
                <a:gd name="connsiteY0" fmla="*/ 812816 h 4876800"/>
                <a:gd name="connsiteX1" fmla="*/ 812816 w 6307950"/>
                <a:gd name="connsiteY1" fmla="*/ 0 h 4876800"/>
                <a:gd name="connsiteX2" fmla="*/ 5484974 w 6307950"/>
                <a:gd name="connsiteY2" fmla="*/ 0 h 4876800"/>
                <a:gd name="connsiteX3" fmla="*/ 6297790 w 6307950"/>
                <a:gd name="connsiteY3" fmla="*/ 812816 h 4876800"/>
                <a:gd name="connsiteX4" fmla="*/ 6307950 w 6307950"/>
                <a:gd name="connsiteY4" fmla="*/ 4419584 h 4876800"/>
                <a:gd name="connsiteX5" fmla="*/ 5484974 w 6307950"/>
                <a:gd name="connsiteY5" fmla="*/ 4876800 h 4876800"/>
                <a:gd name="connsiteX6" fmla="*/ 812816 w 6307950"/>
                <a:gd name="connsiteY6" fmla="*/ 4876800 h 4876800"/>
                <a:gd name="connsiteX7" fmla="*/ 0 w 6307950"/>
                <a:gd name="connsiteY7" fmla="*/ 4063984 h 4876800"/>
                <a:gd name="connsiteX8" fmla="*/ 0 w 6307950"/>
                <a:gd name="connsiteY8" fmla="*/ 812816 h 4876800"/>
                <a:gd name="connsiteX0" fmla="*/ 0 w 6307950"/>
                <a:gd name="connsiteY0" fmla="*/ 812816 h 4876800"/>
                <a:gd name="connsiteX1" fmla="*/ 812816 w 6307950"/>
                <a:gd name="connsiteY1" fmla="*/ 0 h 4876800"/>
                <a:gd name="connsiteX2" fmla="*/ 5484974 w 6307950"/>
                <a:gd name="connsiteY2" fmla="*/ 0 h 4876800"/>
                <a:gd name="connsiteX3" fmla="*/ 6297790 w 6307950"/>
                <a:gd name="connsiteY3" fmla="*/ 812816 h 4876800"/>
                <a:gd name="connsiteX4" fmla="*/ 6307950 w 6307950"/>
                <a:gd name="connsiteY4" fmla="*/ 4419584 h 4876800"/>
                <a:gd name="connsiteX5" fmla="*/ 5484974 w 6307950"/>
                <a:gd name="connsiteY5" fmla="*/ 4876800 h 4876800"/>
                <a:gd name="connsiteX6" fmla="*/ 812816 w 6307950"/>
                <a:gd name="connsiteY6" fmla="*/ 4876800 h 4876800"/>
                <a:gd name="connsiteX7" fmla="*/ 10160 w 6307950"/>
                <a:gd name="connsiteY7" fmla="*/ 4429744 h 4876800"/>
                <a:gd name="connsiteX8" fmla="*/ 0 w 6307950"/>
                <a:gd name="connsiteY8" fmla="*/ 812816 h 4876800"/>
                <a:gd name="connsiteX0" fmla="*/ 0 w 6297790"/>
                <a:gd name="connsiteY0" fmla="*/ 812816 h 4876800"/>
                <a:gd name="connsiteX1" fmla="*/ 812816 w 6297790"/>
                <a:gd name="connsiteY1" fmla="*/ 0 h 4876800"/>
                <a:gd name="connsiteX2" fmla="*/ 5484974 w 6297790"/>
                <a:gd name="connsiteY2" fmla="*/ 0 h 4876800"/>
                <a:gd name="connsiteX3" fmla="*/ 6297790 w 6297790"/>
                <a:gd name="connsiteY3" fmla="*/ 812816 h 4876800"/>
                <a:gd name="connsiteX4" fmla="*/ 6297790 w 6297790"/>
                <a:gd name="connsiteY4" fmla="*/ 4429744 h 4876800"/>
                <a:gd name="connsiteX5" fmla="*/ 5484974 w 6297790"/>
                <a:gd name="connsiteY5" fmla="*/ 4876800 h 4876800"/>
                <a:gd name="connsiteX6" fmla="*/ 812816 w 6297790"/>
                <a:gd name="connsiteY6" fmla="*/ 4876800 h 4876800"/>
                <a:gd name="connsiteX7" fmla="*/ 10160 w 6297790"/>
                <a:gd name="connsiteY7" fmla="*/ 4429744 h 4876800"/>
                <a:gd name="connsiteX8" fmla="*/ 0 w 6297790"/>
                <a:gd name="connsiteY8" fmla="*/ 812816 h 4876800"/>
                <a:gd name="connsiteX0" fmla="*/ 0 w 6297790"/>
                <a:gd name="connsiteY0" fmla="*/ 812816 h 4876800"/>
                <a:gd name="connsiteX1" fmla="*/ 812816 w 6297790"/>
                <a:gd name="connsiteY1" fmla="*/ 0 h 4876800"/>
                <a:gd name="connsiteX2" fmla="*/ 5484974 w 6297790"/>
                <a:gd name="connsiteY2" fmla="*/ 0 h 4876800"/>
                <a:gd name="connsiteX3" fmla="*/ 6297790 w 6297790"/>
                <a:gd name="connsiteY3" fmla="*/ 812816 h 4876800"/>
                <a:gd name="connsiteX4" fmla="*/ 6297790 w 6297790"/>
                <a:gd name="connsiteY4" fmla="*/ 4429744 h 4876800"/>
                <a:gd name="connsiteX5" fmla="*/ 5484974 w 6297790"/>
                <a:gd name="connsiteY5" fmla="*/ 4876800 h 4876800"/>
                <a:gd name="connsiteX6" fmla="*/ 812816 w 6297790"/>
                <a:gd name="connsiteY6" fmla="*/ 4876800 h 4876800"/>
                <a:gd name="connsiteX7" fmla="*/ 10160 w 6297790"/>
                <a:gd name="connsiteY7" fmla="*/ 4409424 h 4876800"/>
                <a:gd name="connsiteX8" fmla="*/ 0 w 6297790"/>
                <a:gd name="connsiteY8" fmla="*/ 812816 h 4876800"/>
                <a:gd name="connsiteX0" fmla="*/ 0 w 6307950"/>
                <a:gd name="connsiteY0" fmla="*/ 477536 h 4876800"/>
                <a:gd name="connsiteX1" fmla="*/ 822976 w 6307950"/>
                <a:gd name="connsiteY1" fmla="*/ 0 h 4876800"/>
                <a:gd name="connsiteX2" fmla="*/ 5495134 w 6307950"/>
                <a:gd name="connsiteY2" fmla="*/ 0 h 4876800"/>
                <a:gd name="connsiteX3" fmla="*/ 6307950 w 6307950"/>
                <a:gd name="connsiteY3" fmla="*/ 812816 h 4876800"/>
                <a:gd name="connsiteX4" fmla="*/ 6307950 w 6307950"/>
                <a:gd name="connsiteY4" fmla="*/ 4429744 h 4876800"/>
                <a:gd name="connsiteX5" fmla="*/ 5495134 w 6307950"/>
                <a:gd name="connsiteY5" fmla="*/ 4876800 h 4876800"/>
                <a:gd name="connsiteX6" fmla="*/ 822976 w 6307950"/>
                <a:gd name="connsiteY6" fmla="*/ 4876800 h 4876800"/>
                <a:gd name="connsiteX7" fmla="*/ 20320 w 6307950"/>
                <a:gd name="connsiteY7" fmla="*/ 4409424 h 4876800"/>
                <a:gd name="connsiteX8" fmla="*/ 0 w 6307950"/>
                <a:gd name="connsiteY8" fmla="*/ 477536 h 4876800"/>
                <a:gd name="connsiteX0" fmla="*/ 0 w 6318110"/>
                <a:gd name="connsiteY0" fmla="*/ 477536 h 4876800"/>
                <a:gd name="connsiteX1" fmla="*/ 822976 w 6318110"/>
                <a:gd name="connsiteY1" fmla="*/ 0 h 4876800"/>
                <a:gd name="connsiteX2" fmla="*/ 5495134 w 6318110"/>
                <a:gd name="connsiteY2" fmla="*/ 0 h 4876800"/>
                <a:gd name="connsiteX3" fmla="*/ 6318110 w 6318110"/>
                <a:gd name="connsiteY3" fmla="*/ 497856 h 4876800"/>
                <a:gd name="connsiteX4" fmla="*/ 6307950 w 6318110"/>
                <a:gd name="connsiteY4" fmla="*/ 4429744 h 4876800"/>
                <a:gd name="connsiteX5" fmla="*/ 5495134 w 6318110"/>
                <a:gd name="connsiteY5" fmla="*/ 4876800 h 4876800"/>
                <a:gd name="connsiteX6" fmla="*/ 822976 w 6318110"/>
                <a:gd name="connsiteY6" fmla="*/ 4876800 h 4876800"/>
                <a:gd name="connsiteX7" fmla="*/ 20320 w 6318110"/>
                <a:gd name="connsiteY7" fmla="*/ 4409424 h 4876800"/>
                <a:gd name="connsiteX8" fmla="*/ 0 w 6318110"/>
                <a:gd name="connsiteY8" fmla="*/ 477536 h 4876800"/>
                <a:gd name="connsiteX0" fmla="*/ 0 w 6318110"/>
                <a:gd name="connsiteY0" fmla="*/ 477536 h 4876800"/>
                <a:gd name="connsiteX1" fmla="*/ 822976 w 6318110"/>
                <a:gd name="connsiteY1" fmla="*/ 0 h 4876800"/>
                <a:gd name="connsiteX2" fmla="*/ 5495134 w 6318110"/>
                <a:gd name="connsiteY2" fmla="*/ 0 h 4876800"/>
                <a:gd name="connsiteX3" fmla="*/ 6318110 w 6318110"/>
                <a:gd name="connsiteY3" fmla="*/ 497856 h 4876800"/>
                <a:gd name="connsiteX4" fmla="*/ 6307950 w 6318110"/>
                <a:gd name="connsiteY4" fmla="*/ 4429744 h 4876800"/>
                <a:gd name="connsiteX5" fmla="*/ 5495134 w 6318110"/>
                <a:gd name="connsiteY5" fmla="*/ 4876800 h 4876800"/>
                <a:gd name="connsiteX6" fmla="*/ 822976 w 6318110"/>
                <a:gd name="connsiteY6" fmla="*/ 4876800 h 4876800"/>
                <a:gd name="connsiteX7" fmla="*/ 20320 w 6318110"/>
                <a:gd name="connsiteY7" fmla="*/ 4409424 h 4876800"/>
                <a:gd name="connsiteX8" fmla="*/ 0 w 6318110"/>
                <a:gd name="connsiteY8" fmla="*/ 477536 h 4876800"/>
                <a:gd name="connsiteX0" fmla="*/ 0 w 6318110"/>
                <a:gd name="connsiteY0" fmla="*/ 477536 h 4877500"/>
                <a:gd name="connsiteX1" fmla="*/ 822976 w 6318110"/>
                <a:gd name="connsiteY1" fmla="*/ 0 h 4877500"/>
                <a:gd name="connsiteX2" fmla="*/ 5495134 w 6318110"/>
                <a:gd name="connsiteY2" fmla="*/ 0 h 4877500"/>
                <a:gd name="connsiteX3" fmla="*/ 6318110 w 6318110"/>
                <a:gd name="connsiteY3" fmla="*/ 497856 h 4877500"/>
                <a:gd name="connsiteX4" fmla="*/ 6307950 w 6318110"/>
                <a:gd name="connsiteY4" fmla="*/ 4693904 h 4877500"/>
                <a:gd name="connsiteX5" fmla="*/ 5495134 w 6318110"/>
                <a:gd name="connsiteY5" fmla="*/ 4876800 h 4877500"/>
                <a:gd name="connsiteX6" fmla="*/ 822976 w 6318110"/>
                <a:gd name="connsiteY6" fmla="*/ 4876800 h 4877500"/>
                <a:gd name="connsiteX7" fmla="*/ 20320 w 6318110"/>
                <a:gd name="connsiteY7" fmla="*/ 4409424 h 4877500"/>
                <a:gd name="connsiteX8" fmla="*/ 0 w 6318110"/>
                <a:gd name="connsiteY8" fmla="*/ 477536 h 4877500"/>
                <a:gd name="connsiteX0" fmla="*/ 0 w 6318110"/>
                <a:gd name="connsiteY0" fmla="*/ 477536 h 4877500"/>
                <a:gd name="connsiteX1" fmla="*/ 822976 w 6318110"/>
                <a:gd name="connsiteY1" fmla="*/ 0 h 4877500"/>
                <a:gd name="connsiteX2" fmla="*/ 5495134 w 6318110"/>
                <a:gd name="connsiteY2" fmla="*/ 0 h 4877500"/>
                <a:gd name="connsiteX3" fmla="*/ 6318110 w 6318110"/>
                <a:gd name="connsiteY3" fmla="*/ 497856 h 4877500"/>
                <a:gd name="connsiteX4" fmla="*/ 6307950 w 6318110"/>
                <a:gd name="connsiteY4" fmla="*/ 4693904 h 4877500"/>
                <a:gd name="connsiteX5" fmla="*/ 5495134 w 6318110"/>
                <a:gd name="connsiteY5" fmla="*/ 4876800 h 4877500"/>
                <a:gd name="connsiteX6" fmla="*/ 822976 w 6318110"/>
                <a:gd name="connsiteY6" fmla="*/ 4876800 h 4877500"/>
                <a:gd name="connsiteX7" fmla="*/ 20320 w 6318110"/>
                <a:gd name="connsiteY7" fmla="*/ 4409424 h 4877500"/>
                <a:gd name="connsiteX8" fmla="*/ 0 w 6318110"/>
                <a:gd name="connsiteY8" fmla="*/ 477536 h 4877500"/>
                <a:gd name="connsiteX0" fmla="*/ 0 w 6318110"/>
                <a:gd name="connsiteY0" fmla="*/ 477536 h 4877500"/>
                <a:gd name="connsiteX1" fmla="*/ 822976 w 6318110"/>
                <a:gd name="connsiteY1" fmla="*/ 0 h 4877500"/>
                <a:gd name="connsiteX2" fmla="*/ 5495134 w 6318110"/>
                <a:gd name="connsiteY2" fmla="*/ 0 h 4877500"/>
                <a:gd name="connsiteX3" fmla="*/ 6318110 w 6318110"/>
                <a:gd name="connsiteY3" fmla="*/ 497856 h 4877500"/>
                <a:gd name="connsiteX4" fmla="*/ 6307950 w 6318110"/>
                <a:gd name="connsiteY4" fmla="*/ 4693904 h 4877500"/>
                <a:gd name="connsiteX5" fmla="*/ 5495134 w 6318110"/>
                <a:gd name="connsiteY5" fmla="*/ 4876800 h 4877500"/>
                <a:gd name="connsiteX6" fmla="*/ 822976 w 6318110"/>
                <a:gd name="connsiteY6" fmla="*/ 4876800 h 4877500"/>
                <a:gd name="connsiteX7" fmla="*/ 20320 w 6318110"/>
                <a:gd name="connsiteY7" fmla="*/ 4409424 h 4877500"/>
                <a:gd name="connsiteX8" fmla="*/ 0 w 6318110"/>
                <a:gd name="connsiteY8" fmla="*/ 477536 h 4877500"/>
                <a:gd name="connsiteX0" fmla="*/ 0 w 6318110"/>
                <a:gd name="connsiteY0" fmla="*/ 477536 h 4960844"/>
                <a:gd name="connsiteX1" fmla="*/ 822976 w 6318110"/>
                <a:gd name="connsiteY1" fmla="*/ 0 h 4960844"/>
                <a:gd name="connsiteX2" fmla="*/ 5495134 w 6318110"/>
                <a:gd name="connsiteY2" fmla="*/ 0 h 4960844"/>
                <a:gd name="connsiteX3" fmla="*/ 6318110 w 6318110"/>
                <a:gd name="connsiteY3" fmla="*/ 497856 h 4960844"/>
                <a:gd name="connsiteX4" fmla="*/ 6307950 w 6318110"/>
                <a:gd name="connsiteY4" fmla="*/ 4693904 h 4960844"/>
                <a:gd name="connsiteX5" fmla="*/ 5495134 w 6318110"/>
                <a:gd name="connsiteY5" fmla="*/ 4876800 h 4960844"/>
                <a:gd name="connsiteX6" fmla="*/ 822976 w 6318110"/>
                <a:gd name="connsiteY6" fmla="*/ 4876800 h 4960844"/>
                <a:gd name="connsiteX7" fmla="*/ 20320 w 6318110"/>
                <a:gd name="connsiteY7" fmla="*/ 4704064 h 4960844"/>
                <a:gd name="connsiteX8" fmla="*/ 0 w 6318110"/>
                <a:gd name="connsiteY8" fmla="*/ 477536 h 4960844"/>
                <a:gd name="connsiteX0" fmla="*/ 0 w 6318110"/>
                <a:gd name="connsiteY0" fmla="*/ 477536 h 4884398"/>
                <a:gd name="connsiteX1" fmla="*/ 822976 w 6318110"/>
                <a:gd name="connsiteY1" fmla="*/ 0 h 4884398"/>
                <a:gd name="connsiteX2" fmla="*/ 5495134 w 6318110"/>
                <a:gd name="connsiteY2" fmla="*/ 0 h 4884398"/>
                <a:gd name="connsiteX3" fmla="*/ 6318110 w 6318110"/>
                <a:gd name="connsiteY3" fmla="*/ 497856 h 4884398"/>
                <a:gd name="connsiteX4" fmla="*/ 6307950 w 6318110"/>
                <a:gd name="connsiteY4" fmla="*/ 4693904 h 4884398"/>
                <a:gd name="connsiteX5" fmla="*/ 5495134 w 6318110"/>
                <a:gd name="connsiteY5" fmla="*/ 4876800 h 4884398"/>
                <a:gd name="connsiteX6" fmla="*/ 822976 w 6318110"/>
                <a:gd name="connsiteY6" fmla="*/ 4876800 h 4884398"/>
                <a:gd name="connsiteX7" fmla="*/ 20320 w 6318110"/>
                <a:gd name="connsiteY7" fmla="*/ 4704064 h 4884398"/>
                <a:gd name="connsiteX8" fmla="*/ 0 w 6318110"/>
                <a:gd name="connsiteY8" fmla="*/ 477536 h 4884398"/>
                <a:gd name="connsiteX0" fmla="*/ 0 w 6318110"/>
                <a:gd name="connsiteY0" fmla="*/ 477536 h 4881825"/>
                <a:gd name="connsiteX1" fmla="*/ 822976 w 6318110"/>
                <a:gd name="connsiteY1" fmla="*/ 0 h 4881825"/>
                <a:gd name="connsiteX2" fmla="*/ 5495134 w 6318110"/>
                <a:gd name="connsiteY2" fmla="*/ 0 h 4881825"/>
                <a:gd name="connsiteX3" fmla="*/ 6318110 w 6318110"/>
                <a:gd name="connsiteY3" fmla="*/ 497856 h 4881825"/>
                <a:gd name="connsiteX4" fmla="*/ 6307950 w 6318110"/>
                <a:gd name="connsiteY4" fmla="*/ 4693904 h 4881825"/>
                <a:gd name="connsiteX5" fmla="*/ 5495134 w 6318110"/>
                <a:gd name="connsiteY5" fmla="*/ 4876800 h 4881825"/>
                <a:gd name="connsiteX6" fmla="*/ 822976 w 6318110"/>
                <a:gd name="connsiteY6" fmla="*/ 4876800 h 4881825"/>
                <a:gd name="connsiteX7" fmla="*/ 10160 w 6318110"/>
                <a:gd name="connsiteY7" fmla="*/ 4693904 h 4881825"/>
                <a:gd name="connsiteX8" fmla="*/ 0 w 6318110"/>
                <a:gd name="connsiteY8" fmla="*/ 477536 h 4881825"/>
                <a:gd name="connsiteX0" fmla="*/ 0 w 6318110"/>
                <a:gd name="connsiteY0" fmla="*/ 477536 h 4881825"/>
                <a:gd name="connsiteX1" fmla="*/ 822976 w 6318110"/>
                <a:gd name="connsiteY1" fmla="*/ 0 h 4881825"/>
                <a:gd name="connsiteX2" fmla="*/ 5495134 w 6318110"/>
                <a:gd name="connsiteY2" fmla="*/ 0 h 4881825"/>
                <a:gd name="connsiteX3" fmla="*/ 6318110 w 6318110"/>
                <a:gd name="connsiteY3" fmla="*/ 497856 h 4881825"/>
                <a:gd name="connsiteX4" fmla="*/ 6297790 w 6318110"/>
                <a:gd name="connsiteY4" fmla="*/ 4693904 h 4881825"/>
                <a:gd name="connsiteX5" fmla="*/ 5495134 w 6318110"/>
                <a:gd name="connsiteY5" fmla="*/ 4876800 h 4881825"/>
                <a:gd name="connsiteX6" fmla="*/ 822976 w 6318110"/>
                <a:gd name="connsiteY6" fmla="*/ 4876800 h 4881825"/>
                <a:gd name="connsiteX7" fmla="*/ 10160 w 6318110"/>
                <a:gd name="connsiteY7" fmla="*/ 4693904 h 4881825"/>
                <a:gd name="connsiteX8" fmla="*/ 0 w 6318110"/>
                <a:gd name="connsiteY8" fmla="*/ 477536 h 4881825"/>
                <a:gd name="connsiteX0" fmla="*/ 0 w 6318110"/>
                <a:gd name="connsiteY0" fmla="*/ 351311 h 4893552"/>
                <a:gd name="connsiteX1" fmla="*/ 822976 w 6318110"/>
                <a:gd name="connsiteY1" fmla="*/ 11727 h 4893552"/>
                <a:gd name="connsiteX2" fmla="*/ 5495134 w 6318110"/>
                <a:gd name="connsiteY2" fmla="*/ 11727 h 4893552"/>
                <a:gd name="connsiteX3" fmla="*/ 6318110 w 6318110"/>
                <a:gd name="connsiteY3" fmla="*/ 509583 h 4893552"/>
                <a:gd name="connsiteX4" fmla="*/ 6297790 w 6318110"/>
                <a:gd name="connsiteY4" fmla="*/ 4705631 h 4893552"/>
                <a:gd name="connsiteX5" fmla="*/ 5495134 w 6318110"/>
                <a:gd name="connsiteY5" fmla="*/ 4888527 h 4893552"/>
                <a:gd name="connsiteX6" fmla="*/ 822976 w 6318110"/>
                <a:gd name="connsiteY6" fmla="*/ 4888527 h 4893552"/>
                <a:gd name="connsiteX7" fmla="*/ 10160 w 6318110"/>
                <a:gd name="connsiteY7" fmla="*/ 4705631 h 4893552"/>
                <a:gd name="connsiteX8" fmla="*/ 0 w 6318110"/>
                <a:gd name="connsiteY8" fmla="*/ 351311 h 4893552"/>
                <a:gd name="connsiteX0" fmla="*/ 0 w 6318110"/>
                <a:gd name="connsiteY0" fmla="*/ 339584 h 4881825"/>
                <a:gd name="connsiteX1" fmla="*/ 822976 w 6318110"/>
                <a:gd name="connsiteY1" fmla="*/ 0 h 4881825"/>
                <a:gd name="connsiteX2" fmla="*/ 5495134 w 6318110"/>
                <a:gd name="connsiteY2" fmla="*/ 0 h 4881825"/>
                <a:gd name="connsiteX3" fmla="*/ 6318110 w 6318110"/>
                <a:gd name="connsiteY3" fmla="*/ 497856 h 4881825"/>
                <a:gd name="connsiteX4" fmla="*/ 6297790 w 6318110"/>
                <a:gd name="connsiteY4" fmla="*/ 4693904 h 4881825"/>
                <a:gd name="connsiteX5" fmla="*/ 5495134 w 6318110"/>
                <a:gd name="connsiteY5" fmla="*/ 4876800 h 4881825"/>
                <a:gd name="connsiteX6" fmla="*/ 822976 w 6318110"/>
                <a:gd name="connsiteY6" fmla="*/ 4876800 h 4881825"/>
                <a:gd name="connsiteX7" fmla="*/ 10160 w 6318110"/>
                <a:gd name="connsiteY7" fmla="*/ 4693904 h 4881825"/>
                <a:gd name="connsiteX8" fmla="*/ 0 w 6318110"/>
                <a:gd name="connsiteY8" fmla="*/ 339584 h 4881825"/>
                <a:gd name="connsiteX0" fmla="*/ 0 w 6318110"/>
                <a:gd name="connsiteY0" fmla="*/ 346759 h 4889000"/>
                <a:gd name="connsiteX1" fmla="*/ 822976 w 6318110"/>
                <a:gd name="connsiteY1" fmla="*/ 7175 h 4889000"/>
                <a:gd name="connsiteX2" fmla="*/ 5495134 w 6318110"/>
                <a:gd name="connsiteY2" fmla="*/ 7175 h 4889000"/>
                <a:gd name="connsiteX3" fmla="*/ 6318110 w 6318110"/>
                <a:gd name="connsiteY3" fmla="*/ 367079 h 4889000"/>
                <a:gd name="connsiteX4" fmla="*/ 6297790 w 6318110"/>
                <a:gd name="connsiteY4" fmla="*/ 4701079 h 4889000"/>
                <a:gd name="connsiteX5" fmla="*/ 5495134 w 6318110"/>
                <a:gd name="connsiteY5" fmla="*/ 4883975 h 4889000"/>
                <a:gd name="connsiteX6" fmla="*/ 822976 w 6318110"/>
                <a:gd name="connsiteY6" fmla="*/ 4883975 h 4889000"/>
                <a:gd name="connsiteX7" fmla="*/ 10160 w 6318110"/>
                <a:gd name="connsiteY7" fmla="*/ 4701079 h 4889000"/>
                <a:gd name="connsiteX8" fmla="*/ 0 w 6318110"/>
                <a:gd name="connsiteY8" fmla="*/ 346759 h 4889000"/>
                <a:gd name="connsiteX0" fmla="*/ 0 w 6318110"/>
                <a:gd name="connsiteY0" fmla="*/ 339584 h 4881825"/>
                <a:gd name="connsiteX1" fmla="*/ 822976 w 6318110"/>
                <a:gd name="connsiteY1" fmla="*/ 0 h 4881825"/>
                <a:gd name="connsiteX2" fmla="*/ 5495134 w 6318110"/>
                <a:gd name="connsiteY2" fmla="*/ 0 h 4881825"/>
                <a:gd name="connsiteX3" fmla="*/ 6318110 w 6318110"/>
                <a:gd name="connsiteY3" fmla="*/ 359904 h 4881825"/>
                <a:gd name="connsiteX4" fmla="*/ 6297790 w 6318110"/>
                <a:gd name="connsiteY4" fmla="*/ 4693904 h 4881825"/>
                <a:gd name="connsiteX5" fmla="*/ 5495134 w 6318110"/>
                <a:gd name="connsiteY5" fmla="*/ 4876800 h 4881825"/>
                <a:gd name="connsiteX6" fmla="*/ 822976 w 6318110"/>
                <a:gd name="connsiteY6" fmla="*/ 4876800 h 4881825"/>
                <a:gd name="connsiteX7" fmla="*/ 10160 w 6318110"/>
                <a:gd name="connsiteY7" fmla="*/ 4693904 h 4881825"/>
                <a:gd name="connsiteX8" fmla="*/ 0 w 6318110"/>
                <a:gd name="connsiteY8" fmla="*/ 339584 h 488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18110" h="4881825">
                  <a:moveTo>
                    <a:pt x="0" y="339584"/>
                  </a:moveTo>
                  <a:cubicBezTo>
                    <a:pt x="0" y="4285"/>
                    <a:pt x="374070" y="0"/>
                    <a:pt x="822976" y="0"/>
                  </a:cubicBezTo>
                  <a:lnTo>
                    <a:pt x="5495134" y="0"/>
                  </a:lnTo>
                  <a:cubicBezTo>
                    <a:pt x="5944040" y="0"/>
                    <a:pt x="6318110" y="48950"/>
                    <a:pt x="6318110" y="359904"/>
                  </a:cubicBezTo>
                  <a:cubicBezTo>
                    <a:pt x="6314723" y="1670533"/>
                    <a:pt x="6301177" y="3383275"/>
                    <a:pt x="6297790" y="4693904"/>
                  </a:cubicBezTo>
                  <a:cubicBezTo>
                    <a:pt x="6297790" y="4898970"/>
                    <a:pt x="5944040" y="4876800"/>
                    <a:pt x="5495134" y="4876800"/>
                  </a:cubicBezTo>
                  <a:lnTo>
                    <a:pt x="822976" y="4876800"/>
                  </a:lnTo>
                  <a:cubicBezTo>
                    <a:pt x="374070" y="4876800"/>
                    <a:pt x="10160" y="4929450"/>
                    <a:pt x="10160" y="4693904"/>
                  </a:cubicBezTo>
                  <a:cubicBezTo>
                    <a:pt x="6773" y="3488261"/>
                    <a:pt x="3387" y="1545227"/>
                    <a:pt x="0" y="339584"/>
                  </a:cubicBezTo>
                  <a:close/>
                </a:path>
              </a:pathLst>
            </a:cu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/>
            </a:p>
          </p:txBody>
        </p:sp>
        <p:sp>
          <p:nvSpPr>
            <p:cNvPr id="103" name="object 19"/>
            <p:cNvSpPr/>
            <p:nvPr/>
          </p:nvSpPr>
          <p:spPr>
            <a:xfrm>
              <a:off x="1033010" y="1934307"/>
              <a:ext cx="4932000" cy="360045"/>
            </a:xfrm>
            <a:custGeom>
              <a:avLst/>
              <a:gdLst/>
              <a:ahLst/>
              <a:cxnLst/>
              <a:rect l="l" t="t" r="r" b="b"/>
              <a:pathLst>
                <a:path w="3085465" h="360044">
                  <a:moveTo>
                    <a:pt x="2919933" y="0"/>
                  </a:moveTo>
                  <a:lnTo>
                    <a:pt x="165100" y="0"/>
                  </a:lnTo>
                  <a:lnTo>
                    <a:pt x="69651" y="2579"/>
                  </a:lnTo>
                  <a:lnTo>
                    <a:pt x="20637" y="20637"/>
                  </a:lnTo>
                  <a:lnTo>
                    <a:pt x="2579" y="69651"/>
                  </a:lnTo>
                  <a:lnTo>
                    <a:pt x="0" y="165100"/>
                  </a:lnTo>
                  <a:lnTo>
                    <a:pt x="0" y="359994"/>
                  </a:lnTo>
                  <a:lnTo>
                    <a:pt x="3085033" y="359994"/>
                  </a:lnTo>
                  <a:lnTo>
                    <a:pt x="3085033" y="165100"/>
                  </a:lnTo>
                  <a:lnTo>
                    <a:pt x="3082453" y="69651"/>
                  </a:lnTo>
                  <a:lnTo>
                    <a:pt x="3064395" y="20637"/>
                  </a:lnTo>
                  <a:lnTo>
                    <a:pt x="3015381" y="2579"/>
                  </a:lnTo>
                  <a:lnTo>
                    <a:pt x="2919933" y="0"/>
                  </a:lnTo>
                  <a:close/>
                </a:path>
              </a:pathLst>
            </a:custGeom>
            <a:solidFill>
              <a:srgbClr val="29B1AE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28AAA7"/>
                </a:solidFill>
              </a:endParaRPr>
            </a:p>
          </p:txBody>
        </p:sp>
      </p:grpSp>
      <p:sp>
        <p:nvSpPr>
          <p:cNvPr id="104" name="object 20"/>
          <p:cNvSpPr txBox="1"/>
          <p:nvPr/>
        </p:nvSpPr>
        <p:spPr>
          <a:xfrm>
            <a:off x="1788450" y="1905709"/>
            <a:ext cx="3643951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600" spc="-95" dirty="0" smtClean="0">
                <a:solidFill>
                  <a:srgbClr val="FFFFFF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Mt. Etna, Italy </a:t>
            </a:r>
            <a:r>
              <a:rPr lang="en-US" altLang="ko-KR" sz="1400" dirty="0" smtClean="0">
                <a:solidFill>
                  <a:srgbClr val="FF9900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(`21.3)</a:t>
            </a:r>
            <a:endParaRPr sz="1400" dirty="0">
              <a:solidFill>
                <a:srgbClr val="FF9900"/>
              </a:solidFill>
              <a:latin typeface="a아메리카노B" panose="02020600000000000000" pitchFamily="18" charset="-127"/>
              <a:ea typeface="a아메리카노B" panose="02020600000000000000" pitchFamily="18" charset="-127"/>
              <a:cs typeface="Noto Sans CJK JP Regular"/>
            </a:endParaRPr>
          </a:p>
        </p:txBody>
      </p:sp>
      <p:sp>
        <p:nvSpPr>
          <p:cNvPr id="105" name="object 20"/>
          <p:cNvSpPr txBox="1"/>
          <p:nvPr/>
        </p:nvSpPr>
        <p:spPr>
          <a:xfrm>
            <a:off x="6285777" y="1905709"/>
            <a:ext cx="4841967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600" spc="-100" dirty="0" smtClean="0">
                <a:solidFill>
                  <a:schemeClr val="bg1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Mt. </a:t>
            </a:r>
            <a:r>
              <a:rPr lang="en-US" altLang="ko-KR" sz="1600" spc="-100" dirty="0" err="1" smtClean="0">
                <a:solidFill>
                  <a:schemeClr val="bg1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Soufri</a:t>
            </a:r>
            <a:r>
              <a:rPr lang="en-US" altLang="ko-KR" spc="-100" dirty="0" err="1" smtClean="0">
                <a:solidFill>
                  <a:schemeClr val="bg1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è</a:t>
            </a:r>
            <a:r>
              <a:rPr lang="en-US" altLang="ko-KR" sz="1600" spc="-100" dirty="0" err="1" smtClean="0">
                <a:solidFill>
                  <a:schemeClr val="bg1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re</a:t>
            </a:r>
            <a:r>
              <a:rPr lang="en-US" altLang="ko-KR" sz="1600" spc="-100" dirty="0" smtClean="0">
                <a:solidFill>
                  <a:schemeClr val="bg1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, St. Vincent &amp; Grenadines </a:t>
            </a:r>
            <a:r>
              <a:rPr lang="en-US" altLang="ko-KR" sz="1400" spc="-100" dirty="0" smtClean="0">
                <a:solidFill>
                  <a:srgbClr val="FF9900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(`21.4)</a:t>
            </a:r>
            <a:r>
              <a:rPr lang="ko-KR" altLang="en-US" sz="1400" spc="-100" dirty="0" smtClean="0">
                <a:solidFill>
                  <a:srgbClr val="FF9900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 </a:t>
            </a:r>
            <a:endParaRPr sz="1400" spc="-100" dirty="0">
              <a:solidFill>
                <a:srgbClr val="FF9900"/>
              </a:solidFill>
              <a:latin typeface="a아메리카노B" panose="02020600000000000000" pitchFamily="18" charset="-127"/>
              <a:ea typeface="a아메리카노B" panose="02020600000000000000" pitchFamily="18" charset="-127"/>
              <a:cs typeface="Noto Sans CJK JP Regular"/>
            </a:endParaRPr>
          </a:p>
        </p:txBody>
      </p:sp>
      <p:sp>
        <p:nvSpPr>
          <p:cNvPr id="106" name="직사각형 105">
            <a:extLst>
              <a:ext uri="{FF2B5EF4-FFF2-40B4-BE49-F238E27FC236}">
                <a16:creationId xmlns:a16="http://schemas.microsoft.com/office/drawing/2014/main" xmlns="" id="{8A46E571-3C9A-40D3-8453-4C9A997A29C8}"/>
              </a:ext>
            </a:extLst>
          </p:cNvPr>
          <p:cNvSpPr/>
          <p:nvPr/>
        </p:nvSpPr>
        <p:spPr>
          <a:xfrm>
            <a:off x="1066041" y="2287348"/>
            <a:ext cx="49287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662" lvl="1" defTabSz="685709" latinLnBrk="1">
              <a:spcBef>
                <a:spcPct val="20000"/>
              </a:spcBef>
              <a:defRPr/>
            </a:pP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아메리카노L" panose="02020600000000000000" pitchFamily="18" charset="-127"/>
                <a:ea typeface="a아메리카노L" panose="02020600000000000000" pitchFamily="18" charset="-127"/>
                <a:cs typeface="Lao UI" pitchFamily="34" charset="0"/>
              </a:rPr>
              <a:t>SO</a:t>
            </a:r>
            <a:r>
              <a:rPr lang="en-US" altLang="ko-KR" sz="1200" b="1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아메리카노L" panose="02020600000000000000" pitchFamily="18" charset="-127"/>
                <a:ea typeface="a아메리카노L" panose="02020600000000000000" pitchFamily="18" charset="-127"/>
                <a:cs typeface="Lao UI" pitchFamily="34" charset="0"/>
              </a:rPr>
              <a:t>2</a:t>
            </a:r>
            <a:r>
              <a:rPr lang="en-US" altLang="ko-KR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아메리카노L" panose="02020600000000000000" pitchFamily="18" charset="-127"/>
                <a:ea typeface="a아메리카노L" panose="02020600000000000000" pitchFamily="18" charset="-127"/>
                <a:cs typeface="Lao UI" pitchFamily="34" charset="0"/>
              </a:rPr>
              <a:t> gases from MT. Etna were transported to the Korean peninsula </a:t>
            </a:r>
            <a:r>
              <a:rPr lang="en-US" altLang="ko-KR" sz="1100" dirty="0" smtClean="0">
                <a:latin typeface="a아메리카노L" panose="02020600000000000000" pitchFamily="18" charset="-127"/>
                <a:ea typeface="a아메리카노L" panose="02020600000000000000" pitchFamily="18" charset="-127"/>
              </a:rPr>
              <a:t>(2.22, 3.1-4 9-11, 14, 22)</a:t>
            </a:r>
            <a:endParaRPr lang="en-US" altLang="ko-KR" sz="1200" dirty="0">
              <a:latin typeface="a아메리카노L" panose="02020600000000000000" pitchFamily="18" charset="-127"/>
              <a:ea typeface="a아메리카노L" panose="02020600000000000000" pitchFamily="18" charset="-127"/>
            </a:endParaRPr>
          </a:p>
        </p:txBody>
      </p:sp>
      <p:pic>
        <p:nvPicPr>
          <p:cNvPr id="107" name="Picture 5"/>
          <p:cNvPicPr>
            <a:picLocks noChangeAspect="1"/>
          </p:cNvPicPr>
          <p:nvPr/>
        </p:nvPicPr>
        <p:blipFill>
          <a:blip r:embed="rId3">
            <a:extLst/>
          </a:blip>
          <a:srcRect l="8154" t="6052" r="9194" b="20871"/>
          <a:stretch>
            <a:fillRect/>
          </a:stretch>
        </p:blipFill>
        <p:spPr>
          <a:xfrm>
            <a:off x="6448619" y="2879835"/>
            <a:ext cx="2267314" cy="173736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8" name="Picture 7"/>
          <p:cNvPicPr>
            <a:picLocks noChangeAspect="1"/>
          </p:cNvPicPr>
          <p:nvPr/>
        </p:nvPicPr>
        <p:blipFill>
          <a:blip r:embed="rId4">
            <a:extLst/>
          </a:blip>
          <a:srcRect l="9056" t="6233" r="8124" b="20698"/>
          <a:stretch>
            <a:fillRect/>
          </a:stretch>
        </p:blipFill>
        <p:spPr>
          <a:xfrm>
            <a:off x="8826708" y="2883932"/>
            <a:ext cx="2271923" cy="17371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9" name="Picture 9"/>
          <p:cNvPicPr>
            <a:picLocks noChangeAspect="1"/>
          </p:cNvPicPr>
          <p:nvPr/>
        </p:nvPicPr>
        <p:blipFill>
          <a:blip r:embed="rId5">
            <a:extLst/>
          </a:blip>
          <a:srcRect l="8377" t="6009" r="8805" b="20965"/>
          <a:stretch>
            <a:fillRect/>
          </a:stretch>
        </p:blipFill>
        <p:spPr>
          <a:xfrm>
            <a:off x="6456422" y="4669831"/>
            <a:ext cx="2271868" cy="173615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10" name="직사각형 109">
            <a:extLst>
              <a:ext uri="{FF2B5EF4-FFF2-40B4-BE49-F238E27FC236}">
                <a16:creationId xmlns:a16="http://schemas.microsoft.com/office/drawing/2014/main" xmlns="" id="{8A46E571-3C9A-40D3-8453-4C9A997A29C8}"/>
              </a:ext>
            </a:extLst>
          </p:cNvPr>
          <p:cNvSpPr/>
          <p:nvPr/>
        </p:nvSpPr>
        <p:spPr>
          <a:xfrm>
            <a:off x="6275822" y="2315513"/>
            <a:ext cx="46885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662" lvl="1" algn="just" defTabSz="685709" latinLnBrk="1">
              <a:spcBef>
                <a:spcPct val="20000"/>
              </a:spcBef>
              <a:defRPr/>
            </a:pPr>
            <a:r>
              <a:rPr lang="en-US" altLang="ko-KR" sz="1200" b="1" spc="-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아메리카노L" panose="02020600000000000000" pitchFamily="18" charset="-127"/>
                <a:ea typeface="a아메리카노L" panose="02020600000000000000" pitchFamily="18" charset="-127"/>
                <a:cs typeface="Lao UI" pitchFamily="34" charset="0"/>
              </a:rPr>
              <a:t>SO</a:t>
            </a:r>
            <a:r>
              <a:rPr lang="en-US" altLang="ko-KR" sz="1200" b="1" spc="-1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아메리카노L" panose="02020600000000000000" pitchFamily="18" charset="-127"/>
                <a:ea typeface="a아메리카노L" panose="02020600000000000000" pitchFamily="18" charset="-127"/>
                <a:cs typeface="Lao UI" pitchFamily="34" charset="0"/>
              </a:rPr>
              <a:t>2</a:t>
            </a:r>
            <a:r>
              <a:rPr lang="en-US" altLang="ko-KR" sz="1200" b="1" spc="-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아메리카노L" panose="02020600000000000000" pitchFamily="18" charset="-127"/>
                <a:ea typeface="a아메리카노L" panose="02020600000000000000" pitchFamily="18" charset="-127"/>
                <a:cs typeface="Lao UI" pitchFamily="34" charset="0"/>
              </a:rPr>
              <a:t> gas </a:t>
            </a:r>
            <a:r>
              <a:rPr lang="en-US" altLang="ko-KR" sz="1200" b="1" spc="-100" dirty="0">
                <a:solidFill>
                  <a:schemeClr val="tx1">
                    <a:lumMod val="95000"/>
                    <a:lumOff val="5000"/>
                  </a:schemeClr>
                </a:solidFill>
                <a:latin typeface="a아메리카노L" panose="02020600000000000000" pitchFamily="18" charset="-127"/>
                <a:ea typeface="a아메리카노L" panose="02020600000000000000" pitchFamily="18" charset="-127"/>
                <a:cs typeface="Lao UI" pitchFamily="34" charset="0"/>
              </a:rPr>
              <a:t>released in volcanic eruption </a:t>
            </a:r>
            <a:r>
              <a:rPr lang="en-US" altLang="ko-KR" sz="1100" b="1" spc="-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아메리카노L" panose="02020600000000000000" pitchFamily="18" charset="-127"/>
                <a:ea typeface="a아메리카노L" panose="02020600000000000000" pitchFamily="18" charset="-127"/>
                <a:cs typeface="Lao UI" pitchFamily="34" charset="0"/>
              </a:rPr>
              <a:t>(4.9)</a:t>
            </a:r>
            <a:r>
              <a:rPr lang="en-US" altLang="ko-KR" sz="1200" b="1" spc="-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아메리카노L" panose="02020600000000000000" pitchFamily="18" charset="-127"/>
                <a:ea typeface="a아메리카노L" panose="02020600000000000000" pitchFamily="18" charset="-127"/>
                <a:cs typeface="Lao UI" pitchFamily="34" charset="0"/>
              </a:rPr>
              <a:t>, was </a:t>
            </a:r>
            <a:r>
              <a:rPr lang="en-US" altLang="ko-KR" sz="1200" b="1" spc="-100" dirty="0">
                <a:solidFill>
                  <a:schemeClr val="tx1">
                    <a:lumMod val="95000"/>
                    <a:lumOff val="5000"/>
                  </a:schemeClr>
                </a:solidFill>
                <a:latin typeface="a아메리카노L" panose="02020600000000000000" pitchFamily="18" charset="-127"/>
                <a:ea typeface="a아메리카노L" panose="02020600000000000000" pitchFamily="18" charset="-127"/>
                <a:cs typeface="Lao UI" pitchFamily="34" charset="0"/>
              </a:rPr>
              <a:t>transported </a:t>
            </a:r>
            <a:r>
              <a:rPr lang="en-US" altLang="ko-KR" sz="1200" b="1" spc="-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아메리카노L" panose="02020600000000000000" pitchFamily="18" charset="-127"/>
                <a:ea typeface="a아메리카노L" panose="02020600000000000000" pitchFamily="18" charset="-127"/>
                <a:cs typeface="Lao UI" pitchFamily="34" charset="0"/>
              </a:rPr>
              <a:t>from the Caribbean to the East-China Sea </a:t>
            </a:r>
            <a:r>
              <a:rPr lang="en-US" altLang="ko-KR" sz="1100" spc="-100" dirty="0" smtClean="0">
                <a:latin typeface="a아메리카노L" panose="02020600000000000000" pitchFamily="18" charset="-127"/>
                <a:ea typeface="a아메리카노L" panose="02020600000000000000" pitchFamily="18" charset="-127"/>
              </a:rPr>
              <a:t>(4.19)</a:t>
            </a:r>
            <a:endParaRPr lang="en-US" altLang="ko-KR" sz="1200" spc="-100" dirty="0">
              <a:latin typeface="a아메리카노L" panose="02020600000000000000" pitchFamily="18" charset="-127"/>
              <a:ea typeface="a아메리카노L" panose="02020600000000000000" pitchFamily="18" charset="-127"/>
            </a:endParaRPr>
          </a:p>
        </p:txBody>
      </p:sp>
      <p:pic>
        <p:nvPicPr>
          <p:cNvPr id="111" name="Picture 13"/>
          <p:cNvPicPr>
            <a:picLocks noChangeAspect="1"/>
          </p:cNvPicPr>
          <p:nvPr/>
        </p:nvPicPr>
        <p:blipFill rotWithShape="1">
          <a:blip r:embed="rId6">
            <a:extLst/>
          </a:blip>
          <a:srcRect l="15079" r="13695" b="14200"/>
          <a:stretch/>
        </p:blipFill>
        <p:spPr>
          <a:xfrm>
            <a:off x="9002435" y="4669832"/>
            <a:ext cx="2061454" cy="173615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2" name="Picture 15"/>
          <p:cNvPicPr>
            <a:picLocks noChangeAspect="1"/>
          </p:cNvPicPr>
          <p:nvPr/>
        </p:nvPicPr>
        <p:blipFill>
          <a:blip r:embed="rId7">
            <a:extLst/>
          </a:blip>
          <a:srcRect l="8518" t="5773" r="8752" b="20845"/>
          <a:stretch>
            <a:fillRect/>
          </a:stretch>
        </p:blipFill>
        <p:spPr>
          <a:xfrm>
            <a:off x="1193858" y="2835282"/>
            <a:ext cx="2269454" cy="174461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3" name="Picture 17"/>
          <p:cNvPicPr>
            <a:picLocks noChangeAspect="1"/>
          </p:cNvPicPr>
          <p:nvPr/>
        </p:nvPicPr>
        <p:blipFill>
          <a:blip r:embed="rId8">
            <a:extLst/>
          </a:blip>
          <a:srcRect l="7752" t="6085" r="7212" b="20646"/>
          <a:stretch>
            <a:fillRect/>
          </a:stretch>
        </p:blipFill>
        <p:spPr>
          <a:xfrm>
            <a:off x="3551375" y="2839157"/>
            <a:ext cx="2332712" cy="174193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4" name="Picture 19"/>
          <p:cNvPicPr>
            <a:picLocks noChangeAspect="1"/>
          </p:cNvPicPr>
          <p:nvPr/>
        </p:nvPicPr>
        <p:blipFill>
          <a:blip r:embed="rId9">
            <a:extLst/>
          </a:blip>
          <a:srcRect l="7666" t="5555" r="8736" b="21421"/>
          <a:stretch>
            <a:fillRect/>
          </a:stretch>
        </p:blipFill>
        <p:spPr>
          <a:xfrm>
            <a:off x="1170047" y="4645821"/>
            <a:ext cx="2293265" cy="173610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5" name="Picture 21"/>
          <p:cNvPicPr>
            <a:picLocks noChangeAspect="1"/>
          </p:cNvPicPr>
          <p:nvPr/>
        </p:nvPicPr>
        <p:blipFill>
          <a:blip r:embed="rId10">
            <a:extLst/>
          </a:blip>
          <a:srcRect l="15650" r="14579" b="12565"/>
          <a:stretch>
            <a:fillRect/>
          </a:stretch>
        </p:blipFill>
        <p:spPr>
          <a:xfrm>
            <a:off x="3734372" y="4714268"/>
            <a:ext cx="2071068" cy="173610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16" name="object 20"/>
          <p:cNvSpPr txBox="1"/>
          <p:nvPr/>
        </p:nvSpPr>
        <p:spPr>
          <a:xfrm>
            <a:off x="1335220" y="4294587"/>
            <a:ext cx="562160" cy="19749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200" dirty="0" smtClean="0">
                <a:solidFill>
                  <a:schemeClr val="bg1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9</a:t>
            </a:r>
            <a:r>
              <a:rPr lang="ko-KR" altLang="en-US" sz="1200" dirty="0">
                <a:solidFill>
                  <a:schemeClr val="bg1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MAR</a:t>
            </a:r>
            <a:endParaRPr sz="1200" dirty="0">
              <a:solidFill>
                <a:schemeClr val="bg1"/>
              </a:solidFill>
              <a:latin typeface="a아메리카노B" panose="02020600000000000000" pitchFamily="18" charset="-127"/>
              <a:ea typeface="a아메리카노B" panose="02020600000000000000" pitchFamily="18" charset="-127"/>
              <a:cs typeface="Noto Sans CJK JP Regular"/>
            </a:endParaRPr>
          </a:p>
        </p:txBody>
      </p:sp>
      <p:sp>
        <p:nvSpPr>
          <p:cNvPr id="117" name="object 20"/>
          <p:cNvSpPr txBox="1"/>
          <p:nvPr/>
        </p:nvSpPr>
        <p:spPr>
          <a:xfrm>
            <a:off x="3707693" y="4285160"/>
            <a:ext cx="696611" cy="19749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200" dirty="0" smtClean="0">
                <a:solidFill>
                  <a:schemeClr val="bg1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14</a:t>
            </a:r>
            <a:r>
              <a:rPr lang="ko-KR" altLang="en-US" sz="1200" dirty="0" smtClean="0">
                <a:solidFill>
                  <a:schemeClr val="bg1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MAR</a:t>
            </a:r>
            <a:endParaRPr sz="1200" dirty="0">
              <a:solidFill>
                <a:schemeClr val="bg1"/>
              </a:solidFill>
              <a:latin typeface="a아메리카노B" panose="02020600000000000000" pitchFamily="18" charset="-127"/>
              <a:ea typeface="a아메리카노B" panose="02020600000000000000" pitchFamily="18" charset="-127"/>
              <a:cs typeface="Noto Sans CJK JP Regular"/>
            </a:endParaRPr>
          </a:p>
        </p:txBody>
      </p:sp>
      <p:sp>
        <p:nvSpPr>
          <p:cNvPr id="118" name="object 20"/>
          <p:cNvSpPr txBox="1"/>
          <p:nvPr/>
        </p:nvSpPr>
        <p:spPr>
          <a:xfrm>
            <a:off x="1338046" y="6120353"/>
            <a:ext cx="657808" cy="19749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200" dirty="0" smtClean="0">
                <a:solidFill>
                  <a:schemeClr val="bg1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22 MAR</a:t>
            </a:r>
            <a:endParaRPr sz="1200" dirty="0">
              <a:solidFill>
                <a:schemeClr val="bg1"/>
              </a:solidFill>
              <a:latin typeface="a아메리카노B" panose="02020600000000000000" pitchFamily="18" charset="-127"/>
              <a:ea typeface="a아메리카노B" panose="02020600000000000000" pitchFamily="18" charset="-127"/>
              <a:cs typeface="Noto Sans CJK JP Regular"/>
            </a:endParaRPr>
          </a:p>
        </p:txBody>
      </p:sp>
      <p:sp>
        <p:nvSpPr>
          <p:cNvPr id="119" name="직사각형 118"/>
          <p:cNvSpPr/>
          <p:nvPr/>
        </p:nvSpPr>
        <p:spPr>
          <a:xfrm>
            <a:off x="3707693" y="4666705"/>
            <a:ext cx="2071068" cy="1736105"/>
          </a:xfrm>
          <a:prstGeom prst="rect">
            <a:avLst/>
          </a:prstGeom>
          <a:noFill/>
          <a:ln w="2222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0" name="object 20"/>
          <p:cNvSpPr txBox="1"/>
          <p:nvPr/>
        </p:nvSpPr>
        <p:spPr>
          <a:xfrm>
            <a:off x="6586002" y="4292208"/>
            <a:ext cx="660634" cy="19749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200" dirty="0" smtClean="0">
                <a:solidFill>
                  <a:schemeClr val="bg1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16</a:t>
            </a:r>
            <a:r>
              <a:rPr lang="ko-KR" altLang="en-US" sz="1200" dirty="0">
                <a:solidFill>
                  <a:schemeClr val="bg1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APR</a:t>
            </a:r>
            <a:endParaRPr sz="1200" dirty="0">
              <a:solidFill>
                <a:schemeClr val="bg1"/>
              </a:solidFill>
              <a:latin typeface="a아메리카노B" panose="02020600000000000000" pitchFamily="18" charset="-127"/>
              <a:ea typeface="a아메리카노B" panose="02020600000000000000" pitchFamily="18" charset="-127"/>
              <a:cs typeface="Noto Sans CJK JP Regular"/>
            </a:endParaRPr>
          </a:p>
        </p:txBody>
      </p:sp>
      <p:sp>
        <p:nvSpPr>
          <p:cNvPr id="121" name="object 20"/>
          <p:cNvSpPr txBox="1"/>
          <p:nvPr/>
        </p:nvSpPr>
        <p:spPr>
          <a:xfrm>
            <a:off x="8949683" y="4282781"/>
            <a:ext cx="696611" cy="19749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200" dirty="0" smtClean="0">
                <a:solidFill>
                  <a:schemeClr val="bg1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17</a:t>
            </a:r>
            <a:r>
              <a:rPr lang="ko-KR" altLang="en-US" sz="1200" dirty="0">
                <a:solidFill>
                  <a:schemeClr val="bg1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APR</a:t>
            </a:r>
            <a:endParaRPr sz="1200" dirty="0">
              <a:solidFill>
                <a:schemeClr val="bg1"/>
              </a:solidFill>
              <a:latin typeface="a아메리카노B" panose="02020600000000000000" pitchFamily="18" charset="-127"/>
              <a:ea typeface="a아메리카노B" panose="02020600000000000000" pitchFamily="18" charset="-127"/>
              <a:cs typeface="Noto Sans CJK JP Regular"/>
            </a:endParaRPr>
          </a:p>
        </p:txBody>
      </p:sp>
      <p:sp>
        <p:nvSpPr>
          <p:cNvPr id="122" name="object 20"/>
          <p:cNvSpPr txBox="1"/>
          <p:nvPr/>
        </p:nvSpPr>
        <p:spPr>
          <a:xfrm>
            <a:off x="6588828" y="6117974"/>
            <a:ext cx="657808" cy="19749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200" dirty="0" smtClean="0">
                <a:solidFill>
                  <a:schemeClr val="bg1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18 APR</a:t>
            </a:r>
            <a:endParaRPr sz="1200" dirty="0">
              <a:solidFill>
                <a:schemeClr val="bg1"/>
              </a:solidFill>
              <a:latin typeface="a아메리카노B" panose="02020600000000000000" pitchFamily="18" charset="-127"/>
              <a:ea typeface="a아메리카노B" panose="02020600000000000000" pitchFamily="18" charset="-127"/>
              <a:cs typeface="Noto Sans CJK JP Regular"/>
            </a:endParaRPr>
          </a:p>
        </p:txBody>
      </p:sp>
      <p:sp>
        <p:nvSpPr>
          <p:cNvPr id="123" name="직사각형 122"/>
          <p:cNvSpPr/>
          <p:nvPr/>
        </p:nvSpPr>
        <p:spPr>
          <a:xfrm>
            <a:off x="8958475" y="4664326"/>
            <a:ext cx="2071068" cy="1736105"/>
          </a:xfrm>
          <a:prstGeom prst="rect">
            <a:avLst/>
          </a:prstGeom>
          <a:noFill/>
          <a:ln w="2222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4" name="위쪽 화살표 123"/>
          <p:cNvSpPr/>
          <p:nvPr/>
        </p:nvSpPr>
        <p:spPr>
          <a:xfrm>
            <a:off x="2576945" y="3500656"/>
            <a:ext cx="133004" cy="166255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5" name="위쪽 화살표 124"/>
          <p:cNvSpPr/>
          <p:nvPr/>
        </p:nvSpPr>
        <p:spPr>
          <a:xfrm>
            <a:off x="5089027" y="3486801"/>
            <a:ext cx="133004" cy="166255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6" name="위쪽 화살표 125"/>
          <p:cNvSpPr/>
          <p:nvPr/>
        </p:nvSpPr>
        <p:spPr>
          <a:xfrm>
            <a:off x="2583519" y="5243632"/>
            <a:ext cx="133004" cy="166255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7" name="위쪽 화살표 126"/>
          <p:cNvSpPr/>
          <p:nvPr/>
        </p:nvSpPr>
        <p:spPr>
          <a:xfrm>
            <a:off x="6840946" y="3924253"/>
            <a:ext cx="133004" cy="166255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8" name="위쪽 화살표 127"/>
          <p:cNvSpPr/>
          <p:nvPr/>
        </p:nvSpPr>
        <p:spPr>
          <a:xfrm>
            <a:off x="9513290" y="3924252"/>
            <a:ext cx="133004" cy="166255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9" name="위쪽 화살표 128"/>
          <p:cNvSpPr/>
          <p:nvPr/>
        </p:nvSpPr>
        <p:spPr>
          <a:xfrm>
            <a:off x="7811952" y="5594785"/>
            <a:ext cx="133004" cy="166255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0" name="object 20"/>
          <p:cNvSpPr txBox="1"/>
          <p:nvPr/>
        </p:nvSpPr>
        <p:spPr>
          <a:xfrm>
            <a:off x="3724694" y="4697081"/>
            <a:ext cx="2029128" cy="19749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200" dirty="0" smtClean="0">
                <a:solidFill>
                  <a:schemeClr val="bg1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LRT Detection (14 MAR)</a:t>
            </a:r>
            <a:endParaRPr sz="1200" dirty="0">
              <a:solidFill>
                <a:schemeClr val="bg1"/>
              </a:solidFill>
              <a:latin typeface="a아메리카노B" panose="02020600000000000000" pitchFamily="18" charset="-127"/>
              <a:ea typeface="a아메리카노B" panose="02020600000000000000" pitchFamily="18" charset="-127"/>
              <a:cs typeface="Noto Sans CJK JP Regular"/>
            </a:endParaRPr>
          </a:p>
        </p:txBody>
      </p:sp>
      <p:sp>
        <p:nvSpPr>
          <p:cNvPr id="131" name="object 20"/>
          <p:cNvSpPr txBox="1"/>
          <p:nvPr/>
        </p:nvSpPr>
        <p:spPr>
          <a:xfrm>
            <a:off x="8978738" y="4698010"/>
            <a:ext cx="2030541" cy="19749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altLang="ko-KR" sz="1200" dirty="0" smtClean="0">
                <a:solidFill>
                  <a:schemeClr val="bg1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LRT Detection</a:t>
            </a:r>
            <a:r>
              <a:rPr lang="ko-KR" altLang="en-US" sz="1200" dirty="0">
                <a:solidFill>
                  <a:schemeClr val="bg1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a아메리카노B" panose="02020600000000000000" pitchFamily="18" charset="-127"/>
                <a:ea typeface="a아메리카노B" panose="02020600000000000000" pitchFamily="18" charset="-127"/>
                <a:cs typeface="Noto Sans CJK JP Regular"/>
              </a:rPr>
              <a:t>(18 APR)</a:t>
            </a:r>
            <a:endParaRPr sz="1200" dirty="0">
              <a:solidFill>
                <a:schemeClr val="bg1"/>
              </a:solidFill>
              <a:latin typeface="a아메리카노B" panose="02020600000000000000" pitchFamily="18" charset="-127"/>
              <a:ea typeface="a아메리카노B" panose="02020600000000000000" pitchFamily="18" charset="-127"/>
              <a:cs typeface="Noto Sans CJK JP Regular"/>
            </a:endParaRPr>
          </a:p>
        </p:txBody>
      </p:sp>
      <p:sp>
        <p:nvSpPr>
          <p:cNvPr id="132" name="갈매기형 수장 131"/>
          <p:cNvSpPr/>
          <p:nvPr/>
        </p:nvSpPr>
        <p:spPr>
          <a:xfrm>
            <a:off x="8646294" y="5253643"/>
            <a:ext cx="221393" cy="424269"/>
          </a:xfrm>
          <a:prstGeom prst="chevron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33" name="갈매기형 수장 132"/>
          <p:cNvSpPr/>
          <p:nvPr/>
        </p:nvSpPr>
        <p:spPr>
          <a:xfrm rot="5400000">
            <a:off x="4628717" y="4272841"/>
            <a:ext cx="221393" cy="424269"/>
          </a:xfrm>
          <a:prstGeom prst="chevron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89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66042" y="90044"/>
            <a:ext cx="5774904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defRPr sz="2800" b="1"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j-ea"/>
                <a:ea typeface="+mj-ea"/>
                <a:cs typeface="Titillium"/>
              </a:defRPr>
            </a:lvl1pPr>
          </a:lstStyle>
          <a:p>
            <a:pPr lvl="0" latinLnBrk="0">
              <a:defRPr/>
            </a:pPr>
            <a:r>
              <a:rPr lang="en-US" altLang="ko-KR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Application of GEMS LRT-SO</a:t>
            </a:r>
            <a:r>
              <a:rPr lang="en-US" altLang="ko-KR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17539" y="88031"/>
            <a:ext cx="8570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1" spc="-300">
                <a:solidFill>
                  <a:schemeClr val="tx1">
                    <a:lumMod val="65000"/>
                    <a:lumOff val="35000"/>
                  </a:schemeClr>
                </a:solidFill>
                <a:latin typeface="HY견고딕"/>
                <a:ea typeface="HY견고딕"/>
                <a:cs typeface="맑은고딕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30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Y견고딕"/>
                <a:ea typeface="HY견고딕"/>
              </a:rPr>
              <a:t> </a:t>
            </a: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3</a:t>
            </a:r>
            <a:endParaRPr kumimoji="0" lang="en-US" sz="3600" b="1" i="0" u="none" strike="noStrike" kern="1200" cap="none" spc="-30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itchFamily="34" charset="0"/>
              <a:ea typeface="HY견고딕"/>
              <a:cs typeface="Arial" pitchFamily="34" charset="0"/>
            </a:endParaRPr>
          </a:p>
        </p:txBody>
      </p:sp>
      <p:sp>
        <p:nvSpPr>
          <p:cNvPr id="146" name="슬라이드 번호 개체 틀 1"/>
          <p:cNvSpPr txBox="1">
            <a:spLocks/>
          </p:cNvSpPr>
          <p:nvPr/>
        </p:nvSpPr>
        <p:spPr>
          <a:xfrm>
            <a:off x="11703470" y="6492875"/>
            <a:ext cx="48853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굴림체"/>
                <a:cs typeface="Arial" pitchFamily="34" charset="0"/>
              </a:rPr>
              <a:t>9</a:t>
            </a: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굴림체"/>
              <a:cs typeface="Arial" pitchFamily="34" charset="0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1024016" y="1010378"/>
            <a:ext cx="4833794" cy="869469"/>
            <a:chOff x="-264326" y="3895382"/>
            <a:chExt cx="8248298" cy="869469"/>
          </a:xfrm>
        </p:grpSpPr>
        <p:sp>
          <p:nvSpPr>
            <p:cNvPr id="19" name="직사각형 18"/>
            <p:cNvSpPr/>
            <p:nvPr/>
          </p:nvSpPr>
          <p:spPr>
            <a:xfrm>
              <a:off x="-264326" y="3929837"/>
              <a:ext cx="8248298" cy="478069"/>
            </a:xfrm>
            <a:prstGeom prst="rect">
              <a:avLst/>
            </a:prstGeom>
            <a:solidFill>
              <a:schemeClr val="bg1">
                <a:lumMod val="85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a아메리카노L" panose="02020600000000000000" pitchFamily="18" charset="-127"/>
                <a:ea typeface="a아메리카노L" panose="02020600000000000000" pitchFamily="18" charset="-127"/>
              </a:endParaRP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-172589" y="3895382"/>
              <a:ext cx="7671384" cy="8694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altLang="ko-KR" sz="2000" b="1" spc="-100" dirty="0">
                  <a:latin typeface="a아메리카노L" panose="02020600000000000000" pitchFamily="18" charset="-127"/>
                  <a:ea typeface="a아메리카노L" panose="02020600000000000000" pitchFamily="18" charset="-127"/>
                  <a:cs typeface="Arial" charset="0"/>
                </a:rPr>
                <a:t>Volcanic Eruption Report</a:t>
              </a:r>
              <a:endParaRPr lang="en-US" altLang="ko-KR" sz="2000" b="1" spc="-100" dirty="0">
                <a:solidFill>
                  <a:srgbClr val="0000FF"/>
                </a:solidFill>
                <a:latin typeface="a아메리카노L" panose="02020600000000000000" pitchFamily="18" charset="-127"/>
                <a:ea typeface="a아메리카노L" panose="02020600000000000000" pitchFamily="18" charset="-127"/>
                <a:cs typeface="Arial" charset="0"/>
              </a:endParaRPr>
            </a:p>
            <a:p>
              <a:pPr>
                <a:lnSpc>
                  <a:spcPct val="140000"/>
                </a:lnSpc>
              </a:pPr>
              <a:endParaRPr lang="en-US" altLang="ko-KR" b="1" spc="-100" dirty="0">
                <a:solidFill>
                  <a:srgbClr val="0000FF"/>
                </a:solidFill>
                <a:latin typeface="a아메리카노L" panose="02020600000000000000" pitchFamily="18" charset="-127"/>
                <a:ea typeface="a아메리카노L" panose="02020600000000000000" pitchFamily="18" charset="-127"/>
                <a:cs typeface="Arial" charset="0"/>
              </a:endParaRPr>
            </a:p>
          </p:txBody>
        </p:sp>
      </p:grpSp>
      <p:sp>
        <p:nvSpPr>
          <p:cNvPr id="21" name="직사각형 20"/>
          <p:cNvSpPr/>
          <p:nvPr/>
        </p:nvSpPr>
        <p:spPr>
          <a:xfrm>
            <a:off x="981158" y="1044833"/>
            <a:ext cx="45719" cy="478800"/>
          </a:xfrm>
          <a:prstGeom prst="rect">
            <a:avLst/>
          </a:prstGeom>
          <a:solidFill>
            <a:srgbClr val="2BB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ko-KR" altLang="en-US" dirty="0"/>
          </a:p>
        </p:txBody>
      </p:sp>
      <p:cxnSp>
        <p:nvCxnSpPr>
          <p:cNvPr id="32" name="직선 연결선 31"/>
          <p:cNvCxnSpPr/>
          <p:nvPr/>
        </p:nvCxnSpPr>
        <p:spPr>
          <a:xfrm>
            <a:off x="6096000" y="822960"/>
            <a:ext cx="0" cy="5843847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모서리가 둥근 직사각형 67"/>
          <p:cNvSpPr/>
          <p:nvPr/>
        </p:nvSpPr>
        <p:spPr>
          <a:xfrm>
            <a:off x="1024016" y="1833373"/>
            <a:ext cx="4760954" cy="4355554"/>
          </a:xfrm>
          <a:prstGeom prst="roundRect">
            <a:avLst>
              <a:gd name="adj" fmla="val 5678"/>
            </a:avLst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latin typeface="고양덕양 B" pitchFamily="2" charset="-127"/>
              <a:ea typeface="고양덕양 B" pitchFamily="2" charset="-127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206559" y="2867768"/>
            <a:ext cx="2550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spc="-100" dirty="0" smtClean="0">
                <a:latin typeface="a아메리카노L" panose="02020600000000000000" pitchFamily="18" charset="-127"/>
                <a:ea typeface="a아메리카노L" panose="02020600000000000000" pitchFamily="18" charset="-127"/>
              </a:rPr>
              <a:t>Monitoring SO</a:t>
            </a:r>
            <a:r>
              <a:rPr lang="en-US" altLang="ko-KR" sz="1200" spc="-100" baseline="-25000" dirty="0" smtClean="0">
                <a:latin typeface="a아메리카노L" panose="02020600000000000000" pitchFamily="18" charset="-127"/>
                <a:ea typeface="a아메리카노L" panose="02020600000000000000" pitchFamily="18" charset="-127"/>
              </a:rPr>
              <a:t>2</a:t>
            </a:r>
            <a:r>
              <a:rPr lang="en-US" altLang="ko-KR" sz="1200" spc="-100" dirty="0" smtClean="0">
                <a:latin typeface="a아메리카노L" panose="02020600000000000000" pitchFamily="18" charset="-127"/>
                <a:ea typeface="a아메리카노L" panose="02020600000000000000" pitchFamily="18" charset="-127"/>
              </a:rPr>
              <a:t> gases from GEMS</a:t>
            </a:r>
            <a:r>
              <a:rPr lang="ko-KR" altLang="en-US" sz="1200" spc="-100" dirty="0" smtClean="0">
                <a:latin typeface="a아메리카노L" panose="02020600000000000000" pitchFamily="18" charset="-127"/>
                <a:ea typeface="a아메리카노L" panose="02020600000000000000" pitchFamily="18" charset="-127"/>
              </a:rPr>
              <a:t> </a:t>
            </a:r>
            <a:endParaRPr lang="en-US" altLang="ko-KR" sz="1200" dirty="0">
              <a:latin typeface="a아메리카노L" panose="02020600000000000000" pitchFamily="18" charset="-127"/>
              <a:ea typeface="a아메리카노L" panose="02020600000000000000" pitchFamily="18" charset="-127"/>
            </a:endParaRPr>
          </a:p>
        </p:txBody>
      </p:sp>
      <p:sp>
        <p:nvSpPr>
          <p:cNvPr id="70" name="모서리가 둥근 직사각형 69"/>
          <p:cNvSpPr/>
          <p:nvPr/>
        </p:nvSpPr>
        <p:spPr>
          <a:xfrm>
            <a:off x="1671383" y="2136354"/>
            <a:ext cx="3420000" cy="323684"/>
          </a:xfrm>
          <a:prstGeom prst="roundRect">
            <a:avLst/>
          </a:prstGeom>
          <a:noFill/>
          <a:ln w="190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/>
          </a:p>
        </p:txBody>
      </p:sp>
      <p:sp>
        <p:nvSpPr>
          <p:cNvPr id="71" name="모서리가 둥근 직사각형 70"/>
          <p:cNvSpPr/>
          <p:nvPr/>
        </p:nvSpPr>
        <p:spPr>
          <a:xfrm>
            <a:off x="1671383" y="2845550"/>
            <a:ext cx="3420000" cy="349363"/>
          </a:xfrm>
          <a:prstGeom prst="roundRect">
            <a:avLst/>
          </a:prstGeom>
          <a:noFill/>
          <a:ln w="190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/>
          </a:p>
        </p:txBody>
      </p:sp>
      <p:sp>
        <p:nvSpPr>
          <p:cNvPr id="72" name="모서리가 둥근 직사각형 71"/>
          <p:cNvSpPr/>
          <p:nvPr/>
        </p:nvSpPr>
        <p:spPr>
          <a:xfrm>
            <a:off x="1679376" y="3580477"/>
            <a:ext cx="342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 smtClean="0">
                <a:solidFill>
                  <a:schemeClr val="tx1"/>
                </a:solidFill>
                <a:latin typeface="a아메리카노L" panose="02020600000000000000" pitchFamily="18" charset="-127"/>
                <a:ea typeface="a아메리카노L" panose="02020600000000000000" pitchFamily="18" charset="-127"/>
              </a:rPr>
              <a:t>If high-level SO</a:t>
            </a:r>
            <a:r>
              <a:rPr lang="en-US" altLang="ko-KR" sz="1200" b="1" baseline="-25000" dirty="0" smtClean="0">
                <a:solidFill>
                  <a:schemeClr val="tx1"/>
                </a:solidFill>
                <a:latin typeface="a아메리카노L" panose="02020600000000000000" pitchFamily="18" charset="-127"/>
                <a:ea typeface="a아메리카노L" panose="02020600000000000000" pitchFamily="18" charset="-127"/>
              </a:rPr>
              <a:t>2</a:t>
            </a:r>
            <a:r>
              <a:rPr lang="en-US" altLang="ko-KR" sz="1200" b="1" dirty="0" smtClean="0">
                <a:solidFill>
                  <a:schemeClr val="tx1"/>
                </a:solidFill>
                <a:latin typeface="a아메리카노L" panose="02020600000000000000" pitchFamily="18" charset="-127"/>
                <a:ea typeface="a아메리카노L" panose="02020600000000000000" pitchFamily="18" charset="-127"/>
              </a:rPr>
              <a:t> conc. detected, </a:t>
            </a:r>
            <a:br>
              <a:rPr lang="en-US" altLang="ko-KR" sz="1200" b="1" dirty="0" smtClean="0">
                <a:solidFill>
                  <a:schemeClr val="tx1"/>
                </a:solidFill>
                <a:latin typeface="a아메리카노L" panose="02020600000000000000" pitchFamily="18" charset="-127"/>
                <a:ea typeface="a아메리카노L" panose="02020600000000000000" pitchFamily="18" charset="-127"/>
              </a:rPr>
            </a:br>
            <a:r>
              <a:rPr lang="en-US" altLang="ko-KR" sz="1200" b="1" dirty="0" smtClean="0">
                <a:solidFill>
                  <a:schemeClr val="tx1"/>
                </a:solidFill>
                <a:latin typeface="a아메리카노L" panose="02020600000000000000" pitchFamily="18" charset="-127"/>
                <a:ea typeface="a아메리카노L" panose="02020600000000000000" pitchFamily="18" charset="-127"/>
              </a:rPr>
              <a:t>provide GEMS L2 SO</a:t>
            </a:r>
            <a:r>
              <a:rPr lang="en-US" altLang="ko-KR" sz="1200" b="1" baseline="-25000" dirty="0" smtClean="0">
                <a:solidFill>
                  <a:schemeClr val="tx1"/>
                </a:solidFill>
                <a:latin typeface="a아메리카노L" panose="02020600000000000000" pitchFamily="18" charset="-127"/>
                <a:ea typeface="a아메리카노L" panose="02020600000000000000" pitchFamily="18" charset="-127"/>
              </a:rPr>
              <a:t>2</a:t>
            </a:r>
            <a:r>
              <a:rPr lang="en-US" altLang="ko-KR" sz="1200" b="1" dirty="0" smtClean="0">
                <a:solidFill>
                  <a:schemeClr val="tx1"/>
                </a:solidFill>
                <a:latin typeface="a아메리카노L" panose="02020600000000000000" pitchFamily="18" charset="-127"/>
                <a:ea typeface="a아메리카노L" panose="02020600000000000000" pitchFamily="18" charset="-127"/>
              </a:rPr>
              <a:t> image </a:t>
            </a:r>
            <a:r>
              <a:rPr lang="en-US" altLang="ko-KR" sz="1200" b="1" dirty="0" smtClean="0">
                <a:solidFill>
                  <a:srgbClr val="FF0000"/>
                </a:solidFill>
                <a:latin typeface="a아메리카노L" panose="02020600000000000000" pitchFamily="18" charset="-127"/>
                <a:ea typeface="a아메리카노L" panose="02020600000000000000" pitchFamily="18" charset="-127"/>
              </a:rPr>
              <a:t>(1</a:t>
            </a:r>
            <a:r>
              <a:rPr lang="en-US" altLang="ko-KR" sz="1200" b="1" baseline="30000" dirty="0" smtClean="0">
                <a:solidFill>
                  <a:srgbClr val="FF0000"/>
                </a:solidFill>
                <a:latin typeface="a아메리카노L" panose="02020600000000000000" pitchFamily="18" charset="-127"/>
                <a:ea typeface="a아메리카노L" panose="02020600000000000000" pitchFamily="18" charset="-127"/>
              </a:rPr>
              <a:t>st</a:t>
            </a:r>
            <a:r>
              <a:rPr lang="en-US" altLang="ko-KR" sz="1200" b="1" dirty="0" smtClean="0">
                <a:solidFill>
                  <a:srgbClr val="FF0000"/>
                </a:solidFill>
                <a:latin typeface="a아메리카노L" panose="02020600000000000000" pitchFamily="18" charset="-127"/>
                <a:ea typeface="a아메리카노L" panose="02020600000000000000" pitchFamily="18" charset="-127"/>
              </a:rPr>
              <a:t>)</a:t>
            </a:r>
            <a:endParaRPr lang="ko-KR" altLang="en-US" sz="1200" b="1" dirty="0">
              <a:solidFill>
                <a:srgbClr val="FF0000"/>
              </a:solidFill>
              <a:latin typeface="a아메리카노L" panose="02020600000000000000" pitchFamily="18" charset="-127"/>
              <a:ea typeface="a아메리카노L" panose="02020600000000000000" pitchFamily="18" charset="-127"/>
            </a:endParaRPr>
          </a:p>
        </p:txBody>
      </p:sp>
      <p:sp>
        <p:nvSpPr>
          <p:cNvPr id="73" name="직사각형 72"/>
          <p:cNvSpPr/>
          <p:nvPr/>
        </p:nvSpPr>
        <p:spPr>
          <a:xfrm>
            <a:off x="2206558" y="2080257"/>
            <a:ext cx="209437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altLang="ko-KR" sz="1200" spc="-100" dirty="0" smtClean="0">
                <a:latin typeface="a아메리카노L" panose="02020600000000000000" pitchFamily="18" charset="-127"/>
                <a:ea typeface="a아메리카노L" panose="02020600000000000000" pitchFamily="18" charset="-127"/>
                <a:cs typeface="Arial" charset="0"/>
              </a:rPr>
              <a:t>Receiving Info. From KMA</a:t>
            </a:r>
            <a:endParaRPr lang="en-US" altLang="ko-KR" sz="1200" spc="-100" dirty="0">
              <a:latin typeface="a아메리카노L" panose="02020600000000000000" pitchFamily="18" charset="-127"/>
              <a:ea typeface="a아메리카노L" panose="02020600000000000000" pitchFamily="18" charset="-127"/>
              <a:cs typeface="Arial" charset="0"/>
            </a:endParaRPr>
          </a:p>
        </p:txBody>
      </p:sp>
      <p:sp>
        <p:nvSpPr>
          <p:cNvPr id="74" name="갈매기형 수장 73"/>
          <p:cNvSpPr/>
          <p:nvPr/>
        </p:nvSpPr>
        <p:spPr>
          <a:xfrm rot="5400000">
            <a:off x="3254786" y="2434233"/>
            <a:ext cx="221393" cy="424269"/>
          </a:xfrm>
          <a:prstGeom prst="chevron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5" name="갈매기형 수장 74"/>
          <p:cNvSpPr/>
          <p:nvPr/>
        </p:nvSpPr>
        <p:spPr>
          <a:xfrm rot="5400000">
            <a:off x="3260597" y="3157862"/>
            <a:ext cx="221393" cy="424269"/>
          </a:xfrm>
          <a:prstGeom prst="chevron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6" name="갈매기형 수장 75"/>
          <p:cNvSpPr/>
          <p:nvPr/>
        </p:nvSpPr>
        <p:spPr>
          <a:xfrm rot="5400000">
            <a:off x="3260597" y="4066472"/>
            <a:ext cx="221393" cy="424269"/>
          </a:xfrm>
          <a:prstGeom prst="chevron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744432" y="4542334"/>
            <a:ext cx="3273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spc="-100" dirty="0" smtClean="0">
                <a:latin typeface="a아메리카노L" panose="02020600000000000000" pitchFamily="18" charset="-127"/>
                <a:ea typeface="a아메리카노L" panose="02020600000000000000" pitchFamily="18" charset="-127"/>
              </a:rPr>
              <a:t>LRT SO</a:t>
            </a:r>
            <a:r>
              <a:rPr lang="en-US" altLang="ko-KR" sz="1200" spc="-100" baseline="-25000" dirty="0" smtClean="0">
                <a:latin typeface="a아메리카노L" panose="02020600000000000000" pitchFamily="18" charset="-127"/>
                <a:ea typeface="a아메리카노L" panose="02020600000000000000" pitchFamily="18" charset="-127"/>
              </a:rPr>
              <a:t>2</a:t>
            </a:r>
            <a:r>
              <a:rPr lang="en-US" altLang="ko-KR" sz="1200" spc="-100" dirty="0" smtClean="0">
                <a:latin typeface="a아메리카노L" panose="02020600000000000000" pitchFamily="18" charset="-127"/>
                <a:ea typeface="a아메리카노L" panose="02020600000000000000" pitchFamily="18" charset="-127"/>
              </a:rPr>
              <a:t> monitoring &amp; analysis</a:t>
            </a:r>
          </a:p>
        </p:txBody>
      </p:sp>
      <p:sp>
        <p:nvSpPr>
          <p:cNvPr id="78" name="모서리가 둥근 직사각형 77"/>
          <p:cNvSpPr/>
          <p:nvPr/>
        </p:nvSpPr>
        <p:spPr>
          <a:xfrm>
            <a:off x="1679376" y="4498024"/>
            <a:ext cx="3420000" cy="680131"/>
          </a:xfrm>
          <a:prstGeom prst="roundRect">
            <a:avLst/>
          </a:prstGeom>
          <a:noFill/>
          <a:ln w="190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/>
          </a:p>
        </p:txBody>
      </p:sp>
      <p:sp>
        <p:nvSpPr>
          <p:cNvPr id="79" name="직사각형 78"/>
          <p:cNvSpPr/>
          <p:nvPr/>
        </p:nvSpPr>
        <p:spPr>
          <a:xfrm>
            <a:off x="1960882" y="4747268"/>
            <a:ext cx="290395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100" spc="-100" dirty="0">
                <a:solidFill>
                  <a:srgbClr val="0070C0"/>
                </a:solidFill>
                <a:latin typeface="a아메리카노L" panose="02020600000000000000" pitchFamily="18" charset="-127"/>
                <a:ea typeface="a아메리카노L" panose="02020600000000000000" pitchFamily="18" charset="-127"/>
              </a:rPr>
              <a:t>GEMS</a:t>
            </a:r>
            <a:r>
              <a:rPr lang="ko-KR" altLang="en-US" sz="1100" spc="-100" dirty="0">
                <a:solidFill>
                  <a:srgbClr val="0070C0"/>
                </a:solidFill>
                <a:latin typeface="a아메리카노L" panose="02020600000000000000" pitchFamily="18" charset="-127"/>
                <a:ea typeface="a아메리카노L" panose="02020600000000000000" pitchFamily="18" charset="-127"/>
              </a:rPr>
              <a:t> </a:t>
            </a:r>
            <a:r>
              <a:rPr lang="ko-KR" altLang="en-US" sz="1100" spc="-100" dirty="0" smtClean="0">
                <a:solidFill>
                  <a:srgbClr val="0070C0"/>
                </a:solidFill>
                <a:latin typeface="a아메리카노L" panose="02020600000000000000" pitchFamily="18" charset="-127"/>
                <a:ea typeface="a아메리카노L" panose="02020600000000000000" pitchFamily="18" charset="-127"/>
              </a:rPr>
              <a:t> </a:t>
            </a:r>
            <a:r>
              <a:rPr lang="en-US" altLang="ko-KR" sz="1100" spc="-100" dirty="0" smtClean="0">
                <a:solidFill>
                  <a:srgbClr val="0070C0"/>
                </a:solidFill>
                <a:latin typeface="a아메리카노L" panose="02020600000000000000" pitchFamily="18" charset="-127"/>
                <a:ea typeface="a아메리카노L" panose="02020600000000000000" pitchFamily="18" charset="-127"/>
              </a:rPr>
              <a:t>L2 SO</a:t>
            </a:r>
            <a:r>
              <a:rPr lang="en-US" altLang="ko-KR" sz="1100" spc="-100" baseline="-25000" dirty="0" smtClean="0">
                <a:solidFill>
                  <a:srgbClr val="0070C0"/>
                </a:solidFill>
                <a:latin typeface="a아메리카노L" panose="02020600000000000000" pitchFamily="18" charset="-127"/>
                <a:ea typeface="a아메리카노L" panose="02020600000000000000" pitchFamily="18" charset="-127"/>
              </a:rPr>
              <a:t>2</a:t>
            </a:r>
            <a:r>
              <a:rPr lang="en-US" altLang="ko-KR" sz="1100" spc="-100" dirty="0" smtClean="0">
                <a:solidFill>
                  <a:srgbClr val="0070C0"/>
                </a:solidFill>
                <a:latin typeface="a아메리카노L" panose="02020600000000000000" pitchFamily="18" charset="-127"/>
                <a:ea typeface="a아메리카노L" panose="02020600000000000000" pitchFamily="18" charset="-127"/>
              </a:rPr>
              <a:t> Image  +  LRT-SO2 products</a:t>
            </a:r>
            <a:r>
              <a:rPr lang="ko-KR" altLang="en-US" sz="1100" spc="-100" dirty="0" smtClean="0">
                <a:solidFill>
                  <a:srgbClr val="0070C0"/>
                </a:solidFill>
                <a:latin typeface="a아메리카노L" panose="02020600000000000000" pitchFamily="18" charset="-127"/>
                <a:ea typeface="a아메리카노L" panose="02020600000000000000" pitchFamily="18" charset="-127"/>
              </a:rPr>
              <a:t> </a:t>
            </a:r>
            <a:r>
              <a:rPr lang="en-US" altLang="ko-KR" sz="1100" spc="-100" dirty="0" smtClean="0">
                <a:solidFill>
                  <a:srgbClr val="0070C0"/>
                </a:solidFill>
                <a:latin typeface="a아메리카노L" panose="02020600000000000000" pitchFamily="18" charset="-127"/>
                <a:ea typeface="a아메리카노L" panose="02020600000000000000" pitchFamily="18" charset="-127"/>
              </a:rPr>
              <a:t>+ Other </a:t>
            </a:r>
            <a:r>
              <a:rPr lang="en-US" altLang="ko-KR" sz="1100" spc="-100" dirty="0" err="1" smtClean="0">
                <a:solidFill>
                  <a:srgbClr val="0070C0"/>
                </a:solidFill>
                <a:latin typeface="a아메리카노L" panose="02020600000000000000" pitchFamily="18" charset="-127"/>
                <a:ea typeface="a아메리카노L" panose="02020600000000000000" pitchFamily="18" charset="-127"/>
              </a:rPr>
              <a:t>Env</a:t>
            </a:r>
            <a:r>
              <a:rPr lang="en-US" altLang="ko-KR" sz="1100" spc="-100" dirty="0" smtClean="0">
                <a:solidFill>
                  <a:srgbClr val="0070C0"/>
                </a:solidFill>
                <a:latin typeface="a아메리카노L" panose="02020600000000000000" pitchFamily="18" charset="-127"/>
                <a:ea typeface="a아메리카노L" panose="02020600000000000000" pitchFamily="18" charset="-127"/>
              </a:rPr>
              <a:t>. Satellite data</a:t>
            </a:r>
            <a:endParaRPr lang="en-US" altLang="ko-KR" sz="1100" spc="-100" dirty="0">
              <a:solidFill>
                <a:srgbClr val="0070C0"/>
              </a:solidFill>
              <a:latin typeface="a아메리카노L" panose="02020600000000000000" pitchFamily="18" charset="-127"/>
              <a:ea typeface="a아메리카노L" panose="02020600000000000000" pitchFamily="18" charset="-127"/>
            </a:endParaRPr>
          </a:p>
        </p:txBody>
      </p:sp>
      <p:sp>
        <p:nvSpPr>
          <p:cNvPr id="80" name="갈매기형 수장 79"/>
          <p:cNvSpPr/>
          <p:nvPr/>
        </p:nvSpPr>
        <p:spPr>
          <a:xfrm rot="5400000">
            <a:off x="3260597" y="5126259"/>
            <a:ext cx="221393" cy="424269"/>
          </a:xfrm>
          <a:prstGeom prst="chevron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81" name="모서리가 둥근 직사각형 80"/>
          <p:cNvSpPr/>
          <p:nvPr/>
        </p:nvSpPr>
        <p:spPr>
          <a:xfrm>
            <a:off x="1688733" y="5495780"/>
            <a:ext cx="3420000" cy="34023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 smtClean="0">
                <a:solidFill>
                  <a:schemeClr val="tx1"/>
                </a:solidFill>
                <a:latin typeface="a아메리카노L" panose="02020600000000000000" pitchFamily="18" charset="-127"/>
                <a:ea typeface="a아메리카노L" panose="02020600000000000000" pitchFamily="18" charset="-127"/>
              </a:rPr>
              <a:t>Volcanic Eruption Report </a:t>
            </a:r>
            <a:r>
              <a:rPr lang="en-US" altLang="ko-KR" sz="1200" b="1" dirty="0" smtClean="0">
                <a:solidFill>
                  <a:srgbClr val="C00000"/>
                </a:solidFill>
                <a:latin typeface="a아메리카노L" panose="02020600000000000000" pitchFamily="18" charset="-127"/>
                <a:ea typeface="a아메리카노L" panose="02020600000000000000" pitchFamily="18" charset="-127"/>
              </a:rPr>
              <a:t>(2</a:t>
            </a:r>
            <a:r>
              <a:rPr lang="en-US" altLang="ko-KR" sz="1200" b="1" baseline="30000" dirty="0" smtClean="0">
                <a:solidFill>
                  <a:srgbClr val="C00000"/>
                </a:solidFill>
                <a:latin typeface="a아메리카노L" panose="02020600000000000000" pitchFamily="18" charset="-127"/>
                <a:ea typeface="a아메리카노L" panose="02020600000000000000" pitchFamily="18" charset="-127"/>
              </a:rPr>
              <a:t>nd</a:t>
            </a:r>
            <a:r>
              <a:rPr lang="en-US" altLang="ko-KR" sz="1200" b="1" dirty="0" smtClean="0">
                <a:solidFill>
                  <a:srgbClr val="C00000"/>
                </a:solidFill>
                <a:latin typeface="a아메리카노L" panose="02020600000000000000" pitchFamily="18" charset="-127"/>
                <a:ea typeface="a아메리카노L" panose="02020600000000000000" pitchFamily="18" charset="-127"/>
              </a:rPr>
              <a:t>)</a:t>
            </a:r>
            <a:endParaRPr lang="ko-KR" altLang="en-US" sz="1200" b="1" dirty="0">
              <a:solidFill>
                <a:srgbClr val="C00000"/>
              </a:solidFill>
              <a:latin typeface="a아메리카노L" panose="02020600000000000000" pitchFamily="18" charset="-127"/>
              <a:ea typeface="a아메리카노L" panose="02020600000000000000" pitchFamily="18" charset="-127"/>
            </a:endParaRPr>
          </a:p>
        </p:txBody>
      </p:sp>
      <p:pic>
        <p:nvPicPr>
          <p:cNvPr id="82" name="그림 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218" y="1083150"/>
            <a:ext cx="4869034" cy="4994654"/>
          </a:xfrm>
          <a:prstGeom prst="rect">
            <a:avLst/>
          </a:prstGeom>
        </p:spPr>
      </p:pic>
      <p:sp>
        <p:nvSpPr>
          <p:cNvPr id="83" name="직사각형 82"/>
          <p:cNvSpPr/>
          <p:nvPr/>
        </p:nvSpPr>
        <p:spPr>
          <a:xfrm>
            <a:off x="9394237" y="6077418"/>
            <a:ext cx="19400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9027">
                      <a:prstClr val="black">
                        <a:lumMod val="75000"/>
                        <a:lumOff val="25000"/>
                      </a:prstClr>
                    </a:gs>
                    <a:gs pos="41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effectLst/>
                <a:uLnTx/>
                <a:uFillTx/>
                <a:latin typeface="Arial" panose="020B0604020202020204" pitchFamily="34" charset="0"/>
                <a:ea typeface="고양덕양 B" pitchFamily="2" charset="-127"/>
                <a:cs typeface="Arial" panose="020B0604020202020204" pitchFamily="34" charset="0"/>
              </a:rPr>
              <a:t>http://nesc.nier.go.kr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굴림체"/>
            </a:endParaRPr>
          </a:p>
        </p:txBody>
      </p:sp>
    </p:spTree>
    <p:extLst>
      <p:ext uri="{BB962C8B-B14F-4D97-AF65-F5344CB8AC3E}">
        <p14:creationId xmlns:p14="http://schemas.microsoft.com/office/powerpoint/2010/main" val="428376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디자인 사용자 지정">
  <a:themeElements>
    <a:clrScheme name="따뜻한 파란색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사용자 지정 1">
      <a:majorFont>
        <a:latin typeface="Gill Sans MT"/>
        <a:ea typeface="HY헤드라인M"/>
        <a:cs typeface=""/>
      </a:majorFont>
      <a:minorFont>
        <a:latin typeface="Gill Sans MT"/>
        <a:ea typeface="굴림체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882</TotalTime>
  <Words>547</Words>
  <Application>Microsoft Office PowerPoint</Application>
  <PresentationFormat>와이드스크린</PresentationFormat>
  <Paragraphs>139</Paragraphs>
  <Slides>10</Slides>
  <Notes>9</Notes>
  <HiddenSlides>0</HiddenSlides>
  <MMClips>0</MMClips>
  <ScaleCrop>false</ScaleCrop>
  <HeadingPairs>
    <vt:vector size="6" baseType="variant">
      <vt:variant>
        <vt:lpstr>사용한 글꼴</vt:lpstr>
      </vt:variant>
      <vt:variant>
        <vt:i4>21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10</vt:i4>
      </vt:variant>
    </vt:vector>
  </HeadingPairs>
  <TitlesOfParts>
    <vt:vector size="32" baseType="lpstr">
      <vt:lpstr>Arial Unicode MS</vt:lpstr>
      <vt:lpstr>a아메리카노B</vt:lpstr>
      <vt:lpstr>a아메리카노L</vt:lpstr>
      <vt:lpstr>a아메리카노M</vt:lpstr>
      <vt:lpstr>HY견고딕</vt:lpstr>
      <vt:lpstr>HY헤드라인M</vt:lpstr>
      <vt:lpstr>Lao UI</vt:lpstr>
      <vt:lpstr>Noto Sans CJK JP Regular</vt:lpstr>
      <vt:lpstr>고양덕양 B</vt:lpstr>
      <vt:lpstr>굴림체</vt:lpstr>
      <vt:lpstr>맑은 고딕</vt:lpstr>
      <vt:lpstr>맑은고딕</vt:lpstr>
      <vt:lpstr>바탕</vt:lpstr>
      <vt:lpstr>휴먼고딕</vt:lpstr>
      <vt:lpstr>Arial</vt:lpstr>
      <vt:lpstr>Calibri</vt:lpstr>
      <vt:lpstr>Cambria Math</vt:lpstr>
      <vt:lpstr>Gill Sans MT</vt:lpstr>
      <vt:lpstr>Times</vt:lpstr>
      <vt:lpstr>Times New Roman</vt:lpstr>
      <vt:lpstr>Wingdings</vt:lpstr>
      <vt:lpstr>디자인 사용자 지정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Windows User</dc:creator>
  <cp:lastModifiedBy>NIER</cp:lastModifiedBy>
  <cp:revision>41</cp:revision>
  <cp:lastPrinted>2021-06-02T09:15:48Z</cp:lastPrinted>
  <dcterms:created xsi:type="dcterms:W3CDTF">2020-06-04T12:31:53Z</dcterms:created>
  <dcterms:modified xsi:type="dcterms:W3CDTF">2021-06-03T02:34:27Z</dcterms:modified>
</cp:coreProperties>
</file>