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7" r:id="rId2"/>
    <p:sldId id="259" r:id="rId3"/>
    <p:sldId id="272" r:id="rId4"/>
    <p:sldId id="261" r:id="rId5"/>
    <p:sldId id="263" r:id="rId6"/>
    <p:sldId id="265" r:id="rId7"/>
    <p:sldId id="274" r:id="rId8"/>
    <p:sldId id="273" r:id="rId9"/>
    <p:sldId id="275" r:id="rId10"/>
    <p:sldId id="270" r:id="rId11"/>
  </p:sldIdLst>
  <p:sldSz cx="12192000" cy="6858000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00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783" autoAdjust="0"/>
    <p:restoredTop sz="94729" autoAdjust="0"/>
  </p:normalViewPr>
  <p:slideViewPr>
    <p:cSldViewPr snapToGrid="0">
      <p:cViewPr varScale="1">
        <p:scale>
          <a:sx n="71" d="100"/>
          <a:sy n="71" d="100"/>
        </p:scale>
        <p:origin x="2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21028F-E460-4FED-83B7-6B15B2BD0E4E}" type="datetimeFigureOut">
              <a:rPr lang="ko-KR" altLang="en-US" smtClean="0"/>
              <a:t>2021-06-03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421D4-757A-4B5A-B92B-A985DEC22A7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2403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9A84A-733A-0C47-AC2B-F0C70F83A7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25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9A84A-733A-0C47-AC2B-F0C70F83A7E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30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9A84A-733A-0C47-AC2B-F0C70F83A7E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762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9A84A-733A-0C47-AC2B-F0C70F83A7E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348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9A84A-733A-0C47-AC2B-F0C70F83A7E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786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9A84A-733A-0C47-AC2B-F0C70F83A7E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082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9A84A-733A-0C47-AC2B-F0C70F83A7E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54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9A84A-733A-0C47-AC2B-F0C70F83A7E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893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9A84A-733A-0C47-AC2B-F0C70F83A7E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522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제목 5"/>
          <p:cNvSpPr>
            <a:spLocks noGrp="1"/>
          </p:cNvSpPr>
          <p:nvPr>
            <p:ph type="title"/>
          </p:nvPr>
        </p:nvSpPr>
        <p:spPr>
          <a:xfrm>
            <a:off x="985468" y="189928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cxnSp>
        <p:nvCxnSpPr>
          <p:cNvPr id="36" name="직선 연결선[R] 6">
            <a:extLst>
              <a:ext uri="{FF2B5EF4-FFF2-40B4-BE49-F238E27FC236}">
                <a16:creationId xmlns=""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1" name="내용 개체 틀 9"/>
          <p:cNvSpPr>
            <a:spLocks noGrp="1"/>
          </p:cNvSpPr>
          <p:nvPr>
            <p:ph sz="quarter" idx="11" hasCustomPrompt="1"/>
          </p:nvPr>
        </p:nvSpPr>
        <p:spPr>
          <a:xfrm>
            <a:off x="1026794" y="4460875"/>
            <a:ext cx="6400165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spc="100" baseline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ko-KR" altLang="en-US" dirty="0" smtClean="0"/>
              <a:t>국립환경과학원</a:t>
            </a:r>
            <a:endParaRPr lang="en-US" altLang="ko-KR" dirty="0" smtClean="0"/>
          </a:p>
        </p:txBody>
      </p:sp>
      <p:grpSp>
        <p:nvGrpSpPr>
          <p:cNvPr id="14" name="그룹 13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20" name="Picture 45">
              <a:extLst>
                <a:ext uri="{FF2B5EF4-FFF2-40B4-BE49-F238E27FC236}">
                  <a16:creationId xmlns=""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baseline="0" dirty="0" smtClean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1232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11663464" y="6504869"/>
            <a:ext cx="528536" cy="365125"/>
          </a:xfrm>
          <a:prstGeom prst="rect">
            <a:avLst/>
          </a:prstGeom>
        </p:spPr>
        <p:txBody>
          <a:bodyPr/>
          <a:lstStyle>
            <a:lvl1pPr algn="ctr">
              <a:defRPr sz="1200" b="0"/>
            </a:lvl1pPr>
          </a:lstStyle>
          <a:p>
            <a:fld id="{CF861DB1-7CD0-4EAD-ACA9-006A4A6740D1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400175"/>
            <a:ext cx="11161712" cy="4687888"/>
          </a:xfrm>
          <a:prstGeom prst="rect">
            <a:avLst/>
          </a:prstGeom>
        </p:spPr>
        <p:txBody>
          <a:bodyPr/>
          <a:lstStyle>
            <a:lvl1pPr marL="228600" indent="-228600">
              <a:buClrTx/>
              <a:buFont typeface="Wingdings" panose="05000000000000000000" pitchFamily="2" charset="2"/>
              <a:buChar char="l"/>
              <a:defRPr>
                <a:latin typeface="Arial Unicode MS" pitchFamily="50" charset="-127"/>
                <a:ea typeface="Arial Unicode MS" pitchFamily="50" charset="-127"/>
                <a:cs typeface="Arial Unicode MS" pitchFamily="50" charset="-127"/>
              </a:defRPr>
            </a:lvl1pPr>
            <a:lvl2pPr marL="685800" indent="-228600">
              <a:buFont typeface="Gill Sans MT" panose="020B0502020104020203" pitchFamily="34" charset="0"/>
              <a:buChar char="–"/>
              <a:defRPr>
                <a:latin typeface="Arial Unicode MS" pitchFamily="50" charset="-127"/>
                <a:ea typeface="Arial Unicode MS" pitchFamily="50" charset="-127"/>
                <a:cs typeface="Arial Unicode MS" pitchFamily="50" charset="-127"/>
              </a:defRPr>
            </a:lvl2pPr>
            <a:lvl3pPr>
              <a:defRPr>
                <a:latin typeface="Arial Unicode MS" pitchFamily="50" charset="-127"/>
                <a:ea typeface="Arial Unicode MS" pitchFamily="50" charset="-127"/>
                <a:cs typeface="Arial Unicode MS" pitchFamily="50" charset="-127"/>
              </a:defRPr>
            </a:lvl3pPr>
          </a:lstStyle>
          <a:p>
            <a:pPr lvl="0"/>
            <a:r>
              <a:rPr lang="ko-KR" altLang="en-US" dirty="0" smtClean="0"/>
              <a:t>마스터 텍스트 스타일 편집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</p:txBody>
      </p:sp>
      <p:sp>
        <p:nvSpPr>
          <p:cNvPr id="16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>
                <a:latin typeface="Arial" pitchFamily="34" charset="0"/>
                <a:ea typeface="Arial Unicode MS" panose="020B0604020202020204" pitchFamily="50" charset="-127"/>
                <a:cs typeface="Arial" pitchFamily="34" charset="0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pic>
        <p:nvPicPr>
          <p:cNvPr id="17" name="그림 16">
            <a:extLst>
              <a:ext uri="{FF2B5EF4-FFF2-40B4-BE49-F238E27FC236}">
                <a16:creationId xmlns="" xmlns:a16="http://schemas.microsoft.com/office/drawing/2014/main" id="{8425ABE7-A16A-824D-B06C-CEFB4D1FA8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087675">
            <a:off x="269928" y="26353"/>
            <a:ext cx="693503" cy="7811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927957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[R] 6">
            <a:extLst>
              <a:ext uri="{FF2B5EF4-FFF2-40B4-BE49-F238E27FC236}">
                <a16:creationId xmlns=""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1108121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977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791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iff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Box 120"/>
          <p:cNvSpPr txBox="1"/>
          <p:nvPr/>
        </p:nvSpPr>
        <p:spPr>
          <a:xfrm>
            <a:off x="587887" y="4366311"/>
            <a:ext cx="90284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itchFamily="34" charset="0"/>
                <a:ea typeface="a아메리카노M" pitchFamily="18" charset="-127"/>
                <a:cs typeface="Arial" pitchFamily="34" charset="0"/>
              </a:rPr>
              <a:t>Jongmin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itchFamily="34" charset="0"/>
                <a:ea typeface="a아메리카노M" pitchFamily="18" charset="-127"/>
                <a:cs typeface="Arial" pitchFamily="34" charset="0"/>
              </a:rPr>
              <a:t> Yoon</a:t>
            </a:r>
            <a:endParaRPr kumimoji="0" lang="en-US" sz="800" b="1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itchFamily="34" charset="0"/>
              <a:ea typeface="a아메리카노M" pitchFamily="18" charset="-127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itchFamily="34" charset="0"/>
                <a:ea typeface="a아메리카노M" pitchFamily="18" charset="-127"/>
                <a:cs typeface="Arial" pitchFamily="34" charset="0"/>
              </a:rPr>
              <a:t>Environmental Satellite Center (ESC)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itchFamily="34" charset="0"/>
                <a:ea typeface="a아메리카노M" pitchFamily="18" charset="-127"/>
                <a:cs typeface="Arial" pitchFamily="34" charset="0"/>
              </a:rPr>
              <a:t>NIER, Republic of KOREA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itchFamily="34" charset="0"/>
              <a:ea typeface="a아메리카노M" pitchFamily="18" charset="-127"/>
              <a:cs typeface="Arial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="" xmlns:a16="http://schemas.microsoft.com/office/drawing/2014/main" id="{B328F911-9833-B847-B079-6E214E133707}"/>
              </a:ext>
            </a:extLst>
          </p:cNvPr>
          <p:cNvSpPr txBox="1"/>
          <p:nvPr/>
        </p:nvSpPr>
        <p:spPr>
          <a:xfrm>
            <a:off x="587887" y="647746"/>
            <a:ext cx="10217645" cy="2215991"/>
          </a:xfrm>
          <a:prstGeom prst="rect">
            <a:avLst/>
          </a:prstGeom>
          <a:noFill/>
          <a:effectLst>
            <a:outerShdw blurRad="127000" dist="114300" dir="2700000" algn="ctr" rotWithShape="0">
              <a:srgbClr val="000000">
                <a:alpha val="22000"/>
              </a:srgbClr>
            </a:outerShdw>
          </a:effectLst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5400" b="1">
                <a:ln>
                  <a:solidFill>
                    <a:schemeClr val="bg1"/>
                  </a:solidFill>
                </a:ln>
                <a:solidFill>
                  <a:schemeClr val="accent5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Titillium Light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629DD1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</a:rPr>
              <a:t/>
            </a:r>
            <a:br>
              <a:rPr kumimoji="0" lang="en-US" altLang="ko-KR" sz="4400" b="1" i="0" u="none" strike="noStrike" kern="120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629DD1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</a:rPr>
            </a:br>
            <a:r>
              <a:rPr kumimoji="0" lang="en-US" altLang="ko-KR" sz="4400" b="1" i="0" u="none" strike="noStrike" kern="120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629DD1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</a:rPr>
              <a:t>Air Quality Observations</a:t>
            </a:r>
            <a:r>
              <a:rPr kumimoji="0" lang="en-US" altLang="ko-KR" sz="4400" b="1" i="0" u="none" strike="noStrike" kern="1200" cap="none" spc="0" normalizeH="0" noProof="0" dirty="0" smtClean="0">
                <a:ln>
                  <a:solidFill>
                    <a:prstClr val="white"/>
                  </a:solidFill>
                </a:ln>
                <a:solidFill>
                  <a:srgbClr val="629DD1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</a:rPr>
              <a:t> from </a:t>
            </a:r>
            <a:r>
              <a:rPr kumimoji="0" lang="en-US" altLang="ko-KR" sz="4400" b="1" i="0" u="none" strike="noStrike" kern="120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629DD1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</a:rPr>
              <a:t>GEMS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1" i="0" u="none" strike="noStrike" kern="1200" cap="none" spc="0" normalizeH="0" baseline="0" noProof="0" dirty="0" smtClean="0">
              <a:ln>
                <a:solidFill>
                  <a:prstClr val="white"/>
                </a:solidFill>
              </a:ln>
              <a:solidFill>
                <a:srgbClr val="629DD1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HY헤드라인M" panose="02030600000101010101" pitchFamily="18" charset="-127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629DD1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</a:rPr>
              <a:t>- GEMS 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629DD1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</a:rPr>
              <a:t>L2 images 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629DD1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</a:rPr>
              <a:t>and 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629DD1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</a:rPr>
              <a:t>data distribution</a:t>
            </a:r>
            <a:endParaRPr kumimoji="0" lang="en-US" altLang="ko-KR" sz="32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629DD1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HY헤드라인M" panose="02030600000101010101" pitchFamily="18" charset="-127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6748" y="63375"/>
            <a:ext cx="3965192" cy="370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굴림체"/>
                <a:cs typeface="Arial" panose="020B0604020202020204" pitchFamily="34" charset="0"/>
              </a:rPr>
              <a:t>17</a:t>
            </a:r>
            <a:r>
              <a:rPr kumimoji="0" lang="en-US" altLang="ko-KR" sz="18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굴림체"/>
                <a:cs typeface="Arial" panose="020B0604020202020204" pitchFamily="34" charset="0"/>
              </a:rPr>
              <a:t>th</a:t>
            </a:r>
            <a:r>
              <a:rPr kumimoji="0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굴림체"/>
                <a:cs typeface="Arial" panose="020B0604020202020204" pitchFamily="34" charset="0"/>
              </a:rPr>
              <a:t> CEOS AC-VC, 08 June 2021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굴림체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60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4">
            <a:extLst>
              <a:ext uri="{FF2B5EF4-FFF2-40B4-BE49-F238E27FC236}">
                <a16:creationId xmlns="" xmlns:a16="http://schemas.microsoft.com/office/drawing/2014/main" id="{83073D1D-3EEF-44BA-806F-981BB40EA76E}"/>
              </a:ext>
            </a:extLst>
          </p:cNvPr>
          <p:cNvGrpSpPr/>
          <p:nvPr/>
        </p:nvGrpSpPr>
        <p:grpSpPr>
          <a:xfrm>
            <a:off x="1712406" y="2112749"/>
            <a:ext cx="8774176" cy="2367811"/>
            <a:chOff x="1436174" y="2148183"/>
            <a:chExt cx="9500932" cy="1969097"/>
          </a:xfrm>
        </p:grpSpPr>
        <p:cxnSp>
          <p:nvCxnSpPr>
            <p:cNvPr id="8" name="직선 연결선 7">
              <a:extLst>
                <a:ext uri="{FF2B5EF4-FFF2-40B4-BE49-F238E27FC236}">
                  <a16:creationId xmlns="" xmlns:a16="http://schemas.microsoft.com/office/drawing/2014/main" id="{8F47A681-ECB9-4610-85DD-655CFF4A03A7}"/>
                </a:ext>
              </a:extLst>
            </p:cNvPr>
            <p:cNvCxnSpPr>
              <a:cxnSpLocks/>
            </p:cNvCxnSpPr>
            <p:nvPr/>
          </p:nvCxnSpPr>
          <p:spPr>
            <a:xfrm>
              <a:off x="1450667" y="4117280"/>
              <a:ext cx="9486439" cy="0"/>
            </a:xfrm>
            <a:prstGeom prst="line">
              <a:avLst/>
            </a:prstGeom>
            <a:noFill/>
            <a:ln w="79375">
              <a:solidFill>
                <a:schemeClr val="tx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직선 연결선 8">
              <a:extLst>
                <a:ext uri="{FF2B5EF4-FFF2-40B4-BE49-F238E27FC236}">
                  <a16:creationId xmlns="" xmlns:a16="http://schemas.microsoft.com/office/drawing/2014/main" id="{E81EB701-7650-489C-B5C6-ABEA829D197B}"/>
                </a:ext>
              </a:extLst>
            </p:cNvPr>
            <p:cNvCxnSpPr>
              <a:cxnSpLocks/>
            </p:cNvCxnSpPr>
            <p:nvPr/>
          </p:nvCxnSpPr>
          <p:spPr>
            <a:xfrm>
              <a:off x="1436174" y="2148183"/>
              <a:ext cx="9500932" cy="0"/>
            </a:xfrm>
            <a:prstGeom prst="line">
              <a:avLst/>
            </a:prstGeom>
            <a:noFill/>
            <a:ln w="79375">
              <a:solidFill>
                <a:schemeClr val="tx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7" name="직사각형 6"/>
          <p:cNvSpPr/>
          <p:nvPr/>
        </p:nvSpPr>
        <p:spPr>
          <a:xfrm>
            <a:off x="8211951" y="1787659"/>
            <a:ext cx="2925529" cy="325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고양덕양 B" pitchFamily="2" charset="-127"/>
                <a:ea typeface="고양덕양 B" pitchFamily="2" charset="-127"/>
                <a:cs typeface="+mn-cs"/>
              </a:rPr>
              <a:t>Guiana Space Center</a:t>
            </a:r>
            <a:endParaRPr kumimoji="0" lang="en-US" altLang="ko-KR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고양덕양 B" pitchFamily="2" charset="-127"/>
              <a:ea typeface="고양덕양 B" pitchFamily="2" charset="-127"/>
              <a:cs typeface="+mn-cs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725790" y="2516296"/>
            <a:ext cx="877417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29DD1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굴림체"/>
                <a:cs typeface="Arial" pitchFamily="34" charset="0"/>
              </a:rPr>
              <a:t>Thank you </a:t>
            </a:r>
            <a:r>
              <a:rPr kumimoji="0" lang="en-US" altLang="ko-K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29DD1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굴림체"/>
                <a:cs typeface="Arial" pitchFamily="34" charset="0"/>
              </a:rPr>
              <a:t>and please</a:t>
            </a:r>
            <a:r>
              <a:rPr kumimoji="0" lang="en-US" altLang="ko-KR" sz="4400" b="0" i="0" u="none" strike="noStrike" kern="1200" cap="none" spc="0" normalizeH="0" noProof="0" dirty="0" smtClean="0">
                <a:ln>
                  <a:noFill/>
                </a:ln>
                <a:solidFill>
                  <a:srgbClr val="629DD1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굴림체"/>
                <a:cs typeface="Arial" pitchFamily="34" charset="0"/>
              </a:rPr>
              <a:t> stay for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noProof="0" dirty="0" smtClean="0">
                <a:ln>
                  <a:noFill/>
                </a:ln>
                <a:solidFill>
                  <a:srgbClr val="629DD1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굴림체"/>
                <a:cs typeface="Arial" pitchFamily="34" charset="0"/>
              </a:rPr>
              <a:t>the next GEMS presentation</a:t>
            </a:r>
            <a:r>
              <a:rPr kumimoji="0" lang="en-US" altLang="ko-K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29DD1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굴림체"/>
                <a:cs typeface="Arial" pitchFamily="34" charset="0"/>
              </a:rPr>
              <a:t>!</a:t>
            </a:r>
            <a:endParaRPr kumimoji="0" lang="en-US" altLang="ko-KR" sz="4400" b="0" i="0" u="none" strike="noStrike" kern="1200" cap="none" spc="0" normalizeH="0" baseline="0" noProof="0" dirty="0">
              <a:ln>
                <a:noFill/>
              </a:ln>
              <a:solidFill>
                <a:srgbClr val="629DD1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굴림체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08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66042" y="90044"/>
            <a:ext cx="5774904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defRPr sz="2800" b="1"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j-ea"/>
                <a:ea typeface="+mj-ea"/>
                <a:cs typeface="Titillium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uLnTx/>
                <a:uFillTx/>
                <a:latin typeface="Arial" pitchFamily="34" charset="0"/>
                <a:ea typeface="HY헤드라인M"/>
                <a:cs typeface="Arial" pitchFamily="34" charset="0"/>
              </a:rPr>
              <a:t>Overview</a:t>
            </a:r>
            <a:endParaRPr kumimoji="0" lang="en-US" altLang="ko-KR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uLnTx/>
              <a:uFillTx/>
              <a:latin typeface="Arial" pitchFamily="34" charset="0"/>
              <a:ea typeface="HY헤드라인M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7539" y="88031"/>
            <a:ext cx="8570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1" spc="-300">
                <a:solidFill>
                  <a:schemeClr val="tx1">
                    <a:lumMod val="65000"/>
                    <a:lumOff val="35000"/>
                  </a:schemeClr>
                </a:solidFill>
                <a:latin typeface="HY견고딕"/>
                <a:ea typeface="HY견고딕"/>
                <a:cs typeface="맑은고딕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30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itchFamily="34" charset="0"/>
                <a:ea typeface="HY견고딕"/>
                <a:cs typeface="Arial" pitchFamily="34" charset="0"/>
              </a:rPr>
              <a:t> 1</a:t>
            </a:r>
          </a:p>
        </p:txBody>
      </p:sp>
      <p:sp>
        <p:nvSpPr>
          <p:cNvPr id="146" name="슬라이드 번호 개체 틀 1"/>
          <p:cNvSpPr txBox="1">
            <a:spLocks/>
          </p:cNvSpPr>
          <p:nvPr/>
        </p:nvSpPr>
        <p:spPr>
          <a:xfrm>
            <a:off x="11703470" y="6492875"/>
            <a:ext cx="48853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굴림체"/>
                <a:cs typeface="Arial" pitchFamily="34" charset="0"/>
              </a:rPr>
              <a:t>2</a:t>
            </a: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굴림체"/>
              <a:cs typeface="Arial" pitchFamily="34" charset="0"/>
            </a:endParaRPr>
          </a:p>
        </p:txBody>
      </p:sp>
      <p:grpSp>
        <p:nvGrpSpPr>
          <p:cNvPr id="25" name="그룹 24"/>
          <p:cNvGrpSpPr/>
          <p:nvPr/>
        </p:nvGrpSpPr>
        <p:grpSpPr>
          <a:xfrm>
            <a:off x="1078531" y="4564586"/>
            <a:ext cx="10520507" cy="2167018"/>
            <a:chOff x="1177146" y="3620789"/>
            <a:chExt cx="10520507" cy="2167018"/>
          </a:xfrm>
        </p:grpSpPr>
        <p:sp>
          <p:nvSpPr>
            <p:cNvPr id="26" name="직사각형 25"/>
            <p:cNvSpPr/>
            <p:nvPr/>
          </p:nvSpPr>
          <p:spPr>
            <a:xfrm>
              <a:off x="6705885" y="3620789"/>
              <a:ext cx="92858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400" dirty="0" smtClean="0">
                  <a:ln>
                    <a:solidFill>
                      <a:srgbClr val="4472C4">
                        <a:shade val="50000"/>
                        <a:alpha val="0"/>
                      </a:srgbClr>
                    </a:solidFill>
                  </a:ln>
                  <a:solidFill>
                    <a:srgbClr val="1661B4"/>
                  </a:solidFill>
                  <a:latin typeface="a아메리카노B" panose="02020600000000000000" pitchFamily="18" charset="-127"/>
                  <a:ea typeface="a아메리카노B" panose="02020600000000000000" pitchFamily="18" charset="-127"/>
                </a:rPr>
                <a:t>NIER IOT</a:t>
              </a:r>
            </a:p>
          </p:txBody>
        </p:sp>
        <p:grpSp>
          <p:nvGrpSpPr>
            <p:cNvPr id="38" name="그룹 37"/>
            <p:cNvGrpSpPr/>
            <p:nvPr/>
          </p:nvGrpSpPr>
          <p:grpSpPr>
            <a:xfrm>
              <a:off x="1177146" y="3896598"/>
              <a:ext cx="10520507" cy="1891209"/>
              <a:chOff x="1177146" y="3896598"/>
              <a:chExt cx="10520507" cy="1891209"/>
            </a:xfrm>
          </p:grpSpPr>
          <p:grpSp>
            <p:nvGrpSpPr>
              <p:cNvPr id="40" name="그룹 39"/>
              <p:cNvGrpSpPr/>
              <p:nvPr/>
            </p:nvGrpSpPr>
            <p:grpSpPr>
              <a:xfrm>
                <a:off x="1177146" y="4089860"/>
                <a:ext cx="10520507" cy="1697947"/>
                <a:chOff x="1177146" y="4089860"/>
                <a:chExt cx="10520507" cy="1697947"/>
              </a:xfrm>
            </p:grpSpPr>
            <p:grpSp>
              <p:nvGrpSpPr>
                <p:cNvPr id="43" name="그룹 42"/>
                <p:cNvGrpSpPr/>
                <p:nvPr/>
              </p:nvGrpSpPr>
              <p:grpSpPr>
                <a:xfrm>
                  <a:off x="1385453" y="4089860"/>
                  <a:ext cx="9917656" cy="1070640"/>
                  <a:chOff x="1385453" y="4089860"/>
                  <a:chExt cx="9917656" cy="1070640"/>
                </a:xfrm>
              </p:grpSpPr>
              <p:sp>
                <p:nvSpPr>
                  <p:cNvPr id="57" name="직사각형 56"/>
                  <p:cNvSpPr/>
                  <p:nvPr/>
                </p:nvSpPr>
                <p:spPr>
                  <a:xfrm>
                    <a:off x="1385453" y="4274705"/>
                    <a:ext cx="9917656" cy="72318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/>
                  </a:p>
                </p:txBody>
              </p:sp>
              <p:grpSp>
                <p:nvGrpSpPr>
                  <p:cNvPr id="58" name="그룹 57"/>
                  <p:cNvGrpSpPr/>
                  <p:nvPr/>
                </p:nvGrpSpPr>
                <p:grpSpPr>
                  <a:xfrm>
                    <a:off x="1791877" y="4206894"/>
                    <a:ext cx="208800" cy="366121"/>
                    <a:chOff x="1970965" y="4450595"/>
                    <a:chExt cx="220009" cy="385776"/>
                  </a:xfrm>
                </p:grpSpPr>
                <p:sp>
                  <p:nvSpPr>
                    <p:cNvPr id="78" name="타원 77"/>
                    <p:cNvSpPr/>
                    <p:nvPr/>
                  </p:nvSpPr>
                  <p:spPr>
                    <a:xfrm>
                      <a:off x="1970965" y="4450595"/>
                      <a:ext cx="220009" cy="220009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dirty="0">
                        <a:solidFill>
                          <a:srgbClr val="FF6600"/>
                        </a:solidFill>
                      </a:endParaRPr>
                    </a:p>
                  </p:txBody>
                </p:sp>
                <p:sp>
                  <p:nvSpPr>
                    <p:cNvPr id="79" name="직사각형 78"/>
                    <p:cNvSpPr/>
                    <p:nvPr/>
                  </p:nvSpPr>
                  <p:spPr>
                    <a:xfrm>
                      <a:off x="2065443" y="4598246"/>
                      <a:ext cx="45719" cy="238125"/>
                    </a:xfrm>
                    <a:prstGeom prst="rect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dirty="0">
                        <a:solidFill>
                          <a:srgbClr val="FF6600"/>
                        </a:solidFill>
                      </a:endParaRPr>
                    </a:p>
                  </p:txBody>
                </p:sp>
              </p:grpSp>
              <p:grpSp>
                <p:nvGrpSpPr>
                  <p:cNvPr id="59" name="그룹 58"/>
                  <p:cNvGrpSpPr/>
                  <p:nvPr/>
                </p:nvGrpSpPr>
                <p:grpSpPr>
                  <a:xfrm>
                    <a:off x="2772583" y="4206897"/>
                    <a:ext cx="2550230" cy="953603"/>
                    <a:chOff x="195326" y="4450595"/>
                    <a:chExt cx="2687134" cy="1120968"/>
                  </a:xfrm>
                </p:grpSpPr>
                <p:sp>
                  <p:nvSpPr>
                    <p:cNvPr id="74" name="타원 73"/>
                    <p:cNvSpPr/>
                    <p:nvPr/>
                  </p:nvSpPr>
                  <p:spPr>
                    <a:xfrm>
                      <a:off x="195326" y="4450595"/>
                      <a:ext cx="220009" cy="245446"/>
                    </a:xfrm>
                    <a:prstGeom prst="ellipse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dirty="0"/>
                    </a:p>
                  </p:txBody>
                </p:sp>
                <p:sp>
                  <p:nvSpPr>
                    <p:cNvPr id="75" name="직사각형 74"/>
                    <p:cNvSpPr/>
                    <p:nvPr/>
                  </p:nvSpPr>
                  <p:spPr>
                    <a:xfrm>
                      <a:off x="289809" y="4598245"/>
                      <a:ext cx="45719" cy="756000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dirty="0"/>
                    </a:p>
                  </p:txBody>
                </p:sp>
                <p:sp>
                  <p:nvSpPr>
                    <p:cNvPr id="76" name="타원 75"/>
                    <p:cNvSpPr/>
                    <p:nvPr/>
                  </p:nvSpPr>
                  <p:spPr>
                    <a:xfrm>
                      <a:off x="2662451" y="4450595"/>
                      <a:ext cx="220009" cy="245446"/>
                    </a:xfrm>
                    <a:prstGeom prst="ellipse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dirty="0"/>
                    </a:p>
                  </p:txBody>
                </p:sp>
                <p:sp>
                  <p:nvSpPr>
                    <p:cNvPr id="77" name="직사각형 76"/>
                    <p:cNvSpPr/>
                    <p:nvPr/>
                  </p:nvSpPr>
                  <p:spPr>
                    <a:xfrm>
                      <a:off x="2756934" y="4598242"/>
                      <a:ext cx="45719" cy="973321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dirty="0"/>
                    </a:p>
                  </p:txBody>
                </p:sp>
              </p:grpSp>
              <p:grpSp>
                <p:nvGrpSpPr>
                  <p:cNvPr id="60" name="그룹 59"/>
                  <p:cNvGrpSpPr/>
                  <p:nvPr/>
                </p:nvGrpSpPr>
                <p:grpSpPr>
                  <a:xfrm>
                    <a:off x="3846231" y="4206894"/>
                    <a:ext cx="208800" cy="366121"/>
                    <a:chOff x="150801" y="4450595"/>
                    <a:chExt cx="220009" cy="385776"/>
                  </a:xfrm>
                </p:grpSpPr>
                <p:sp>
                  <p:nvSpPr>
                    <p:cNvPr id="72" name="타원 71"/>
                    <p:cNvSpPr/>
                    <p:nvPr/>
                  </p:nvSpPr>
                  <p:spPr>
                    <a:xfrm>
                      <a:off x="150801" y="4450595"/>
                      <a:ext cx="220009" cy="220009"/>
                    </a:xfrm>
                    <a:prstGeom prst="ellipse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dirty="0"/>
                    </a:p>
                  </p:txBody>
                </p:sp>
                <p:sp>
                  <p:nvSpPr>
                    <p:cNvPr id="73" name="직사각형 72"/>
                    <p:cNvSpPr/>
                    <p:nvPr/>
                  </p:nvSpPr>
                  <p:spPr>
                    <a:xfrm>
                      <a:off x="245284" y="4598246"/>
                      <a:ext cx="45719" cy="238125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dirty="0"/>
                    </a:p>
                  </p:txBody>
                </p:sp>
              </p:grpSp>
              <p:grpSp>
                <p:nvGrpSpPr>
                  <p:cNvPr id="61" name="그룹 60"/>
                  <p:cNvGrpSpPr/>
                  <p:nvPr/>
                </p:nvGrpSpPr>
                <p:grpSpPr>
                  <a:xfrm>
                    <a:off x="6267047" y="4089860"/>
                    <a:ext cx="1719342" cy="483155"/>
                    <a:chOff x="1024832" y="4327278"/>
                    <a:chExt cx="1811641" cy="509093"/>
                  </a:xfrm>
                </p:grpSpPr>
                <p:sp>
                  <p:nvSpPr>
                    <p:cNvPr id="68" name="타원 67"/>
                    <p:cNvSpPr/>
                    <p:nvPr/>
                  </p:nvSpPr>
                  <p:spPr>
                    <a:xfrm>
                      <a:off x="1024832" y="4450595"/>
                      <a:ext cx="220009" cy="220009"/>
                    </a:xfrm>
                    <a:prstGeom prst="ellipse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dirty="0"/>
                    </a:p>
                  </p:txBody>
                </p:sp>
                <p:sp>
                  <p:nvSpPr>
                    <p:cNvPr id="69" name="직사각형 68"/>
                    <p:cNvSpPr/>
                    <p:nvPr/>
                  </p:nvSpPr>
                  <p:spPr>
                    <a:xfrm>
                      <a:off x="1119315" y="4598246"/>
                      <a:ext cx="45719" cy="238125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dirty="0"/>
                    </a:p>
                  </p:txBody>
                </p:sp>
                <p:sp>
                  <p:nvSpPr>
                    <p:cNvPr id="70" name="직사각형 69"/>
                    <p:cNvSpPr/>
                    <p:nvPr/>
                  </p:nvSpPr>
                  <p:spPr>
                    <a:xfrm>
                      <a:off x="1118278" y="4327278"/>
                      <a:ext cx="45719" cy="238125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dirty="0"/>
                    </a:p>
                  </p:txBody>
                </p:sp>
                <p:sp>
                  <p:nvSpPr>
                    <p:cNvPr id="71" name="직사각형 70"/>
                    <p:cNvSpPr/>
                    <p:nvPr/>
                  </p:nvSpPr>
                  <p:spPr>
                    <a:xfrm>
                      <a:off x="2790754" y="4327278"/>
                      <a:ext cx="45719" cy="238125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dirty="0"/>
                    </a:p>
                  </p:txBody>
                </p:sp>
              </p:grpSp>
              <p:grpSp>
                <p:nvGrpSpPr>
                  <p:cNvPr id="62" name="그룹 61"/>
                  <p:cNvGrpSpPr/>
                  <p:nvPr/>
                </p:nvGrpSpPr>
                <p:grpSpPr>
                  <a:xfrm>
                    <a:off x="7853774" y="4206895"/>
                    <a:ext cx="208801" cy="352405"/>
                    <a:chOff x="986490" y="4450595"/>
                    <a:chExt cx="220009" cy="414255"/>
                  </a:xfrm>
                </p:grpSpPr>
                <p:sp>
                  <p:nvSpPr>
                    <p:cNvPr id="66" name="타원 65"/>
                    <p:cNvSpPr/>
                    <p:nvPr/>
                  </p:nvSpPr>
                  <p:spPr>
                    <a:xfrm>
                      <a:off x="986490" y="4450595"/>
                      <a:ext cx="220009" cy="245446"/>
                    </a:xfrm>
                    <a:prstGeom prst="ellipse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dirty="0"/>
                    </a:p>
                  </p:txBody>
                </p:sp>
                <p:sp>
                  <p:nvSpPr>
                    <p:cNvPr id="67" name="직사각형 66"/>
                    <p:cNvSpPr/>
                    <p:nvPr/>
                  </p:nvSpPr>
                  <p:spPr>
                    <a:xfrm>
                      <a:off x="1080504" y="4598245"/>
                      <a:ext cx="45719" cy="266605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dirty="0"/>
                    </a:p>
                  </p:txBody>
                </p:sp>
              </p:grpSp>
              <p:grpSp>
                <p:nvGrpSpPr>
                  <p:cNvPr id="63" name="그룹 62"/>
                  <p:cNvGrpSpPr/>
                  <p:nvPr/>
                </p:nvGrpSpPr>
                <p:grpSpPr>
                  <a:xfrm>
                    <a:off x="10398524" y="4206894"/>
                    <a:ext cx="208800" cy="366121"/>
                    <a:chOff x="1412026" y="4450595"/>
                    <a:chExt cx="220009" cy="385776"/>
                  </a:xfrm>
                </p:grpSpPr>
                <p:sp>
                  <p:nvSpPr>
                    <p:cNvPr id="64" name="타원 63"/>
                    <p:cNvSpPr/>
                    <p:nvPr/>
                  </p:nvSpPr>
                  <p:spPr>
                    <a:xfrm>
                      <a:off x="1412026" y="4450595"/>
                      <a:ext cx="220009" cy="22000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dirty="0"/>
                    </a:p>
                  </p:txBody>
                </p:sp>
                <p:sp>
                  <p:nvSpPr>
                    <p:cNvPr id="65" name="직사각형 64"/>
                    <p:cNvSpPr/>
                    <p:nvPr/>
                  </p:nvSpPr>
                  <p:spPr>
                    <a:xfrm>
                      <a:off x="1506509" y="4598246"/>
                      <a:ext cx="45719" cy="238125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dirty="0"/>
                    </a:p>
                  </p:txBody>
                </p:sp>
              </p:grpSp>
            </p:grpSp>
            <p:grpSp>
              <p:nvGrpSpPr>
                <p:cNvPr id="44" name="그룹 43"/>
                <p:cNvGrpSpPr/>
                <p:nvPr/>
              </p:nvGrpSpPr>
              <p:grpSpPr>
                <a:xfrm>
                  <a:off x="1177146" y="4206873"/>
                  <a:ext cx="10520507" cy="1580934"/>
                  <a:chOff x="1177146" y="4206873"/>
                  <a:chExt cx="10520507" cy="1580934"/>
                </a:xfrm>
              </p:grpSpPr>
              <p:sp>
                <p:nvSpPr>
                  <p:cNvPr id="45" name="직사각형 44"/>
                  <p:cNvSpPr/>
                  <p:nvPr/>
                </p:nvSpPr>
                <p:spPr>
                  <a:xfrm>
                    <a:off x="1177146" y="4559857"/>
                    <a:ext cx="1452192" cy="52322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altLang="ko-KR" sz="1400" dirty="0" smtClean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rgbClr val="FF6600"/>
                        </a:solidFill>
                        <a:latin typeface="a아메리카노B" panose="02020600000000000000" pitchFamily="18" charset="-127"/>
                        <a:ea typeface="a아메리카노B" panose="02020600000000000000" pitchFamily="18" charset="-127"/>
                      </a:rPr>
                      <a:t>`20.2.19</a:t>
                    </a:r>
                    <a:endParaRPr lang="en-US" altLang="ko-KR" sz="1400" dirty="0">
                      <a:solidFill>
                        <a:srgbClr val="FF6600"/>
                      </a:solidFill>
                      <a:latin typeface="a아메리카노B" panose="02020600000000000000" pitchFamily="18" charset="-127"/>
                      <a:ea typeface="a아메리카노B" panose="02020600000000000000" pitchFamily="18" charset="-127"/>
                    </a:endParaRPr>
                  </a:p>
                  <a:p>
                    <a:pPr algn="ctr"/>
                    <a:r>
                      <a:rPr lang="en-US" altLang="ko-KR" sz="1400" dirty="0" smtClean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rgbClr val="FF6600"/>
                        </a:solidFill>
                        <a:latin typeface="a아메리카노B" panose="02020600000000000000" pitchFamily="18" charset="-127"/>
                        <a:ea typeface="a아메리카노B" panose="02020600000000000000" pitchFamily="18" charset="-127"/>
                      </a:rPr>
                      <a:t>Launch GK-2B</a:t>
                    </a:r>
                  </a:p>
                </p:txBody>
              </p:sp>
              <p:sp>
                <p:nvSpPr>
                  <p:cNvPr id="46" name="직사각형 45"/>
                  <p:cNvSpPr/>
                  <p:nvPr/>
                </p:nvSpPr>
                <p:spPr>
                  <a:xfrm>
                    <a:off x="1412963" y="4972046"/>
                    <a:ext cx="2833469" cy="52322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altLang="ko-KR" sz="1400" dirty="0" smtClean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rgbClr val="1661B4"/>
                        </a:solidFill>
                        <a:latin typeface="a아메리카노B" panose="02020600000000000000" pitchFamily="18" charset="-127"/>
                        <a:ea typeface="a아메리카노B" panose="02020600000000000000" pitchFamily="18" charset="-127"/>
                      </a:rPr>
                      <a:t>`20.3</a:t>
                    </a:r>
                    <a:endParaRPr lang="en-US" altLang="ko-KR" sz="1400" dirty="0">
                      <a:solidFill>
                        <a:srgbClr val="1661B4"/>
                      </a:solidFill>
                      <a:latin typeface="a아메리카노B" panose="02020600000000000000" pitchFamily="18" charset="-127"/>
                      <a:ea typeface="a아메리카노B" panose="02020600000000000000" pitchFamily="18" charset="-127"/>
                    </a:endParaRPr>
                  </a:p>
                  <a:p>
                    <a:pPr algn="ctr"/>
                    <a:r>
                      <a:rPr lang="en-US" altLang="ko-KR" sz="1400" dirty="0" smtClean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rgbClr val="1661B4"/>
                        </a:solidFill>
                        <a:latin typeface="a아메리카노B" panose="02020600000000000000" pitchFamily="18" charset="-127"/>
                        <a:ea typeface="a아메리카노B" panose="02020600000000000000" pitchFamily="18" charset="-127"/>
                      </a:rPr>
                      <a:t>Reached Geostationary Orbit</a:t>
                    </a:r>
                  </a:p>
                </p:txBody>
              </p:sp>
              <p:sp>
                <p:nvSpPr>
                  <p:cNvPr id="47" name="직사각형 46"/>
                  <p:cNvSpPr/>
                  <p:nvPr/>
                </p:nvSpPr>
                <p:spPr>
                  <a:xfrm>
                    <a:off x="3112163" y="4559857"/>
                    <a:ext cx="1661481" cy="52322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altLang="ko-KR" sz="1400" dirty="0" smtClean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rgbClr val="1661B4"/>
                        </a:solidFill>
                        <a:latin typeface="a아메리카노B" panose="02020600000000000000" pitchFamily="18" charset="-127"/>
                        <a:ea typeface="a아메리카노B" panose="02020600000000000000" pitchFamily="18" charset="-127"/>
                      </a:rPr>
                      <a:t>`20.4</a:t>
                    </a:r>
                    <a:endParaRPr lang="en-US" altLang="ko-KR" sz="1400" dirty="0">
                      <a:solidFill>
                        <a:srgbClr val="1661B4"/>
                      </a:solidFill>
                      <a:latin typeface="a아메리카노B" panose="02020600000000000000" pitchFamily="18" charset="-127"/>
                      <a:ea typeface="a아메리카노B" panose="02020600000000000000" pitchFamily="18" charset="-127"/>
                    </a:endParaRPr>
                  </a:p>
                  <a:p>
                    <a:pPr algn="ctr"/>
                    <a:r>
                      <a:rPr lang="en-US" altLang="ko-KR" sz="1400" dirty="0" smtClean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rgbClr val="1661B4"/>
                        </a:solidFill>
                        <a:latin typeface="a아메리카노B" panose="02020600000000000000" pitchFamily="18" charset="-127"/>
                        <a:ea typeface="a아메리카노B" panose="02020600000000000000" pitchFamily="18" charset="-127"/>
                      </a:rPr>
                      <a:t>GEMS Activation</a:t>
                    </a:r>
                  </a:p>
                </p:txBody>
              </p:sp>
              <p:sp>
                <p:nvSpPr>
                  <p:cNvPr id="48" name="직사각형 47"/>
                  <p:cNvSpPr/>
                  <p:nvPr/>
                </p:nvSpPr>
                <p:spPr>
                  <a:xfrm>
                    <a:off x="6070478" y="4559857"/>
                    <a:ext cx="615873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altLang="ko-KR" sz="1400" dirty="0" smtClean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rgbClr val="1661B4"/>
                        </a:solidFill>
                        <a:latin typeface="a아메리카노B" panose="02020600000000000000" pitchFamily="18" charset="-127"/>
                        <a:ea typeface="a아메리카노B" panose="02020600000000000000" pitchFamily="18" charset="-127"/>
                      </a:rPr>
                      <a:t>`20.7</a:t>
                    </a:r>
                    <a:endParaRPr lang="en-US" altLang="ko-KR" sz="1400" dirty="0">
                      <a:solidFill>
                        <a:srgbClr val="1661B4"/>
                      </a:solidFill>
                      <a:latin typeface="a아메리카노B" panose="02020600000000000000" pitchFamily="18" charset="-127"/>
                      <a:ea typeface="a아메리카노B" panose="02020600000000000000" pitchFamily="18" charset="-127"/>
                    </a:endParaRPr>
                  </a:p>
                </p:txBody>
              </p:sp>
              <p:sp>
                <p:nvSpPr>
                  <p:cNvPr id="49" name="직사각형 48"/>
                  <p:cNvSpPr/>
                  <p:nvPr/>
                </p:nvSpPr>
                <p:spPr>
                  <a:xfrm>
                    <a:off x="7552499" y="4559857"/>
                    <a:ext cx="696024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altLang="ko-KR" sz="1400" dirty="0" smtClean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rgbClr val="1661B4"/>
                        </a:solidFill>
                        <a:latin typeface="a아메리카노B" panose="02020600000000000000" pitchFamily="18" charset="-127"/>
                        <a:ea typeface="a아메리카노B" panose="02020600000000000000" pitchFamily="18" charset="-127"/>
                      </a:rPr>
                      <a:t>`20.10</a:t>
                    </a:r>
                  </a:p>
                </p:txBody>
              </p:sp>
              <p:sp>
                <p:nvSpPr>
                  <p:cNvPr id="50" name="직사각형 49"/>
                  <p:cNvSpPr/>
                  <p:nvPr/>
                </p:nvSpPr>
                <p:spPr>
                  <a:xfrm>
                    <a:off x="9322131" y="4559857"/>
                    <a:ext cx="2375522" cy="73866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altLang="ko-KR" sz="1400" dirty="0" smtClean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rgbClr val="FF0000"/>
                        </a:solidFill>
                        <a:latin typeface="a아메리카노B" panose="02020600000000000000" pitchFamily="18" charset="-127"/>
                        <a:ea typeface="a아메리카노B" panose="02020600000000000000" pitchFamily="18" charset="-127"/>
                      </a:rPr>
                      <a:t>`21.3.22</a:t>
                    </a:r>
                    <a:endParaRPr lang="en-US" altLang="ko-KR" sz="1400" dirty="0">
                      <a:solidFill>
                        <a:srgbClr val="FF0000"/>
                      </a:solidFill>
                      <a:latin typeface="a아메리카노B" panose="02020600000000000000" pitchFamily="18" charset="-127"/>
                      <a:ea typeface="a아메리카노B" panose="02020600000000000000" pitchFamily="18" charset="-127"/>
                    </a:endParaRPr>
                  </a:p>
                  <a:p>
                    <a:pPr algn="ctr"/>
                    <a:r>
                      <a:rPr lang="en-US" altLang="ko-KR" sz="1400" dirty="0" smtClean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rgbClr val="FF0000"/>
                        </a:solidFill>
                        <a:latin typeface="a아메리카노B" panose="02020600000000000000" pitchFamily="18" charset="-127"/>
                        <a:ea typeface="a아메리카노B" panose="02020600000000000000" pitchFamily="18" charset="-127"/>
                      </a:rPr>
                      <a:t>Start Web Service</a:t>
                    </a:r>
                  </a:p>
                  <a:p>
                    <a:pPr algn="ctr"/>
                    <a:r>
                      <a:rPr lang="en-US" altLang="ko-KR" sz="1400" dirty="0" smtClean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rgbClr val="FF0000"/>
                        </a:solidFill>
                        <a:latin typeface="a아메리카노B" panose="02020600000000000000" pitchFamily="18" charset="-127"/>
                        <a:ea typeface="a아메리카노B" panose="02020600000000000000" pitchFamily="18" charset="-127"/>
                      </a:rPr>
                      <a:t>(only image, 8 products)</a:t>
                    </a:r>
                  </a:p>
                </p:txBody>
              </p:sp>
              <p:grpSp>
                <p:nvGrpSpPr>
                  <p:cNvPr id="51" name="그룹 50"/>
                  <p:cNvGrpSpPr/>
                  <p:nvPr/>
                </p:nvGrpSpPr>
                <p:grpSpPr>
                  <a:xfrm>
                    <a:off x="8220805" y="4206873"/>
                    <a:ext cx="1403526" cy="1580934"/>
                    <a:chOff x="8220805" y="4206873"/>
                    <a:chExt cx="1403526" cy="1580934"/>
                  </a:xfrm>
                </p:grpSpPr>
                <p:grpSp>
                  <p:nvGrpSpPr>
                    <p:cNvPr id="53" name="그룹 52"/>
                    <p:cNvGrpSpPr/>
                    <p:nvPr/>
                  </p:nvGrpSpPr>
                  <p:grpSpPr>
                    <a:xfrm>
                      <a:off x="8773102" y="4206873"/>
                      <a:ext cx="208800" cy="860126"/>
                      <a:chOff x="1250989" y="4450595"/>
                      <a:chExt cx="220009" cy="906306"/>
                    </a:xfrm>
                  </p:grpSpPr>
                  <p:sp>
                    <p:nvSpPr>
                      <p:cNvPr id="55" name="타원 54"/>
                      <p:cNvSpPr/>
                      <p:nvPr/>
                    </p:nvSpPr>
                    <p:spPr>
                      <a:xfrm>
                        <a:off x="1250989" y="4450595"/>
                        <a:ext cx="220009" cy="220009"/>
                      </a:xfrm>
                      <a:prstGeom prst="ellipse">
                        <a:avLst/>
                      </a:prstGeom>
                      <a:solidFill>
                        <a:srgbClr val="FF66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 dirty="0"/>
                      </a:p>
                    </p:txBody>
                  </p:sp>
                  <p:sp>
                    <p:nvSpPr>
                      <p:cNvPr id="56" name="직사각형 55"/>
                      <p:cNvSpPr/>
                      <p:nvPr/>
                    </p:nvSpPr>
                    <p:spPr>
                      <a:xfrm>
                        <a:off x="1332959" y="4598244"/>
                        <a:ext cx="45719" cy="758657"/>
                      </a:xfrm>
                      <a:prstGeom prst="rect">
                        <a:avLst/>
                      </a:prstGeom>
                      <a:solidFill>
                        <a:srgbClr val="FF66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 dirty="0"/>
                      </a:p>
                    </p:txBody>
                  </p:sp>
                </p:grpSp>
                <p:sp>
                  <p:nvSpPr>
                    <p:cNvPr id="54" name="직사각형 53"/>
                    <p:cNvSpPr/>
                    <p:nvPr/>
                  </p:nvSpPr>
                  <p:spPr>
                    <a:xfrm>
                      <a:off x="8220805" y="5049143"/>
                      <a:ext cx="1403526" cy="73866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en-US" altLang="ko-KR" sz="140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rgbClr val="FF6600"/>
                          </a:solidFill>
                          <a:latin typeface="a아메리카노B" panose="02020600000000000000" pitchFamily="18" charset="-127"/>
                          <a:ea typeface="a아메리카노B" panose="02020600000000000000" pitchFamily="18" charset="-127"/>
                        </a:rPr>
                        <a:t>`20.11.18</a:t>
                      </a:r>
                      <a:endParaRPr lang="en-US" altLang="ko-KR" sz="1400" dirty="0">
                        <a:solidFill>
                          <a:srgbClr val="FF6600"/>
                        </a:solidFill>
                        <a:latin typeface="a아메리카노B" panose="02020600000000000000" pitchFamily="18" charset="-127"/>
                        <a:ea typeface="a아메리카노B" panose="02020600000000000000" pitchFamily="18" charset="-127"/>
                      </a:endParaRPr>
                    </a:p>
                    <a:p>
                      <a:pPr algn="ctr"/>
                      <a:r>
                        <a:rPr lang="en-US" altLang="ko-KR" sz="140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rgbClr val="FF6600"/>
                          </a:solidFill>
                          <a:latin typeface="a아메리카노B" panose="02020600000000000000" pitchFamily="18" charset="-127"/>
                          <a:ea typeface="a아메리카노B" panose="02020600000000000000" pitchFamily="18" charset="-127"/>
                        </a:rPr>
                        <a:t>First release </a:t>
                      </a:r>
                    </a:p>
                    <a:p>
                      <a:pPr algn="ctr"/>
                      <a:r>
                        <a:rPr lang="en-US" altLang="ko-KR" sz="140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rgbClr val="FF6600"/>
                          </a:solidFill>
                          <a:latin typeface="a아메리카노B" panose="02020600000000000000" pitchFamily="18" charset="-127"/>
                          <a:ea typeface="a아메리카노B" panose="02020600000000000000" pitchFamily="18" charset="-127"/>
                        </a:rPr>
                        <a:t>GEMS image</a:t>
                      </a:r>
                    </a:p>
                  </p:txBody>
                </p:sp>
              </p:grpSp>
              <p:sp>
                <p:nvSpPr>
                  <p:cNvPr id="52" name="직사각형 51"/>
                  <p:cNvSpPr/>
                  <p:nvPr/>
                </p:nvSpPr>
                <p:spPr>
                  <a:xfrm>
                    <a:off x="4241256" y="5211315"/>
                    <a:ext cx="2021258" cy="52322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altLang="ko-KR" sz="1400" dirty="0" smtClean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rgbClr val="1661B4"/>
                        </a:solidFill>
                        <a:latin typeface="a아메리카노B" panose="02020600000000000000" pitchFamily="18" charset="-127"/>
                        <a:ea typeface="a아메리카노B" panose="02020600000000000000" pitchFamily="18" charset="-127"/>
                      </a:rPr>
                      <a:t>`20.5~10</a:t>
                    </a:r>
                    <a:endParaRPr lang="en-US" altLang="ko-KR" sz="1400" dirty="0">
                      <a:solidFill>
                        <a:srgbClr val="1661B4"/>
                      </a:solidFill>
                      <a:latin typeface="a아메리카노B" panose="02020600000000000000" pitchFamily="18" charset="-127"/>
                      <a:ea typeface="a아메리카노B" panose="02020600000000000000" pitchFamily="18" charset="-127"/>
                    </a:endParaRPr>
                  </a:p>
                  <a:p>
                    <a:pPr algn="ctr"/>
                    <a:r>
                      <a:rPr lang="en-US" altLang="ko-KR" sz="1400" dirty="0" smtClean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rgbClr val="1661B4"/>
                        </a:solidFill>
                        <a:latin typeface="a아메리카노B" panose="02020600000000000000" pitchFamily="18" charset="-127"/>
                        <a:ea typeface="a아메리카노B" panose="02020600000000000000" pitchFamily="18" charset="-127"/>
                      </a:rPr>
                      <a:t>Instrument IOT(KARI)</a:t>
                    </a:r>
                  </a:p>
                </p:txBody>
              </p:sp>
            </p:grpSp>
          </p:grpSp>
          <p:sp>
            <p:nvSpPr>
              <p:cNvPr id="41" name="직사각형 40"/>
              <p:cNvSpPr/>
              <p:nvPr/>
            </p:nvSpPr>
            <p:spPr>
              <a:xfrm>
                <a:off x="7144215" y="3896598"/>
                <a:ext cx="45719" cy="19183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2" name="직사각형 41"/>
              <p:cNvSpPr/>
              <p:nvPr/>
            </p:nvSpPr>
            <p:spPr>
              <a:xfrm>
                <a:off x="6355731" y="4074666"/>
                <a:ext cx="1620000" cy="432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</p:grpSp>
      <p:sp>
        <p:nvSpPr>
          <p:cNvPr id="80" name="object 2"/>
          <p:cNvSpPr/>
          <p:nvPr/>
        </p:nvSpPr>
        <p:spPr>
          <a:xfrm>
            <a:off x="920620" y="4330996"/>
            <a:ext cx="10625921" cy="2541882"/>
          </a:xfrm>
          <a:custGeom>
            <a:avLst/>
            <a:gdLst/>
            <a:ahLst/>
            <a:cxnLst/>
            <a:rect l="l" t="t" r="r" b="b"/>
            <a:pathLst>
              <a:path w="4136390" h="3077845">
                <a:moveTo>
                  <a:pt x="71996" y="0"/>
                </a:moveTo>
                <a:lnTo>
                  <a:pt x="30373" y="1124"/>
                </a:lnTo>
                <a:lnTo>
                  <a:pt x="8999" y="8999"/>
                </a:lnTo>
                <a:lnTo>
                  <a:pt x="1124" y="30373"/>
                </a:lnTo>
                <a:lnTo>
                  <a:pt x="0" y="71996"/>
                </a:lnTo>
                <a:lnTo>
                  <a:pt x="0" y="3077375"/>
                </a:lnTo>
                <a:lnTo>
                  <a:pt x="4135831" y="3077375"/>
                </a:lnTo>
                <a:lnTo>
                  <a:pt x="4135831" y="71996"/>
                </a:lnTo>
                <a:lnTo>
                  <a:pt x="4134706" y="30373"/>
                </a:lnTo>
                <a:lnTo>
                  <a:pt x="4126830" y="8999"/>
                </a:lnTo>
                <a:lnTo>
                  <a:pt x="4105452" y="1124"/>
                </a:lnTo>
                <a:lnTo>
                  <a:pt x="4063822" y="0"/>
                </a:lnTo>
                <a:lnTo>
                  <a:pt x="71996" y="0"/>
                </a:lnTo>
                <a:close/>
              </a:path>
            </a:pathLst>
          </a:custGeom>
          <a:ln w="6350">
            <a:solidFill>
              <a:srgbClr val="9FA0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19"/>
          <p:cNvSpPr/>
          <p:nvPr/>
        </p:nvSpPr>
        <p:spPr>
          <a:xfrm>
            <a:off x="920620" y="4163556"/>
            <a:ext cx="10639823" cy="360045"/>
          </a:xfrm>
          <a:custGeom>
            <a:avLst/>
            <a:gdLst/>
            <a:ahLst/>
            <a:cxnLst/>
            <a:rect l="l" t="t" r="r" b="b"/>
            <a:pathLst>
              <a:path w="3085465" h="360044">
                <a:moveTo>
                  <a:pt x="2919933" y="0"/>
                </a:moveTo>
                <a:lnTo>
                  <a:pt x="165100" y="0"/>
                </a:lnTo>
                <a:lnTo>
                  <a:pt x="69651" y="2579"/>
                </a:lnTo>
                <a:lnTo>
                  <a:pt x="20637" y="20637"/>
                </a:lnTo>
                <a:lnTo>
                  <a:pt x="2579" y="69651"/>
                </a:lnTo>
                <a:lnTo>
                  <a:pt x="0" y="165100"/>
                </a:lnTo>
                <a:lnTo>
                  <a:pt x="0" y="359994"/>
                </a:lnTo>
                <a:lnTo>
                  <a:pt x="3085033" y="359994"/>
                </a:lnTo>
                <a:lnTo>
                  <a:pt x="3085033" y="165100"/>
                </a:lnTo>
                <a:lnTo>
                  <a:pt x="3082453" y="69651"/>
                </a:lnTo>
                <a:lnTo>
                  <a:pt x="3064395" y="20637"/>
                </a:lnTo>
                <a:lnTo>
                  <a:pt x="3015381" y="2579"/>
                </a:lnTo>
                <a:lnTo>
                  <a:pt x="2919933" y="0"/>
                </a:lnTo>
                <a:close/>
              </a:path>
            </a:pathLst>
          </a:custGeom>
          <a:solidFill>
            <a:srgbClr val="C0D8ED"/>
          </a:solidFill>
        </p:spPr>
        <p:txBody>
          <a:bodyPr wrap="square" lIns="0" tIns="0" rIns="0" bIns="0"/>
          <a:lstStyle/>
          <a:p>
            <a:pPr lvl="0">
              <a:defRPr/>
            </a:pPr>
            <a:endParaRPr>
              <a:solidFill>
                <a:srgbClr val="28AAA7"/>
              </a:solidFill>
            </a:endParaRPr>
          </a:p>
        </p:txBody>
      </p:sp>
      <p:sp>
        <p:nvSpPr>
          <p:cNvPr id="82" name="object 20"/>
          <p:cNvSpPr txBox="1"/>
          <p:nvPr/>
        </p:nvSpPr>
        <p:spPr>
          <a:xfrm>
            <a:off x="920620" y="4198467"/>
            <a:ext cx="10642098" cy="259045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defRPr/>
            </a:pPr>
            <a:r>
              <a:rPr lang="en-US" altLang="ko-KR" sz="1600" b="0" spc="-95" dirty="0" smtClean="0">
                <a:solidFill>
                  <a:srgbClr val="00574E"/>
                </a:solidFill>
                <a:latin typeface="a아메리카노B"/>
                <a:ea typeface="a아메리카노B"/>
                <a:cs typeface="Noto Sans CJK JP Regular"/>
              </a:rPr>
              <a:t>Timeline of ESC activities</a:t>
            </a:r>
            <a:endParaRPr sz="1600" dirty="0">
              <a:solidFill>
                <a:srgbClr val="00574E"/>
              </a:solidFill>
              <a:latin typeface="a아메리카노B"/>
              <a:ea typeface="a아메리카노B"/>
              <a:cs typeface="Noto Sans CJK JP Regular"/>
            </a:endParaRPr>
          </a:p>
        </p:txBody>
      </p:sp>
      <p:sp>
        <p:nvSpPr>
          <p:cNvPr id="83" name="직사각형 82"/>
          <p:cNvSpPr/>
          <p:nvPr/>
        </p:nvSpPr>
        <p:spPr>
          <a:xfrm>
            <a:off x="4043319" y="578010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altLang="ko-KR" sz="140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1661B4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</a:rPr>
              <a:t>IOT of ground station </a:t>
            </a:r>
          </a:p>
          <a:p>
            <a:pPr lvl="0" algn="ctr"/>
            <a:r>
              <a:rPr lang="en-US" altLang="ko-KR" sz="140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1661B4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</a:rPr>
              <a:t>and </a:t>
            </a:r>
            <a:r>
              <a:rPr lang="en-US" altLang="ko-KR" sz="1400" dirty="0" smtClean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1661B4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</a:rPr>
              <a:t>L1/L2 algorithms</a:t>
            </a:r>
            <a:endParaRPr lang="en-US" altLang="ko-KR" sz="1400" dirty="0">
              <a:ln>
                <a:solidFill>
                  <a:srgbClr val="4472C4">
                    <a:shade val="50000"/>
                    <a:alpha val="0"/>
                  </a:srgbClr>
                </a:solidFill>
              </a:ln>
              <a:solidFill>
                <a:srgbClr val="1661B4"/>
              </a:solidFill>
              <a:latin typeface="a아메리카노B" panose="02020600000000000000" pitchFamily="18" charset="-127"/>
              <a:ea typeface="a아메리카노B" panose="02020600000000000000" pitchFamily="18" charset="-127"/>
            </a:endParaRPr>
          </a:p>
        </p:txBody>
      </p:sp>
      <p:pic>
        <p:nvPicPr>
          <p:cNvPr id="84" name="그림 8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b="1240"/>
          <a:stretch>
            <a:fillRect/>
          </a:stretch>
        </p:blipFill>
        <p:spPr>
          <a:xfrm>
            <a:off x="6607270" y="839035"/>
            <a:ext cx="4849568" cy="2931154"/>
          </a:xfrm>
          <a:prstGeom prst="rect">
            <a:avLst/>
          </a:prstGeom>
        </p:spPr>
      </p:pic>
      <p:graphicFrame>
        <p:nvGraphicFramePr>
          <p:cNvPr id="85" name="표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885152"/>
              </p:ext>
            </p:extLst>
          </p:nvPr>
        </p:nvGraphicFramePr>
        <p:xfrm>
          <a:off x="620372" y="926974"/>
          <a:ext cx="5659424" cy="3054536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513228"/>
                <a:gridCol w="4146196"/>
              </a:tblGrid>
              <a:tr h="33791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>
                          <a:latin typeface="a아메리카노L" panose="02020600000000000000" pitchFamily="18" charset="-127"/>
                          <a:ea typeface="a아메리카노L" panose="02020600000000000000" pitchFamily="18" charset="-127"/>
                        </a:rPr>
                        <a:t>Targeted gases</a:t>
                      </a:r>
                      <a:endParaRPr lang="ko-KR" altLang="en-US" sz="1200" dirty="0">
                        <a:latin typeface="a아메리카노L" panose="02020600000000000000" pitchFamily="18" charset="-127"/>
                        <a:ea typeface="a아메리카노L" panose="02020600000000000000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32399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latin typeface="a아메리카노L" panose="02020600000000000000" pitchFamily="18" charset="-127"/>
                          <a:ea typeface="a아메리카노L" panose="02020600000000000000" pitchFamily="18" charset="-127"/>
                        </a:rPr>
                        <a:t>O</a:t>
                      </a:r>
                      <a:r>
                        <a:rPr lang="en-US" altLang="ko-KR" sz="1200" baseline="-25000" dirty="0" smtClean="0">
                          <a:latin typeface="a아메리카노L" panose="02020600000000000000" pitchFamily="18" charset="-127"/>
                          <a:ea typeface="a아메리카노L" panose="02020600000000000000" pitchFamily="18" charset="-127"/>
                        </a:rPr>
                        <a:t>3</a:t>
                      </a:r>
                      <a:r>
                        <a:rPr lang="en-US" altLang="ko-KR" sz="1200" dirty="0" smtClean="0">
                          <a:latin typeface="a아메리카노L" panose="02020600000000000000" pitchFamily="18" charset="-127"/>
                          <a:ea typeface="a아메리카노L" panose="02020600000000000000" pitchFamily="18" charset="-127"/>
                        </a:rPr>
                        <a:t>,</a:t>
                      </a:r>
                      <a:r>
                        <a:rPr lang="en-US" altLang="ko-KR" sz="1200" baseline="0" dirty="0" smtClean="0">
                          <a:latin typeface="a아메리카노L" panose="02020600000000000000" pitchFamily="18" charset="-127"/>
                          <a:ea typeface="a아메리카노L" panose="02020600000000000000" pitchFamily="18" charset="-127"/>
                        </a:rPr>
                        <a:t> SO</a:t>
                      </a:r>
                      <a:r>
                        <a:rPr lang="en-US" altLang="ko-KR" sz="1200" baseline="-25000" dirty="0" smtClean="0">
                          <a:latin typeface="a아메리카노L" panose="02020600000000000000" pitchFamily="18" charset="-127"/>
                          <a:ea typeface="a아메리카노L" panose="02020600000000000000" pitchFamily="18" charset="-127"/>
                        </a:rPr>
                        <a:t>2</a:t>
                      </a:r>
                      <a:r>
                        <a:rPr lang="en-US" altLang="ko-KR" sz="1200" baseline="0" dirty="0" smtClean="0">
                          <a:latin typeface="a아메리카노L" panose="02020600000000000000" pitchFamily="18" charset="-127"/>
                          <a:ea typeface="a아메리카노L" panose="02020600000000000000" pitchFamily="18" charset="-127"/>
                        </a:rPr>
                        <a:t>, NO</a:t>
                      </a:r>
                      <a:r>
                        <a:rPr lang="en-US" altLang="ko-KR" sz="1200" baseline="-25000" dirty="0" smtClean="0">
                          <a:latin typeface="a아메리카노L" panose="02020600000000000000" pitchFamily="18" charset="-127"/>
                          <a:ea typeface="a아메리카노L" panose="02020600000000000000" pitchFamily="18" charset="-127"/>
                        </a:rPr>
                        <a:t>2</a:t>
                      </a:r>
                      <a:r>
                        <a:rPr lang="en-US" altLang="ko-KR" sz="1200" baseline="0" dirty="0" smtClean="0">
                          <a:latin typeface="a아메리카노L" panose="02020600000000000000" pitchFamily="18" charset="-127"/>
                          <a:ea typeface="a아메리카노L" panose="02020600000000000000" pitchFamily="18" charset="-127"/>
                        </a:rPr>
                        <a:t>, HCHO, CHOCHO, and aerosol, etc.</a:t>
                      </a:r>
                      <a:endParaRPr lang="ko-KR" altLang="en-US" sz="1200" b="0" dirty="0" smtClean="0">
                        <a:latin typeface="a아메리카노L" panose="02020600000000000000" pitchFamily="18" charset="-127"/>
                        <a:ea typeface="a아메리카노L" panose="02020600000000000000" pitchFamily="18" charset="-127"/>
                      </a:endParaRPr>
                    </a:p>
                  </a:txBody>
                  <a:tcPr anchor="ctr"/>
                </a:tc>
              </a:tr>
              <a:tr h="33791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>
                          <a:latin typeface="a아메리카노L" panose="02020600000000000000" pitchFamily="18" charset="-127"/>
                          <a:ea typeface="a아메리카노L" panose="02020600000000000000" pitchFamily="18" charset="-127"/>
                        </a:rPr>
                        <a:t>Lifetime</a:t>
                      </a:r>
                      <a:endParaRPr lang="ko-KR" altLang="en-US" sz="1200" b="1" dirty="0">
                        <a:latin typeface="a아메리카노L" panose="02020600000000000000" pitchFamily="18" charset="-127"/>
                        <a:ea typeface="a아메리카노L" panose="02020600000000000000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32399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latin typeface="a아메리카노L" panose="02020600000000000000" pitchFamily="18" charset="-127"/>
                          <a:ea typeface="a아메리카노L" panose="02020600000000000000" pitchFamily="18" charset="-127"/>
                        </a:rPr>
                        <a:t>10 Years</a:t>
                      </a:r>
                      <a:endParaRPr lang="ko-KR" altLang="en-US" sz="1200" dirty="0">
                        <a:latin typeface="a아메리카노L" panose="02020600000000000000" pitchFamily="18" charset="-127"/>
                        <a:ea typeface="a아메리카노L" panose="02020600000000000000" pitchFamily="18" charset="-127"/>
                      </a:endParaRPr>
                    </a:p>
                  </a:txBody>
                  <a:tcPr anchor="ctr"/>
                </a:tc>
              </a:tr>
              <a:tr h="563194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>
                          <a:latin typeface="a아메리카노L" panose="02020600000000000000" pitchFamily="18" charset="-127"/>
                          <a:ea typeface="a아메리카노L" panose="02020600000000000000" pitchFamily="18" charset="-127"/>
                        </a:rPr>
                        <a:t>Spatial coverage</a:t>
                      </a:r>
                      <a:endParaRPr lang="ko-KR" altLang="en-US" sz="1200" b="1" dirty="0">
                        <a:latin typeface="a아메리카노L" panose="02020600000000000000" pitchFamily="18" charset="-127"/>
                        <a:ea typeface="a아메리카노L" panose="02020600000000000000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32399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latin typeface="a아메리카노L" panose="02020600000000000000" pitchFamily="18" charset="-127"/>
                          <a:ea typeface="a아메리카노L" panose="02020600000000000000" pitchFamily="18" charset="-127"/>
                        </a:rPr>
                        <a:t>5,000 km × 5,000 km</a:t>
                      </a:r>
                      <a:r>
                        <a:rPr lang="en-US" altLang="ko-KR" sz="1200" baseline="0" dirty="0" smtClean="0">
                          <a:latin typeface="a아메리카노L" panose="02020600000000000000" pitchFamily="18" charset="-127"/>
                          <a:ea typeface="a아메리카노L" panose="02020600000000000000" pitchFamily="18" charset="-127"/>
                        </a:rPr>
                        <a:t> </a:t>
                      </a:r>
                    </a:p>
                    <a:p>
                      <a:pPr marL="0" marR="0" indent="0" algn="l" defTabSz="323990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aseline="0" dirty="0" smtClean="0">
                          <a:latin typeface="a아메리카노L" panose="02020600000000000000" pitchFamily="18" charset="-127"/>
                          <a:ea typeface="a아메리카노L" panose="02020600000000000000" pitchFamily="18" charset="-127"/>
                        </a:rPr>
                        <a:t>(5 °S – 45 °N, 75 °E – 145 °E)</a:t>
                      </a:r>
                      <a:endParaRPr lang="ko-KR" altLang="en-US" sz="1200" dirty="0" smtClean="0">
                        <a:latin typeface="a아메리카노L" panose="02020600000000000000" pitchFamily="18" charset="-127"/>
                        <a:ea typeface="a아메리카노L" panose="02020600000000000000" pitchFamily="18" charset="-127"/>
                      </a:endParaRPr>
                    </a:p>
                  </a:txBody>
                  <a:tcPr anchor="ctr"/>
                </a:tc>
              </a:tr>
              <a:tr h="33791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>
                          <a:latin typeface="a아메리카노L" panose="02020600000000000000" pitchFamily="18" charset="-127"/>
                          <a:ea typeface="a아메리카노L" panose="02020600000000000000" pitchFamily="18" charset="-127"/>
                        </a:rPr>
                        <a:t>Spatial resolution</a:t>
                      </a:r>
                      <a:endParaRPr lang="ko-KR" altLang="en-US" sz="1200" b="1" dirty="0">
                        <a:latin typeface="a아메리카노L" panose="02020600000000000000" pitchFamily="18" charset="-127"/>
                        <a:ea typeface="a아메리카노L" panose="02020600000000000000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>
                          <a:latin typeface="a아메리카노L" panose="02020600000000000000" pitchFamily="18" charset="-127"/>
                          <a:ea typeface="a아메리카노L" panose="02020600000000000000" pitchFamily="18" charset="-127"/>
                        </a:rPr>
                        <a:t>7</a:t>
                      </a:r>
                      <a:r>
                        <a:rPr lang="en-US" altLang="ko-KR" sz="1200" baseline="0" dirty="0" smtClean="0">
                          <a:latin typeface="a아메리카노L" panose="02020600000000000000" pitchFamily="18" charset="-127"/>
                          <a:ea typeface="a아메리카노L" panose="02020600000000000000" pitchFamily="18" charset="-127"/>
                        </a:rPr>
                        <a:t> km </a:t>
                      </a:r>
                      <a:r>
                        <a:rPr lang="en-US" altLang="ko-KR" sz="1200" dirty="0" smtClean="0">
                          <a:latin typeface="a아메리카노L" panose="02020600000000000000" pitchFamily="18" charset="-127"/>
                          <a:ea typeface="a아메리카노L" panose="02020600000000000000" pitchFamily="18" charset="-127"/>
                        </a:rPr>
                        <a:t>× 8 km</a:t>
                      </a:r>
                      <a:r>
                        <a:rPr lang="en-US" altLang="ko-KR" sz="1200" baseline="0" dirty="0" smtClean="0">
                          <a:latin typeface="a아메리카노L" panose="02020600000000000000" pitchFamily="18" charset="-127"/>
                          <a:ea typeface="a아메리카노L" panose="02020600000000000000" pitchFamily="18" charset="-127"/>
                        </a:rPr>
                        <a:t> @Seoul</a:t>
                      </a:r>
                      <a:endParaRPr lang="ko-KR" altLang="en-US" sz="1200" dirty="0">
                        <a:latin typeface="a아메리카노L" panose="02020600000000000000" pitchFamily="18" charset="-127"/>
                        <a:ea typeface="a아메리카노L" panose="02020600000000000000" pitchFamily="18" charset="-127"/>
                      </a:endParaRPr>
                    </a:p>
                  </a:txBody>
                  <a:tcPr anchor="ctr"/>
                </a:tc>
              </a:tr>
              <a:tr h="33791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>
                          <a:latin typeface="a아메리카노L" panose="02020600000000000000" pitchFamily="18" charset="-127"/>
                          <a:ea typeface="a아메리카노L" panose="02020600000000000000" pitchFamily="18" charset="-127"/>
                        </a:rPr>
                        <a:t>Revisit time</a:t>
                      </a:r>
                      <a:endParaRPr lang="ko-KR" altLang="en-US" sz="1200" b="1" dirty="0">
                        <a:latin typeface="a아메리카노L" panose="02020600000000000000" pitchFamily="18" charset="-127"/>
                        <a:ea typeface="a아메리카노L" panose="02020600000000000000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>
                          <a:latin typeface="a아메리카노L" panose="02020600000000000000" pitchFamily="18" charset="-127"/>
                          <a:ea typeface="a아메리카노L" panose="02020600000000000000" pitchFamily="18" charset="-127"/>
                        </a:rPr>
                        <a:t>8 times / day </a:t>
                      </a:r>
                      <a:endParaRPr lang="ko-KR" altLang="en-US" sz="1200" dirty="0">
                        <a:latin typeface="a아메리카노L" panose="02020600000000000000" pitchFamily="18" charset="-127"/>
                        <a:ea typeface="a아메리카노L" panose="02020600000000000000" pitchFamily="18" charset="-127"/>
                      </a:endParaRPr>
                    </a:p>
                  </a:txBody>
                  <a:tcPr anchor="ctr"/>
                </a:tc>
              </a:tr>
              <a:tr h="33791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>
                          <a:latin typeface="a아메리카노L" panose="02020600000000000000" pitchFamily="18" charset="-127"/>
                          <a:ea typeface="a아메리카노L" panose="02020600000000000000" pitchFamily="18" charset="-127"/>
                        </a:rPr>
                        <a:t>Spectral range / FWHM</a:t>
                      </a:r>
                      <a:endParaRPr lang="ko-KR" altLang="en-US" sz="1200" b="1" dirty="0">
                        <a:latin typeface="a아메리카노L" panose="02020600000000000000" pitchFamily="18" charset="-127"/>
                        <a:ea typeface="a아메리카노L" panose="02020600000000000000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>
                          <a:latin typeface="a아메리카노L" panose="02020600000000000000" pitchFamily="18" charset="-127"/>
                          <a:ea typeface="a아메리카노L" panose="02020600000000000000" pitchFamily="18" charset="-127"/>
                        </a:rPr>
                        <a:t>300</a:t>
                      </a:r>
                      <a:r>
                        <a:rPr lang="en-US" altLang="ko-KR" sz="1200" baseline="0" dirty="0" smtClean="0">
                          <a:latin typeface="a아메리카노L" panose="02020600000000000000" pitchFamily="18" charset="-127"/>
                          <a:ea typeface="a아메리카노L" panose="02020600000000000000" pitchFamily="18" charset="-127"/>
                        </a:rPr>
                        <a:t> – 500 nm / 0.6 nm</a:t>
                      </a:r>
                      <a:endParaRPr lang="ko-KR" altLang="en-US" sz="1200" dirty="0">
                        <a:latin typeface="a아메리카노L" panose="02020600000000000000" pitchFamily="18" charset="-127"/>
                        <a:ea typeface="a아메리카노L" panose="02020600000000000000" pitchFamily="18" charset="-127"/>
                      </a:endParaRPr>
                    </a:p>
                  </a:txBody>
                  <a:tcPr anchor="ctr"/>
                </a:tc>
              </a:tr>
              <a:tr h="563194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>
                          <a:latin typeface="a아메리카노L" panose="02020600000000000000" pitchFamily="18" charset="-127"/>
                          <a:ea typeface="a아메리카노L" panose="02020600000000000000" pitchFamily="18" charset="-127"/>
                        </a:rPr>
                        <a:t>Orbit /</a:t>
                      </a:r>
                      <a:r>
                        <a:rPr lang="en-US" altLang="ko-KR" sz="1200" b="1" baseline="0" dirty="0" smtClean="0">
                          <a:latin typeface="a아메리카노L" panose="02020600000000000000" pitchFamily="18" charset="-127"/>
                          <a:ea typeface="a아메리카노L" panose="02020600000000000000" pitchFamily="18" charset="-127"/>
                        </a:rPr>
                        <a:t> Altitude / Longitude</a:t>
                      </a:r>
                      <a:endParaRPr lang="ko-KR" altLang="en-US" sz="1200" b="1" dirty="0">
                        <a:latin typeface="a아메리카노L" panose="02020600000000000000" pitchFamily="18" charset="-127"/>
                        <a:ea typeface="a아메리카노L" panose="02020600000000000000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>
                          <a:latin typeface="a아메리카노L" panose="02020600000000000000" pitchFamily="18" charset="-127"/>
                          <a:ea typeface="a아메리카노L" panose="02020600000000000000" pitchFamily="18" charset="-127"/>
                        </a:rPr>
                        <a:t>Geostationary earth orbit (GEO) /</a:t>
                      </a:r>
                      <a:r>
                        <a:rPr lang="en-US" altLang="ko-KR" sz="1200" baseline="0" dirty="0" smtClean="0">
                          <a:latin typeface="a아메리카노L" panose="02020600000000000000" pitchFamily="18" charset="-127"/>
                          <a:ea typeface="a아메리카노L" panose="02020600000000000000" pitchFamily="18" charset="-127"/>
                        </a:rPr>
                        <a:t> 35,786 km / 128 °E</a:t>
                      </a:r>
                      <a:endParaRPr lang="ko-KR" altLang="en-US" sz="1200" dirty="0">
                        <a:latin typeface="a아메리카노L" panose="02020600000000000000" pitchFamily="18" charset="-127"/>
                        <a:ea typeface="a아메리카노L" panose="02020600000000000000" pitchFamily="18" charset="-127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6" name="TextBox 85"/>
          <p:cNvSpPr txBox="1"/>
          <p:nvPr/>
        </p:nvSpPr>
        <p:spPr>
          <a:xfrm>
            <a:off x="9620758" y="900438"/>
            <a:ext cx="183608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latin typeface="a아메리카노L" panose="02020600000000000000" pitchFamily="18" charset="-127"/>
                <a:ea typeface="a아메리카노L" panose="02020600000000000000" pitchFamily="18" charset="-127"/>
              </a:rPr>
              <a:t>Create Image on CCD</a:t>
            </a:r>
            <a:endParaRPr lang="ko-KR" altLang="en-US" sz="1200" dirty="0">
              <a:latin typeface="a아메리카노L" panose="02020600000000000000" pitchFamily="18" charset="-127"/>
              <a:ea typeface="a아메리카노L" panose="02020600000000000000" pitchFamily="18" charset="-127"/>
            </a:endParaRPr>
          </a:p>
        </p:txBody>
      </p:sp>
      <p:sp>
        <p:nvSpPr>
          <p:cNvPr id="87" name="TextBox 86"/>
          <p:cNvSpPr txBox="1"/>
          <p:nvPr/>
        </p:nvSpPr>
        <p:spPr>
          <a:xfrm rot="20208767">
            <a:off x="8333481" y="3182008"/>
            <a:ext cx="1960793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100" dirty="0" smtClean="0">
                <a:latin typeface="a아메리카노L" panose="02020600000000000000" pitchFamily="18" charset="-127"/>
                <a:ea typeface="a아메리카노L" panose="02020600000000000000" pitchFamily="18" charset="-127"/>
              </a:rPr>
              <a:t>Observed data Transfer </a:t>
            </a:r>
          </a:p>
          <a:p>
            <a:r>
              <a:rPr lang="en-US" altLang="ko-KR" sz="1100" dirty="0" smtClean="0">
                <a:latin typeface="a아메리카노L" panose="02020600000000000000" pitchFamily="18" charset="-127"/>
                <a:ea typeface="a아메리카노L" panose="02020600000000000000" pitchFamily="18" charset="-127"/>
              </a:rPr>
              <a:t>to ground station</a:t>
            </a:r>
            <a:endParaRPr lang="ko-KR" altLang="en-US" sz="1100" dirty="0">
              <a:latin typeface="a아메리카노L" panose="02020600000000000000" pitchFamily="18" charset="-127"/>
              <a:ea typeface="a아메리카노L" panose="02020600000000000000" pitchFamily="18" charset="-127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553056" y="2772407"/>
            <a:ext cx="1965603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100" dirty="0" smtClean="0">
                <a:latin typeface="a아메리카노L" panose="02020600000000000000" pitchFamily="18" charset="-127"/>
                <a:ea typeface="a아메리카노L" panose="02020600000000000000" pitchFamily="18" charset="-127"/>
              </a:rPr>
              <a:t>Spatial, geographic data</a:t>
            </a:r>
            <a:endParaRPr lang="ko-KR" altLang="en-US" sz="1100" dirty="0">
              <a:latin typeface="a아메리카노L" panose="02020600000000000000" pitchFamily="18" charset="-127"/>
              <a:ea typeface="a아메리카노L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5384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66041" y="90044"/>
            <a:ext cx="8177349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defRPr sz="2800" b="1"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j-ea"/>
                <a:ea typeface="+mj-ea"/>
                <a:cs typeface="Titillium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000" dirty="0" smtClean="0">
                <a:solidFill>
                  <a:prstClr val="black"/>
                </a:solidFill>
                <a:latin typeface="Arial" pitchFamily="34" charset="0"/>
                <a:ea typeface="HY헤드라인M"/>
                <a:cs typeface="Arial" pitchFamily="34" charset="0"/>
              </a:rPr>
              <a:t>GEMS </a:t>
            </a:r>
            <a:r>
              <a:rPr lang="en-US" altLang="ko-KR" sz="4000" dirty="0" smtClean="0">
                <a:solidFill>
                  <a:prstClr val="black"/>
                </a:solidFill>
                <a:latin typeface="Arial" pitchFamily="34" charset="0"/>
                <a:ea typeface="HY헤드라인M"/>
                <a:cs typeface="Arial" pitchFamily="34" charset="0"/>
              </a:rPr>
              <a:t>observation plan</a:t>
            </a:r>
            <a:endParaRPr kumimoji="0" lang="en-US" altLang="ko-KR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uLnTx/>
              <a:uFillTx/>
              <a:latin typeface="Arial" pitchFamily="34" charset="0"/>
              <a:ea typeface="HY헤드라인M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7539" y="88031"/>
            <a:ext cx="8570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1" spc="-300">
                <a:solidFill>
                  <a:schemeClr val="tx1">
                    <a:lumMod val="65000"/>
                    <a:lumOff val="35000"/>
                  </a:schemeClr>
                </a:solidFill>
                <a:latin typeface="HY견고딕"/>
                <a:ea typeface="HY견고딕"/>
                <a:cs typeface="맑은고딕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30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itchFamily="34" charset="0"/>
                <a:ea typeface="HY견고딕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-30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itchFamily="34" charset="0"/>
                <a:ea typeface="HY견고딕"/>
                <a:cs typeface="Arial" pitchFamily="34" charset="0"/>
              </a:rPr>
              <a:t>2</a:t>
            </a:r>
            <a:endParaRPr kumimoji="0" lang="en-US" sz="3600" b="1" i="0" u="none" strike="noStrike" kern="1200" cap="none" spc="-30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itchFamily="34" charset="0"/>
              <a:ea typeface="HY견고딕"/>
              <a:cs typeface="Arial" pitchFamily="34" charset="0"/>
            </a:endParaRPr>
          </a:p>
        </p:txBody>
      </p:sp>
      <p:sp>
        <p:nvSpPr>
          <p:cNvPr id="146" name="슬라이드 번호 개체 틀 1"/>
          <p:cNvSpPr txBox="1">
            <a:spLocks/>
          </p:cNvSpPr>
          <p:nvPr/>
        </p:nvSpPr>
        <p:spPr>
          <a:xfrm>
            <a:off x="11703470" y="6492875"/>
            <a:ext cx="48853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굴림체"/>
                <a:cs typeface="Arial" pitchFamily="34" charset="0"/>
              </a:rPr>
              <a:t>3</a:t>
            </a: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굴림체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3047" y="6508603"/>
            <a:ext cx="8223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a아메리카노L" panose="02020600000000000000" pitchFamily="18" charset="-127"/>
                <a:ea typeface="a아메리카노L" panose="02020600000000000000" pitchFamily="18" charset="-127"/>
              </a:rPr>
              <a:t>※ Background map credit: NASA Earth observatory(https://neo.sci.nasa.gov</a:t>
            </a:r>
            <a:r>
              <a:rPr lang="en-US" altLang="ko-KR" sz="1600" dirty="0" smtClean="0">
                <a:latin typeface="a아메리카노L" panose="02020600000000000000" pitchFamily="18" charset="-127"/>
                <a:ea typeface="a아메리카노L" panose="02020600000000000000" pitchFamily="18" charset="-127"/>
              </a:rPr>
              <a:t>)</a:t>
            </a:r>
            <a:endParaRPr lang="ko-KR" altLang="en-US" sz="1600" dirty="0">
              <a:latin typeface="a아메리카노L" panose="02020600000000000000" pitchFamily="18" charset="-127"/>
              <a:ea typeface="a아메리카노L" panose="02020600000000000000" pitchFamily="18" charset="-127"/>
            </a:endParaRPr>
          </a:p>
        </p:txBody>
      </p:sp>
      <p:graphicFrame>
        <p:nvGraphicFramePr>
          <p:cNvPr id="20" name="표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1201501"/>
              </p:ext>
            </p:extLst>
          </p:nvPr>
        </p:nvGraphicFramePr>
        <p:xfrm>
          <a:off x="342788" y="1472092"/>
          <a:ext cx="5385658" cy="50181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692829"/>
                <a:gridCol w="2692829"/>
              </a:tblGrid>
              <a:tr h="468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800" dirty="0" smtClean="0"/>
                        <a:t>Half East(HE)</a:t>
                      </a:r>
                      <a:endParaRPr lang="ko-KR" altLang="en-US" sz="2800" dirty="0"/>
                    </a:p>
                  </a:txBody>
                  <a:tcPr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800" dirty="0" smtClean="0"/>
                        <a:t>Half Korea(HK)</a:t>
                      </a:r>
                      <a:endParaRPr lang="ko-KR" altLang="en-US" sz="28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1980000">
                <a:tc>
                  <a:txBody>
                    <a:bodyPr/>
                    <a:lstStyle/>
                    <a:p>
                      <a:pPr algn="ctr" latinLnBrk="1"/>
                      <a:endParaRPr lang="ko-KR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800" dirty="0"/>
                    </a:p>
                  </a:txBody>
                  <a:tcPr/>
                </a:tc>
              </a:tr>
              <a:tr h="54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800" dirty="0" smtClean="0"/>
                        <a:t>Full Central(FC)</a:t>
                      </a:r>
                      <a:endParaRPr lang="ko-KR" altLang="en-US" sz="2800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800" dirty="0" smtClean="0"/>
                        <a:t>Full West(FW)</a:t>
                      </a:r>
                      <a:endParaRPr lang="ko-KR" altLang="en-US" sz="2800" dirty="0"/>
                    </a:p>
                  </a:txBody>
                  <a:tcPr>
                    <a:solidFill>
                      <a:srgbClr val="1E8DFA"/>
                    </a:solidFill>
                  </a:tcPr>
                </a:tc>
              </a:tr>
              <a:tr h="1980000">
                <a:tc>
                  <a:txBody>
                    <a:bodyPr/>
                    <a:lstStyle/>
                    <a:p>
                      <a:pPr algn="ctr" latinLnBrk="1"/>
                      <a:endParaRPr lang="ko-KR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1" name="그림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67" y="2031467"/>
            <a:ext cx="2325621" cy="1924652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752" y="4544253"/>
            <a:ext cx="2325621" cy="1924652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68" y="4544253"/>
            <a:ext cx="2325621" cy="1924652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752" y="2031467"/>
            <a:ext cx="2325621" cy="1924652"/>
          </a:xfrm>
          <a:prstGeom prst="rect">
            <a:avLst/>
          </a:prstGeom>
        </p:spPr>
      </p:pic>
      <p:graphicFrame>
        <p:nvGraphicFramePr>
          <p:cNvPr id="26" name="표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4819380"/>
              </p:ext>
            </p:extLst>
          </p:nvPr>
        </p:nvGraphicFramePr>
        <p:xfrm>
          <a:off x="5945241" y="1742924"/>
          <a:ext cx="6095922" cy="4071366"/>
        </p:xfrm>
        <a:graphic>
          <a:graphicData uri="http://schemas.openxmlformats.org/drawingml/2006/table">
            <a:tbl>
              <a:tblPr/>
              <a:tblGrid>
                <a:gridCol w="651502"/>
                <a:gridCol w="547334"/>
                <a:gridCol w="547334"/>
                <a:gridCol w="547334"/>
                <a:gridCol w="547334"/>
                <a:gridCol w="547334"/>
                <a:gridCol w="547334"/>
                <a:gridCol w="547334"/>
                <a:gridCol w="518414"/>
                <a:gridCol w="547334"/>
                <a:gridCol w="547334"/>
              </a:tblGrid>
              <a:tr h="28886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 smtClean="0">
                          <a:solidFill>
                            <a:srgbClr val="000000"/>
                          </a:solidFill>
                          <a:effectLst/>
                          <a:latin typeface="휴먼고딕"/>
                          <a:ea typeface="휴먼고딕"/>
                        </a:rPr>
                        <a:t>month</a:t>
                      </a: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휴먼고딕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휴먼고딕"/>
                          <a:ea typeface="휴먼고딕"/>
                        </a:rPr>
                        <a:t>07:45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휴먼고딕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휴먼고딕"/>
                          <a:ea typeface="휴먼고딕"/>
                        </a:rPr>
                        <a:t>08:45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휴먼고딕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휴먼고딕"/>
                          <a:ea typeface="휴먼고딕"/>
                        </a:rPr>
                        <a:t>09:45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휴먼고딕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휴먼고딕"/>
                          <a:ea typeface="휴먼고딕"/>
                        </a:rPr>
                        <a:t>10:45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휴먼고딕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휴먼고딕"/>
                          <a:ea typeface="휴먼고딕"/>
                        </a:rPr>
                        <a:t>11:45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휴먼고딕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휴먼고딕"/>
                          <a:ea typeface="휴먼고딕"/>
                        </a:rPr>
                        <a:t>12:45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휴먼고딕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휴먼고딕"/>
                          <a:ea typeface="휴먼고딕"/>
                        </a:rPr>
                        <a:t>13:45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휴먼고딕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휴먼고딕"/>
                          <a:ea typeface="휴먼고딕"/>
                        </a:rPr>
                        <a:t>14:45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휴먼고딕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휴먼고딕"/>
                          <a:ea typeface="휴먼고딕"/>
                        </a:rPr>
                        <a:t>15:45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휴먼고딕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휴먼고딕"/>
                          <a:ea typeface="휴먼고딕"/>
                        </a:rPr>
                        <a:t>16:45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휴먼고딕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</a:tr>
              <a:tr h="28886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0000"/>
                          </a:solidFill>
                          <a:effectLst/>
                          <a:latin typeface="-윤명조120"/>
                          <a:ea typeface="휴먼명조"/>
                        </a:rPr>
                        <a:t>1</a:t>
                      </a:r>
                      <a:endParaRPr lang="en-US" sz="1400" b="1" kern="0" spc="-50" dirty="0">
                        <a:solidFill>
                          <a:srgbClr val="00000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0000"/>
                          </a:solidFill>
                          <a:effectLst/>
                          <a:latin typeface="-윤명조120"/>
                          <a:ea typeface="휴먼명조"/>
                        </a:rPr>
                        <a:t>-</a:t>
                      </a:r>
                      <a:endParaRPr lang="en-US" sz="1400" b="1" kern="0" spc="-50" dirty="0">
                        <a:solidFill>
                          <a:srgbClr val="00000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>
                          <a:solidFill>
                            <a:srgbClr val="000000"/>
                          </a:solidFill>
                          <a:effectLst/>
                          <a:latin typeface="-윤명조120"/>
                          <a:ea typeface="휴먼명조"/>
                        </a:rPr>
                        <a:t>-</a:t>
                      </a:r>
                      <a:endParaRPr lang="en-US" sz="1400" b="1" kern="0" spc="-50">
                        <a:solidFill>
                          <a:srgbClr val="00000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FF00FF"/>
                          </a:solidFill>
                          <a:effectLst/>
                          <a:latin typeface="-윤명조120"/>
                          <a:ea typeface="휴먼명조"/>
                        </a:rPr>
                        <a:t>HE</a:t>
                      </a:r>
                      <a:endParaRPr lang="en-US" sz="1400" b="1" kern="0" spc="-50" dirty="0">
                        <a:solidFill>
                          <a:srgbClr val="FF00FF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FFC000"/>
                          </a:solidFill>
                          <a:effectLst/>
                          <a:latin typeface="-윤명조120"/>
                          <a:ea typeface="휴먼명조"/>
                        </a:rPr>
                        <a:t>HK</a:t>
                      </a:r>
                      <a:endParaRPr lang="en-US" sz="1400" b="1" kern="0" spc="-50" dirty="0">
                        <a:solidFill>
                          <a:srgbClr val="FFC00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92D050"/>
                          </a:solidFill>
                          <a:effectLst/>
                          <a:latin typeface="-윤명조120"/>
                          <a:ea typeface="휴먼명조"/>
                        </a:rPr>
                        <a:t>FC</a:t>
                      </a:r>
                      <a:endParaRPr lang="en-US" sz="1400" b="1" kern="0" spc="-50" dirty="0">
                        <a:solidFill>
                          <a:srgbClr val="92D05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 dirty="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>
                          <a:solidFill>
                            <a:srgbClr val="000000"/>
                          </a:solidFill>
                          <a:effectLst/>
                          <a:latin typeface="-윤명조120"/>
                          <a:ea typeface="휴먼명조"/>
                        </a:rPr>
                        <a:t>-</a:t>
                      </a:r>
                      <a:endParaRPr lang="en-US" sz="1400" b="1" kern="0" spc="-50">
                        <a:solidFill>
                          <a:srgbClr val="00000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>
                          <a:solidFill>
                            <a:srgbClr val="000000"/>
                          </a:solidFill>
                          <a:effectLst/>
                          <a:latin typeface="-윤명조120"/>
                          <a:ea typeface="휴먼명조"/>
                        </a:rPr>
                        <a:t>-</a:t>
                      </a:r>
                      <a:endParaRPr lang="en-US" sz="1400" b="1" kern="0" spc="-50">
                        <a:solidFill>
                          <a:srgbClr val="00000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8886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0000"/>
                          </a:solidFill>
                          <a:effectLst/>
                          <a:latin typeface="-윤명조120"/>
                          <a:ea typeface="휴먼명조"/>
                        </a:rPr>
                        <a:t>2</a:t>
                      </a:r>
                      <a:endParaRPr lang="en-US" sz="1400" b="1" kern="0" spc="-50" dirty="0">
                        <a:solidFill>
                          <a:srgbClr val="00000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0000"/>
                          </a:solidFill>
                          <a:effectLst/>
                          <a:latin typeface="-윤명조120"/>
                          <a:ea typeface="휴먼명조"/>
                        </a:rPr>
                        <a:t>-</a:t>
                      </a:r>
                      <a:endParaRPr lang="en-US" sz="1400" b="1" kern="0" spc="-50" dirty="0">
                        <a:solidFill>
                          <a:srgbClr val="00000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0000"/>
                          </a:solidFill>
                          <a:effectLst/>
                          <a:latin typeface="-윤명조120"/>
                          <a:ea typeface="휴먼명조"/>
                        </a:rPr>
                        <a:t>-</a:t>
                      </a:r>
                      <a:endParaRPr lang="en-US" sz="1400" b="1" kern="0" spc="-50" dirty="0">
                        <a:solidFill>
                          <a:srgbClr val="00000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FF00FF"/>
                          </a:solidFill>
                          <a:effectLst/>
                          <a:latin typeface="-윤명조120"/>
                          <a:ea typeface="휴먼명조"/>
                        </a:rPr>
                        <a:t>HE</a:t>
                      </a:r>
                      <a:endParaRPr lang="en-US" sz="1400" b="1" kern="0" spc="-50" dirty="0">
                        <a:solidFill>
                          <a:srgbClr val="FF00FF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FFC000"/>
                          </a:solidFill>
                          <a:effectLst/>
                          <a:latin typeface="-윤명조120"/>
                          <a:ea typeface="휴먼명조"/>
                        </a:rPr>
                        <a:t>HK</a:t>
                      </a:r>
                      <a:endParaRPr lang="en-US" sz="1400" b="1" kern="0" spc="-50" dirty="0">
                        <a:solidFill>
                          <a:srgbClr val="FFC00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92D050"/>
                          </a:solidFill>
                          <a:effectLst/>
                          <a:latin typeface="-윤명조120"/>
                          <a:ea typeface="휴먼명조"/>
                        </a:rPr>
                        <a:t>FC</a:t>
                      </a:r>
                      <a:endParaRPr lang="en-US" sz="1400" b="1" kern="0" spc="-50" dirty="0">
                        <a:solidFill>
                          <a:srgbClr val="92D05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0" spc="-50" dirty="0" smtClean="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altLang="ko-KR" sz="1400" b="1" kern="0" spc="-50" dirty="0" smtClean="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 dirty="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>
                          <a:solidFill>
                            <a:srgbClr val="000000"/>
                          </a:solidFill>
                          <a:effectLst/>
                          <a:latin typeface="-윤명조120"/>
                          <a:ea typeface="휴먼명조"/>
                        </a:rPr>
                        <a:t>-</a:t>
                      </a:r>
                      <a:endParaRPr lang="en-US" sz="1400" b="1" kern="0" spc="-50">
                        <a:solidFill>
                          <a:srgbClr val="00000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886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0000"/>
                          </a:solidFill>
                          <a:effectLst/>
                          <a:latin typeface="-윤명조120"/>
                          <a:ea typeface="휴먼명조"/>
                        </a:rPr>
                        <a:t>3</a:t>
                      </a:r>
                      <a:endParaRPr lang="en-US" sz="1400" b="1" kern="0" spc="-50" dirty="0">
                        <a:solidFill>
                          <a:srgbClr val="00000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>
                          <a:solidFill>
                            <a:srgbClr val="000000"/>
                          </a:solidFill>
                          <a:effectLst/>
                          <a:latin typeface="-윤명조120"/>
                          <a:ea typeface="휴먼명조"/>
                        </a:rPr>
                        <a:t>-</a:t>
                      </a:r>
                      <a:endParaRPr lang="en-US" sz="1400" b="1" kern="0" spc="-50">
                        <a:solidFill>
                          <a:srgbClr val="00000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FF00FF"/>
                          </a:solidFill>
                          <a:effectLst/>
                          <a:latin typeface="-윤명조120"/>
                          <a:ea typeface="휴먼명조"/>
                        </a:rPr>
                        <a:t>HE</a:t>
                      </a:r>
                      <a:endParaRPr lang="en-US" sz="1400" b="1" kern="0" spc="-50" dirty="0">
                        <a:solidFill>
                          <a:srgbClr val="FF00FF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FFC000"/>
                          </a:solidFill>
                          <a:effectLst/>
                          <a:latin typeface="-윤명조120"/>
                          <a:ea typeface="휴먼명조"/>
                        </a:rPr>
                        <a:t>HK</a:t>
                      </a:r>
                      <a:endParaRPr lang="en-US" sz="1400" b="1" kern="0" spc="-50" dirty="0">
                        <a:solidFill>
                          <a:srgbClr val="FFC00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92D050"/>
                          </a:solidFill>
                          <a:effectLst/>
                          <a:latin typeface="-윤명조120"/>
                          <a:ea typeface="휴먼명조"/>
                        </a:rPr>
                        <a:t>FC</a:t>
                      </a:r>
                      <a:endParaRPr lang="en-US" sz="1400" b="1" kern="0" spc="-50" dirty="0">
                        <a:solidFill>
                          <a:srgbClr val="92D05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92D050"/>
                          </a:solidFill>
                          <a:effectLst/>
                          <a:latin typeface="-윤명조120"/>
                          <a:ea typeface="휴먼명조"/>
                        </a:rPr>
                        <a:t>FC</a:t>
                      </a:r>
                      <a:endParaRPr lang="en-US" sz="1400" b="1" kern="0" spc="-50" dirty="0">
                        <a:solidFill>
                          <a:srgbClr val="92D05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 dirty="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 dirty="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>
                          <a:solidFill>
                            <a:srgbClr val="000000"/>
                          </a:solidFill>
                          <a:effectLst/>
                          <a:latin typeface="-윤명조120"/>
                          <a:ea typeface="휴먼명조"/>
                        </a:rPr>
                        <a:t>-</a:t>
                      </a:r>
                      <a:endParaRPr lang="en-US" sz="1400" b="1" kern="0" spc="-50">
                        <a:solidFill>
                          <a:srgbClr val="00000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886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0000"/>
                          </a:solidFill>
                          <a:effectLst/>
                          <a:latin typeface="-윤명조120"/>
                          <a:ea typeface="휴먼명조"/>
                        </a:rPr>
                        <a:t>4</a:t>
                      </a:r>
                      <a:endParaRPr lang="en-US" sz="1400" b="1" kern="0" spc="-50" dirty="0">
                        <a:solidFill>
                          <a:srgbClr val="00000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FF00FF"/>
                          </a:solidFill>
                          <a:effectLst/>
                          <a:latin typeface="-윤명조120"/>
                          <a:ea typeface="휴먼명조"/>
                        </a:rPr>
                        <a:t>HE</a:t>
                      </a:r>
                      <a:endParaRPr lang="en-US" sz="1400" b="1" kern="0" spc="-50" dirty="0">
                        <a:solidFill>
                          <a:srgbClr val="FF00FF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FFC000"/>
                          </a:solidFill>
                          <a:effectLst/>
                          <a:latin typeface="-윤명조120"/>
                          <a:ea typeface="휴먼명조"/>
                        </a:rPr>
                        <a:t>HK</a:t>
                      </a:r>
                      <a:endParaRPr lang="en-US" sz="1400" b="1" kern="0" spc="-50" dirty="0">
                        <a:solidFill>
                          <a:srgbClr val="FFC00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92D050"/>
                          </a:solidFill>
                          <a:effectLst/>
                          <a:latin typeface="-윤명조120"/>
                          <a:ea typeface="휴먼명조"/>
                        </a:rPr>
                        <a:t>FC</a:t>
                      </a:r>
                      <a:endParaRPr lang="en-US" sz="1400" b="1" kern="0" spc="-50" dirty="0">
                        <a:solidFill>
                          <a:srgbClr val="92D05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>
                          <a:solidFill>
                            <a:srgbClr val="92D050"/>
                          </a:solidFill>
                          <a:effectLst/>
                          <a:latin typeface="-윤명조120"/>
                          <a:ea typeface="휴먼명조"/>
                        </a:rPr>
                        <a:t>FC</a:t>
                      </a:r>
                      <a:endParaRPr lang="en-US" sz="1400" b="1" kern="0" spc="-50">
                        <a:solidFill>
                          <a:srgbClr val="92D05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92D050"/>
                          </a:solidFill>
                          <a:effectLst/>
                          <a:latin typeface="-윤명조120"/>
                          <a:ea typeface="휴먼명조"/>
                        </a:rPr>
                        <a:t>FC</a:t>
                      </a:r>
                      <a:endParaRPr lang="en-US" sz="1400" b="1" kern="0" spc="-50" dirty="0">
                        <a:solidFill>
                          <a:srgbClr val="92D05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 dirty="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 dirty="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 dirty="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886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0000"/>
                          </a:solidFill>
                          <a:effectLst/>
                          <a:latin typeface="-윤명조120"/>
                          <a:ea typeface="휴먼명조"/>
                        </a:rPr>
                        <a:t>5</a:t>
                      </a:r>
                      <a:endParaRPr lang="en-US" sz="1400" b="1" kern="0" spc="-50" dirty="0">
                        <a:solidFill>
                          <a:srgbClr val="00000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FF00FF"/>
                          </a:solidFill>
                          <a:effectLst/>
                          <a:latin typeface="-윤명조120"/>
                          <a:ea typeface="휴먼명조"/>
                        </a:rPr>
                        <a:t>HE</a:t>
                      </a:r>
                      <a:endParaRPr lang="en-US" sz="1400" b="1" kern="0" spc="-50" dirty="0">
                        <a:solidFill>
                          <a:srgbClr val="FF00FF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FFC000"/>
                          </a:solidFill>
                          <a:effectLst/>
                          <a:latin typeface="-윤명조120"/>
                          <a:ea typeface="휴먼명조"/>
                        </a:rPr>
                        <a:t>HK</a:t>
                      </a:r>
                      <a:endParaRPr lang="en-US" sz="1400" b="1" kern="0" spc="-50" dirty="0">
                        <a:solidFill>
                          <a:srgbClr val="FFC00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92D050"/>
                          </a:solidFill>
                          <a:effectLst/>
                          <a:latin typeface="-윤명조120"/>
                          <a:ea typeface="휴먼명조"/>
                        </a:rPr>
                        <a:t>FC</a:t>
                      </a:r>
                      <a:endParaRPr lang="en-US" sz="1400" b="1" kern="0" spc="-50" dirty="0">
                        <a:solidFill>
                          <a:srgbClr val="92D05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>
                          <a:solidFill>
                            <a:srgbClr val="92D050"/>
                          </a:solidFill>
                          <a:effectLst/>
                          <a:latin typeface="-윤명조120"/>
                          <a:ea typeface="휴먼명조"/>
                        </a:rPr>
                        <a:t>FC</a:t>
                      </a:r>
                      <a:endParaRPr lang="en-US" sz="1400" b="1" kern="0" spc="-50">
                        <a:solidFill>
                          <a:srgbClr val="92D05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 dirty="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 dirty="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 dirty="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 dirty="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 dirty="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886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0000"/>
                          </a:solidFill>
                          <a:effectLst/>
                          <a:latin typeface="-윤명조120"/>
                          <a:ea typeface="휴먼명조"/>
                        </a:rPr>
                        <a:t>6</a:t>
                      </a:r>
                      <a:endParaRPr lang="en-US" sz="1400" b="1" kern="0" spc="-50" dirty="0">
                        <a:solidFill>
                          <a:srgbClr val="00000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FF00FF"/>
                          </a:solidFill>
                          <a:effectLst/>
                          <a:latin typeface="-윤명조120"/>
                          <a:ea typeface="휴먼명조"/>
                        </a:rPr>
                        <a:t>HE</a:t>
                      </a:r>
                      <a:endParaRPr lang="en-US" sz="1400" b="1" kern="0" spc="-50" dirty="0">
                        <a:solidFill>
                          <a:srgbClr val="FF00FF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FFC000"/>
                          </a:solidFill>
                          <a:effectLst/>
                          <a:latin typeface="-윤명조120"/>
                          <a:ea typeface="휴먼명조"/>
                        </a:rPr>
                        <a:t>HK</a:t>
                      </a:r>
                      <a:endParaRPr lang="en-US" sz="1400" b="1" kern="0" spc="-50" dirty="0">
                        <a:solidFill>
                          <a:srgbClr val="FFC00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92D050"/>
                          </a:solidFill>
                          <a:effectLst/>
                          <a:latin typeface="-윤명조120"/>
                          <a:ea typeface="휴먼명조"/>
                        </a:rPr>
                        <a:t>FC</a:t>
                      </a:r>
                      <a:endParaRPr lang="en-US" sz="1400" b="1" kern="0" spc="-50" dirty="0">
                        <a:solidFill>
                          <a:srgbClr val="92D05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>
                          <a:solidFill>
                            <a:srgbClr val="92D050"/>
                          </a:solidFill>
                          <a:effectLst/>
                          <a:latin typeface="-윤명조120"/>
                          <a:ea typeface="휴먼명조"/>
                        </a:rPr>
                        <a:t>FC</a:t>
                      </a:r>
                      <a:endParaRPr lang="en-US" sz="1400" b="1" kern="0" spc="-50">
                        <a:solidFill>
                          <a:srgbClr val="92D05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 dirty="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 dirty="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 dirty="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 dirty="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886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0000"/>
                          </a:solidFill>
                          <a:effectLst/>
                          <a:latin typeface="-윤명조120"/>
                          <a:ea typeface="휴먼명조"/>
                        </a:rPr>
                        <a:t>7</a:t>
                      </a:r>
                      <a:endParaRPr lang="en-US" sz="1400" b="1" kern="0" spc="-50" dirty="0">
                        <a:solidFill>
                          <a:srgbClr val="00000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FF00FF"/>
                          </a:solidFill>
                          <a:effectLst/>
                          <a:latin typeface="-윤명조120"/>
                          <a:ea typeface="휴먼명조"/>
                        </a:rPr>
                        <a:t>HE</a:t>
                      </a:r>
                      <a:endParaRPr lang="en-US" sz="1400" b="1" kern="0" spc="-50" dirty="0">
                        <a:solidFill>
                          <a:srgbClr val="FF00FF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FFC000"/>
                          </a:solidFill>
                          <a:effectLst/>
                          <a:latin typeface="-윤명조120"/>
                          <a:ea typeface="휴먼명조"/>
                        </a:rPr>
                        <a:t>HK</a:t>
                      </a:r>
                      <a:endParaRPr lang="en-US" sz="1400" b="1" kern="0" spc="-50" dirty="0">
                        <a:solidFill>
                          <a:srgbClr val="FFC00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92D050"/>
                          </a:solidFill>
                          <a:effectLst/>
                          <a:latin typeface="-윤명조120"/>
                          <a:ea typeface="휴먼명조"/>
                        </a:rPr>
                        <a:t>FC</a:t>
                      </a:r>
                      <a:endParaRPr lang="en-US" sz="1400" b="1" kern="0" spc="-50" dirty="0">
                        <a:solidFill>
                          <a:srgbClr val="92D05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92D050"/>
                          </a:solidFill>
                          <a:effectLst/>
                          <a:latin typeface="-윤명조120"/>
                          <a:ea typeface="휴먼명조"/>
                        </a:rPr>
                        <a:t>FC</a:t>
                      </a:r>
                      <a:endParaRPr lang="en-US" sz="1400" b="1" kern="0" spc="-50" dirty="0">
                        <a:solidFill>
                          <a:srgbClr val="92D05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 dirty="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 dirty="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 dirty="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 dirty="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 dirty="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886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0000"/>
                          </a:solidFill>
                          <a:effectLst/>
                          <a:latin typeface="-윤명조120"/>
                          <a:ea typeface="휴먼명조"/>
                        </a:rPr>
                        <a:t>8</a:t>
                      </a:r>
                      <a:endParaRPr lang="en-US" sz="1400" b="1" kern="0" spc="-50" dirty="0">
                        <a:solidFill>
                          <a:srgbClr val="00000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FF00FF"/>
                          </a:solidFill>
                          <a:effectLst/>
                          <a:latin typeface="-윤명조120"/>
                          <a:ea typeface="휴먼명조"/>
                        </a:rPr>
                        <a:t>HE</a:t>
                      </a:r>
                      <a:endParaRPr lang="en-US" sz="1400" b="1" kern="0" spc="-50" dirty="0">
                        <a:solidFill>
                          <a:srgbClr val="FF00FF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FFC000"/>
                          </a:solidFill>
                          <a:effectLst/>
                          <a:latin typeface="-윤명조120"/>
                          <a:ea typeface="휴먼명조"/>
                        </a:rPr>
                        <a:t>HK</a:t>
                      </a:r>
                      <a:endParaRPr lang="en-US" sz="1400" b="1" kern="0" spc="-50" dirty="0">
                        <a:solidFill>
                          <a:srgbClr val="FFC00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>
                          <a:solidFill>
                            <a:srgbClr val="92D050"/>
                          </a:solidFill>
                          <a:effectLst/>
                          <a:latin typeface="-윤명조120"/>
                          <a:ea typeface="휴먼명조"/>
                        </a:rPr>
                        <a:t>FC</a:t>
                      </a:r>
                      <a:endParaRPr lang="en-US" sz="1400" b="1" kern="0" spc="-50">
                        <a:solidFill>
                          <a:srgbClr val="92D05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92D050"/>
                          </a:solidFill>
                          <a:effectLst/>
                          <a:latin typeface="-윤명조120"/>
                          <a:ea typeface="휴먼명조"/>
                        </a:rPr>
                        <a:t>FC</a:t>
                      </a:r>
                      <a:endParaRPr lang="en-US" sz="1400" b="1" kern="0" spc="-50" dirty="0">
                        <a:solidFill>
                          <a:srgbClr val="92D05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 dirty="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 dirty="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 dirty="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 dirty="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886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0000"/>
                          </a:solidFill>
                          <a:effectLst/>
                          <a:latin typeface="-윤명조120"/>
                          <a:ea typeface="휴먼명조"/>
                        </a:rPr>
                        <a:t>9</a:t>
                      </a:r>
                      <a:endParaRPr lang="en-US" sz="1400" b="1" kern="0" spc="-50" dirty="0">
                        <a:solidFill>
                          <a:srgbClr val="00000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FF00FF"/>
                          </a:solidFill>
                          <a:effectLst/>
                          <a:latin typeface="-윤명조120"/>
                          <a:ea typeface="휴먼명조"/>
                        </a:rPr>
                        <a:t>HE</a:t>
                      </a:r>
                      <a:endParaRPr lang="en-US" sz="1400" b="1" kern="0" spc="-50" dirty="0">
                        <a:solidFill>
                          <a:srgbClr val="FF00FF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FFC000"/>
                          </a:solidFill>
                          <a:effectLst/>
                          <a:latin typeface="-윤명조120"/>
                          <a:ea typeface="휴먼명조"/>
                        </a:rPr>
                        <a:t>HK</a:t>
                      </a:r>
                      <a:endParaRPr lang="en-US" sz="1400" b="1" kern="0" spc="-50" dirty="0">
                        <a:solidFill>
                          <a:srgbClr val="FFC00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92D050"/>
                          </a:solidFill>
                          <a:effectLst/>
                          <a:latin typeface="-윤명조120"/>
                          <a:ea typeface="휴먼명조"/>
                        </a:rPr>
                        <a:t>FC</a:t>
                      </a:r>
                      <a:endParaRPr lang="en-US" sz="1400" b="1" kern="0" spc="-50" dirty="0">
                        <a:solidFill>
                          <a:srgbClr val="92D05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92D050"/>
                          </a:solidFill>
                          <a:effectLst/>
                          <a:latin typeface="-윤명조120"/>
                          <a:ea typeface="휴먼명조"/>
                        </a:rPr>
                        <a:t>FC</a:t>
                      </a:r>
                      <a:endParaRPr lang="en-US" sz="1400" b="1" kern="0" spc="-50" dirty="0">
                        <a:solidFill>
                          <a:srgbClr val="92D05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 dirty="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 dirty="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 dirty="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 dirty="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 dirty="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886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0000"/>
                          </a:solidFill>
                          <a:effectLst/>
                          <a:latin typeface="-윤명조120"/>
                          <a:ea typeface="휴먼명조"/>
                        </a:rPr>
                        <a:t>10</a:t>
                      </a:r>
                      <a:endParaRPr lang="en-US" sz="1400" b="1" kern="0" spc="-50" dirty="0">
                        <a:solidFill>
                          <a:srgbClr val="00000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>
                          <a:solidFill>
                            <a:srgbClr val="000000"/>
                          </a:solidFill>
                          <a:effectLst/>
                          <a:latin typeface="-윤명조120"/>
                          <a:ea typeface="휴먼명조"/>
                        </a:rPr>
                        <a:t>-</a:t>
                      </a:r>
                      <a:endParaRPr lang="en-US" sz="1400" b="1" kern="0" spc="-50">
                        <a:solidFill>
                          <a:srgbClr val="00000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FF00FF"/>
                          </a:solidFill>
                          <a:effectLst/>
                          <a:latin typeface="-윤명조120"/>
                          <a:ea typeface="휴먼명조"/>
                        </a:rPr>
                        <a:t>HE</a:t>
                      </a:r>
                      <a:endParaRPr lang="en-US" sz="1400" b="1" kern="0" spc="-50" dirty="0">
                        <a:solidFill>
                          <a:srgbClr val="FF00FF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FFC000"/>
                          </a:solidFill>
                          <a:effectLst/>
                          <a:latin typeface="-윤명조120"/>
                          <a:ea typeface="휴먼명조"/>
                        </a:rPr>
                        <a:t>HK</a:t>
                      </a:r>
                      <a:endParaRPr lang="en-US" sz="1400" b="1" kern="0" spc="-50" dirty="0">
                        <a:solidFill>
                          <a:srgbClr val="FFC00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92D050"/>
                          </a:solidFill>
                          <a:effectLst/>
                          <a:latin typeface="-윤명조120"/>
                          <a:ea typeface="휴먼명조"/>
                        </a:rPr>
                        <a:t>FC</a:t>
                      </a:r>
                      <a:endParaRPr lang="en-US" sz="1400" b="1" kern="0" spc="-50" dirty="0">
                        <a:solidFill>
                          <a:srgbClr val="92D05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92D050"/>
                          </a:solidFill>
                          <a:effectLst/>
                          <a:latin typeface="-윤명조120"/>
                          <a:ea typeface="휴먼명조"/>
                        </a:rPr>
                        <a:t>FC</a:t>
                      </a:r>
                      <a:endParaRPr lang="en-US" sz="1400" b="1" kern="0" spc="-50" dirty="0">
                        <a:solidFill>
                          <a:srgbClr val="92D05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 dirty="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 dirty="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 dirty="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 dirty="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0000"/>
                          </a:solidFill>
                          <a:effectLst/>
                          <a:latin typeface="-윤명조120"/>
                          <a:ea typeface="휴먼명조"/>
                        </a:rPr>
                        <a:t>-</a:t>
                      </a:r>
                      <a:endParaRPr lang="en-US" sz="1400" b="1" kern="0" spc="-50" dirty="0">
                        <a:solidFill>
                          <a:srgbClr val="00000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886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0000"/>
                          </a:solidFill>
                          <a:effectLst/>
                          <a:latin typeface="-윤명조120"/>
                          <a:ea typeface="휴먼명조"/>
                        </a:rPr>
                        <a:t>11</a:t>
                      </a:r>
                      <a:endParaRPr lang="en-US" sz="1400" b="1" kern="0" spc="-50" dirty="0">
                        <a:solidFill>
                          <a:srgbClr val="00000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>
                          <a:solidFill>
                            <a:srgbClr val="000000"/>
                          </a:solidFill>
                          <a:effectLst/>
                          <a:latin typeface="-윤명조120"/>
                          <a:ea typeface="휴먼명조"/>
                        </a:rPr>
                        <a:t>-</a:t>
                      </a:r>
                      <a:endParaRPr lang="en-US" sz="1400" b="1" kern="0" spc="-50">
                        <a:solidFill>
                          <a:srgbClr val="00000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>
                          <a:solidFill>
                            <a:srgbClr val="000000"/>
                          </a:solidFill>
                          <a:effectLst/>
                          <a:latin typeface="-윤명조120"/>
                          <a:ea typeface="휴먼명조"/>
                        </a:rPr>
                        <a:t>-</a:t>
                      </a:r>
                      <a:endParaRPr lang="en-US" sz="1400" b="1" kern="0" spc="-50">
                        <a:solidFill>
                          <a:srgbClr val="00000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FF00FF"/>
                          </a:solidFill>
                          <a:effectLst/>
                          <a:latin typeface="-윤명조120"/>
                          <a:ea typeface="휴먼명조"/>
                        </a:rPr>
                        <a:t>HE</a:t>
                      </a:r>
                      <a:endParaRPr lang="en-US" sz="1400" b="1" kern="0" spc="-50" dirty="0">
                        <a:solidFill>
                          <a:srgbClr val="FF00FF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FFC000"/>
                          </a:solidFill>
                          <a:effectLst/>
                          <a:latin typeface="-윤명조120"/>
                          <a:ea typeface="휴먼명조"/>
                        </a:rPr>
                        <a:t>HK</a:t>
                      </a:r>
                      <a:endParaRPr lang="en-US" sz="1400" b="1" kern="0" spc="-50" dirty="0">
                        <a:solidFill>
                          <a:srgbClr val="FFC00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92D050"/>
                          </a:solidFill>
                          <a:effectLst/>
                          <a:latin typeface="-윤명조120"/>
                          <a:ea typeface="휴먼명조"/>
                        </a:rPr>
                        <a:t>FC</a:t>
                      </a:r>
                      <a:endParaRPr lang="en-US" sz="1400" b="1" kern="0" spc="-50" dirty="0">
                        <a:solidFill>
                          <a:srgbClr val="92D05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 dirty="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0000"/>
                          </a:solidFill>
                          <a:effectLst/>
                          <a:latin typeface="-윤명조120"/>
                          <a:ea typeface="휴먼명조"/>
                        </a:rPr>
                        <a:t>-</a:t>
                      </a:r>
                      <a:endParaRPr lang="en-US" sz="1400" b="1" kern="0" spc="-50" dirty="0">
                        <a:solidFill>
                          <a:srgbClr val="00000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0000"/>
                          </a:solidFill>
                          <a:effectLst/>
                          <a:latin typeface="-윤명조120"/>
                          <a:ea typeface="휴먼명조"/>
                        </a:rPr>
                        <a:t>-</a:t>
                      </a:r>
                      <a:endParaRPr lang="en-US" sz="1400" b="1" kern="0" spc="-50" dirty="0">
                        <a:solidFill>
                          <a:srgbClr val="00000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886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0000"/>
                          </a:solidFill>
                          <a:effectLst/>
                          <a:latin typeface="-윤명조120"/>
                          <a:ea typeface="휴먼명조"/>
                        </a:rPr>
                        <a:t>12</a:t>
                      </a:r>
                      <a:endParaRPr lang="en-US" sz="1400" b="1" kern="0" spc="-50" dirty="0">
                        <a:solidFill>
                          <a:srgbClr val="00000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>
                          <a:solidFill>
                            <a:srgbClr val="000000"/>
                          </a:solidFill>
                          <a:effectLst/>
                          <a:latin typeface="-윤명조120"/>
                          <a:ea typeface="휴먼명조"/>
                        </a:rPr>
                        <a:t>-</a:t>
                      </a:r>
                      <a:endParaRPr lang="en-US" sz="1400" b="1" kern="0" spc="-50">
                        <a:solidFill>
                          <a:srgbClr val="00000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>
                          <a:solidFill>
                            <a:srgbClr val="000000"/>
                          </a:solidFill>
                          <a:effectLst/>
                          <a:latin typeface="-윤명조120"/>
                          <a:ea typeface="휴먼명조"/>
                        </a:rPr>
                        <a:t>-</a:t>
                      </a:r>
                      <a:endParaRPr lang="en-US" sz="1400" b="1" kern="0" spc="-50">
                        <a:solidFill>
                          <a:srgbClr val="00000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FF00FF"/>
                          </a:solidFill>
                          <a:effectLst/>
                          <a:latin typeface="-윤명조120"/>
                          <a:ea typeface="휴먼명조"/>
                        </a:rPr>
                        <a:t>HE</a:t>
                      </a:r>
                      <a:endParaRPr lang="en-US" sz="1400" b="1" kern="0" spc="-50" dirty="0">
                        <a:solidFill>
                          <a:srgbClr val="FF00FF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FFC000"/>
                          </a:solidFill>
                          <a:effectLst/>
                          <a:latin typeface="-윤명조120"/>
                          <a:ea typeface="휴먼명조"/>
                        </a:rPr>
                        <a:t>HK</a:t>
                      </a:r>
                      <a:endParaRPr lang="en-US" sz="1400" b="1" kern="0" spc="-50" dirty="0">
                        <a:solidFill>
                          <a:srgbClr val="FFC00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92D050"/>
                          </a:solidFill>
                          <a:effectLst/>
                          <a:latin typeface="-윤명조120"/>
                          <a:ea typeface="휴먼명조"/>
                        </a:rPr>
                        <a:t>FC</a:t>
                      </a:r>
                      <a:endParaRPr lang="en-US" sz="1400" b="1" kern="0" spc="-50" dirty="0">
                        <a:solidFill>
                          <a:srgbClr val="92D05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70C0"/>
                          </a:solidFill>
                          <a:effectLst/>
                          <a:latin typeface="-윤명조120"/>
                          <a:ea typeface="휴먼명조"/>
                        </a:rPr>
                        <a:t>FW</a:t>
                      </a:r>
                      <a:endParaRPr lang="en-US" sz="1400" b="1" kern="0" spc="-50" dirty="0">
                        <a:solidFill>
                          <a:srgbClr val="0070C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0000"/>
                          </a:solidFill>
                          <a:effectLst/>
                          <a:latin typeface="-윤명조120"/>
                          <a:ea typeface="휴먼명조"/>
                        </a:rPr>
                        <a:t>-</a:t>
                      </a:r>
                      <a:endParaRPr lang="en-US" sz="1400" b="1" kern="0" spc="-50" dirty="0">
                        <a:solidFill>
                          <a:srgbClr val="00000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0000"/>
                          </a:solidFill>
                          <a:effectLst/>
                          <a:latin typeface="-윤명조120"/>
                          <a:ea typeface="휴먼명조"/>
                        </a:rPr>
                        <a:t>-</a:t>
                      </a:r>
                      <a:endParaRPr lang="en-US" sz="1400" b="1" kern="0" spc="-50" dirty="0">
                        <a:solidFill>
                          <a:srgbClr val="000000"/>
                        </a:solidFill>
                        <a:effectLst/>
                        <a:latin typeface="-윤명조12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7" name="직사각형 26"/>
          <p:cNvSpPr/>
          <p:nvPr/>
        </p:nvSpPr>
        <p:spPr>
          <a:xfrm>
            <a:off x="-3796" y="937562"/>
            <a:ext cx="12195795" cy="378752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897633" y="815989"/>
            <a:ext cx="11150931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ko-KR" sz="2400" b="1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고양덕양 B" pitchFamily="2" charset="-127"/>
                <a:ea typeface="고양덕양 B" pitchFamily="2" charset="-127"/>
                <a:cs typeface="Arial" charset="0"/>
              </a:rPr>
              <a:t>GEMS monthly scan coverage (2021)</a:t>
            </a:r>
            <a:endParaRPr lang="en-US" altLang="ko-KR" sz="2400" b="1" spc="-100" dirty="0">
              <a:solidFill>
                <a:schemeClr val="tx1">
                  <a:lumMod val="75000"/>
                  <a:lumOff val="25000"/>
                </a:schemeClr>
              </a:solidFill>
              <a:latin typeface="고양덕양 B" pitchFamily="2" charset="-127"/>
              <a:ea typeface="고양덕양 B" pitchFamily="2" charset="-127"/>
              <a:cs typeface="Arial" charset="0"/>
            </a:endParaRPr>
          </a:p>
        </p:txBody>
      </p:sp>
      <p:pic>
        <p:nvPicPr>
          <p:cNvPr id="34" name="_x236707720" descr="EMB000021b80459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452" y1="31061" x2="6452" y2="31061"/>
                        <a14:foregroundMark x1="72581" y1="51515" x2="72581" y2="515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90" y="733835"/>
            <a:ext cx="539385" cy="5741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31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217539" y="88031"/>
            <a:ext cx="8570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1" spc="-300">
                <a:solidFill>
                  <a:schemeClr val="tx1">
                    <a:lumMod val="65000"/>
                    <a:lumOff val="35000"/>
                  </a:schemeClr>
                </a:solidFill>
                <a:latin typeface="HY견고딕"/>
                <a:ea typeface="HY견고딕"/>
                <a:cs typeface="맑은고딕"/>
              </a:defRPr>
            </a:lvl1pPr>
          </a:lstStyle>
          <a:p>
            <a:pPr lvl="0" latinLnBrk="0">
              <a:defRPr/>
            </a:pPr>
            <a:r>
              <a:rPr kumimoji="0" lang="en-US" sz="3600" b="1" i="0" u="none" strike="noStrike" kern="1200" cap="none" spc="-30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Y견고딕"/>
                <a:ea typeface="HY견고딕"/>
              </a:rPr>
              <a:t> </a:t>
            </a:r>
            <a:r>
              <a:rPr lang="en-US" altLang="ko-KR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3</a:t>
            </a:r>
            <a:endParaRPr kumimoji="0" lang="en-US" sz="3600" b="1" i="0" u="none" strike="noStrike" kern="1200" cap="none" spc="-30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itchFamily="34" charset="0"/>
              <a:ea typeface="HY견고딕"/>
              <a:cs typeface="Arial" pitchFamily="34" charset="0"/>
            </a:endParaRPr>
          </a:p>
        </p:txBody>
      </p:sp>
      <p:sp>
        <p:nvSpPr>
          <p:cNvPr id="146" name="슬라이드 번호 개체 틀 1"/>
          <p:cNvSpPr txBox="1">
            <a:spLocks/>
          </p:cNvSpPr>
          <p:nvPr/>
        </p:nvSpPr>
        <p:spPr>
          <a:xfrm>
            <a:off x="11703470" y="6492875"/>
            <a:ext cx="48853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0" dirty="0">
                <a:solidFill>
                  <a:prstClr val="black"/>
                </a:solidFill>
                <a:latin typeface="Arial" pitchFamily="34" charset="0"/>
                <a:ea typeface="굴림체"/>
                <a:cs typeface="Arial" pitchFamily="34" charset="0"/>
              </a:rPr>
              <a:t>4</a:t>
            </a: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굴림체"/>
              <a:cs typeface="Arial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1066041" y="90044"/>
            <a:ext cx="8177349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defRPr sz="2800" b="1"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j-ea"/>
                <a:ea typeface="+mj-ea"/>
                <a:cs typeface="Titillium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000" dirty="0" smtClean="0">
                <a:solidFill>
                  <a:prstClr val="black"/>
                </a:solidFill>
                <a:latin typeface="Arial" pitchFamily="34" charset="0"/>
                <a:ea typeface="HY헤드라인M"/>
                <a:cs typeface="Arial" pitchFamily="34" charset="0"/>
              </a:rPr>
              <a:t>GEMS </a:t>
            </a:r>
            <a:r>
              <a:rPr lang="en-US" altLang="ko-KR" sz="4000" dirty="0" smtClean="0">
                <a:solidFill>
                  <a:prstClr val="black"/>
                </a:solidFill>
                <a:latin typeface="Arial" pitchFamily="34" charset="0"/>
                <a:ea typeface="HY헤드라인M"/>
                <a:cs typeface="Arial" pitchFamily="34" charset="0"/>
              </a:rPr>
              <a:t>NO</a:t>
            </a:r>
            <a:r>
              <a:rPr lang="en-US" altLang="ko-KR" sz="4000" baseline="-25000" dirty="0" smtClean="0">
                <a:solidFill>
                  <a:prstClr val="black"/>
                </a:solidFill>
                <a:latin typeface="Arial" pitchFamily="34" charset="0"/>
                <a:ea typeface="HY헤드라인M"/>
                <a:cs typeface="Arial" pitchFamily="34" charset="0"/>
              </a:rPr>
              <a:t>2</a:t>
            </a:r>
            <a:endParaRPr kumimoji="0" lang="en-US" altLang="ko-KR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uLnTx/>
              <a:uFillTx/>
              <a:latin typeface="Arial" pitchFamily="34" charset="0"/>
              <a:ea typeface="HY헤드라인M"/>
              <a:cs typeface="Arial" pitchFamily="34" charset="0"/>
            </a:endParaRPr>
          </a:p>
        </p:txBody>
      </p:sp>
      <p:pic>
        <p:nvPicPr>
          <p:cNvPr id="106" name="그림 10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88" y="1780774"/>
            <a:ext cx="6818666" cy="4091199"/>
          </a:xfrm>
          <a:prstGeom prst="rect">
            <a:avLst/>
          </a:prstGeom>
        </p:spPr>
      </p:pic>
      <p:grpSp>
        <p:nvGrpSpPr>
          <p:cNvPr id="108" name="그룹 107"/>
          <p:cNvGrpSpPr/>
          <p:nvPr/>
        </p:nvGrpSpPr>
        <p:grpSpPr>
          <a:xfrm>
            <a:off x="-3796" y="733835"/>
            <a:ext cx="12195795" cy="654618"/>
            <a:chOff x="-3796" y="876710"/>
            <a:chExt cx="12195795" cy="654618"/>
          </a:xfrm>
        </p:grpSpPr>
        <p:grpSp>
          <p:nvGrpSpPr>
            <p:cNvPr id="109" name="그룹 108"/>
            <p:cNvGrpSpPr/>
            <p:nvPr/>
          </p:nvGrpSpPr>
          <p:grpSpPr>
            <a:xfrm>
              <a:off x="-3796" y="958864"/>
              <a:ext cx="12195795" cy="572464"/>
              <a:chOff x="-3796" y="3849583"/>
              <a:chExt cx="12195795" cy="572464"/>
            </a:xfrm>
          </p:grpSpPr>
          <p:sp>
            <p:nvSpPr>
              <p:cNvPr id="111" name="직사각형 110"/>
              <p:cNvSpPr/>
              <p:nvPr/>
            </p:nvSpPr>
            <p:spPr>
              <a:xfrm>
                <a:off x="-3796" y="3971156"/>
                <a:ext cx="12195795" cy="378752"/>
              </a:xfrm>
              <a:prstGeom prst="rect">
                <a:avLst/>
              </a:prstGeom>
              <a:solidFill>
                <a:schemeClr val="bg1">
                  <a:lumMod val="85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12" name="직사각형 111"/>
              <p:cNvSpPr/>
              <p:nvPr/>
            </p:nvSpPr>
            <p:spPr>
              <a:xfrm>
                <a:off x="897634" y="3849583"/>
                <a:ext cx="9953246" cy="5724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altLang="ko-KR" sz="2400" b="1" spc="-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고양덕양 B" pitchFamily="2" charset="-127"/>
                    <a:ea typeface="고양덕양 B" pitchFamily="2" charset="-127"/>
                    <a:cs typeface="Arial" charset="0"/>
                  </a:rPr>
                  <a:t>GEMS VCD NO</a:t>
                </a:r>
                <a:r>
                  <a:rPr lang="en-US" altLang="ko-KR" sz="2400" b="1" spc="-100" baseline="-25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고양덕양 B" pitchFamily="2" charset="-127"/>
                    <a:ea typeface="고양덕양 B" pitchFamily="2" charset="-127"/>
                    <a:cs typeface="Arial" charset="0"/>
                  </a:rPr>
                  <a:t>2</a:t>
                </a:r>
                <a:r>
                  <a:rPr lang="en-US" altLang="ko-KR" sz="2400" b="1" spc="-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고양덕양 B" pitchFamily="2" charset="-127"/>
                    <a:ea typeface="고양덕양 B" pitchFamily="2" charset="-127"/>
                    <a:cs typeface="Arial" charset="0"/>
                  </a:rPr>
                  <a:t> (2020.9.9 10:45~14:15 KST)</a:t>
                </a:r>
                <a:endParaRPr lang="en-US" altLang="ko-KR" sz="2400" b="1" spc="-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고양덕양 B" pitchFamily="2" charset="-127"/>
                  <a:ea typeface="고양덕양 B" pitchFamily="2" charset="-127"/>
                  <a:cs typeface="Arial" charset="0"/>
                </a:endParaRPr>
              </a:p>
            </p:txBody>
          </p:sp>
        </p:grpSp>
        <p:pic>
          <p:nvPicPr>
            <p:cNvPr id="110" name="_x236707720" descr="EMB000021b8045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6452" y1="31061" x2="6452" y2="31061"/>
                          <a14:foregroundMark x1="72581" y1="51515" x2="72581" y2="515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90" y="876710"/>
              <a:ext cx="539385" cy="57418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8" name="그룹 117"/>
          <p:cNvGrpSpPr/>
          <p:nvPr/>
        </p:nvGrpSpPr>
        <p:grpSpPr>
          <a:xfrm>
            <a:off x="7091517" y="1780774"/>
            <a:ext cx="5004690" cy="4396165"/>
            <a:chOff x="563661" y="1712457"/>
            <a:chExt cx="5281791" cy="4492405"/>
          </a:xfrm>
        </p:grpSpPr>
        <p:pic>
          <p:nvPicPr>
            <p:cNvPr id="119" name="그림 1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206" y="1880189"/>
              <a:ext cx="4235623" cy="4235623"/>
            </a:xfrm>
            <a:prstGeom prst="rect">
              <a:avLst/>
            </a:prstGeom>
          </p:spPr>
        </p:pic>
        <p:grpSp>
          <p:nvGrpSpPr>
            <p:cNvPr id="120" name="그룹 119"/>
            <p:cNvGrpSpPr/>
            <p:nvPr/>
          </p:nvGrpSpPr>
          <p:grpSpPr>
            <a:xfrm>
              <a:off x="563662" y="1850378"/>
              <a:ext cx="5281790" cy="4354484"/>
              <a:chOff x="563662" y="1817365"/>
              <a:chExt cx="5281790" cy="4073287"/>
            </a:xfrm>
          </p:grpSpPr>
          <p:sp>
            <p:nvSpPr>
              <p:cNvPr id="123" name="모서리가 둥근 직사각형 1"/>
              <p:cNvSpPr/>
              <p:nvPr/>
            </p:nvSpPr>
            <p:spPr>
              <a:xfrm>
                <a:off x="563662" y="1817365"/>
                <a:ext cx="5281790" cy="3860974"/>
              </a:xfrm>
              <a:custGeom>
                <a:avLst/>
                <a:gdLst>
                  <a:gd name="connsiteX0" fmla="*/ 0 w 6297790"/>
                  <a:gd name="connsiteY0" fmla="*/ 812816 h 4876800"/>
                  <a:gd name="connsiteX1" fmla="*/ 812816 w 6297790"/>
                  <a:gd name="connsiteY1" fmla="*/ 0 h 4876800"/>
                  <a:gd name="connsiteX2" fmla="*/ 5484974 w 6297790"/>
                  <a:gd name="connsiteY2" fmla="*/ 0 h 4876800"/>
                  <a:gd name="connsiteX3" fmla="*/ 6297790 w 6297790"/>
                  <a:gd name="connsiteY3" fmla="*/ 812816 h 4876800"/>
                  <a:gd name="connsiteX4" fmla="*/ 6297790 w 6297790"/>
                  <a:gd name="connsiteY4" fmla="*/ 4063984 h 4876800"/>
                  <a:gd name="connsiteX5" fmla="*/ 5484974 w 6297790"/>
                  <a:gd name="connsiteY5" fmla="*/ 4876800 h 4876800"/>
                  <a:gd name="connsiteX6" fmla="*/ 812816 w 6297790"/>
                  <a:gd name="connsiteY6" fmla="*/ 4876800 h 4876800"/>
                  <a:gd name="connsiteX7" fmla="*/ 0 w 6297790"/>
                  <a:gd name="connsiteY7" fmla="*/ 4063984 h 4876800"/>
                  <a:gd name="connsiteX8" fmla="*/ 0 w 6297790"/>
                  <a:gd name="connsiteY8" fmla="*/ 812816 h 4876800"/>
                  <a:gd name="connsiteX0" fmla="*/ 0 w 6307950"/>
                  <a:gd name="connsiteY0" fmla="*/ 812816 h 4876800"/>
                  <a:gd name="connsiteX1" fmla="*/ 812816 w 6307950"/>
                  <a:gd name="connsiteY1" fmla="*/ 0 h 4876800"/>
                  <a:gd name="connsiteX2" fmla="*/ 5484974 w 6307950"/>
                  <a:gd name="connsiteY2" fmla="*/ 0 h 4876800"/>
                  <a:gd name="connsiteX3" fmla="*/ 6297790 w 6307950"/>
                  <a:gd name="connsiteY3" fmla="*/ 812816 h 4876800"/>
                  <a:gd name="connsiteX4" fmla="*/ 6307950 w 6307950"/>
                  <a:gd name="connsiteY4" fmla="*/ 4419584 h 4876800"/>
                  <a:gd name="connsiteX5" fmla="*/ 5484974 w 6307950"/>
                  <a:gd name="connsiteY5" fmla="*/ 4876800 h 4876800"/>
                  <a:gd name="connsiteX6" fmla="*/ 812816 w 6307950"/>
                  <a:gd name="connsiteY6" fmla="*/ 4876800 h 4876800"/>
                  <a:gd name="connsiteX7" fmla="*/ 0 w 6307950"/>
                  <a:gd name="connsiteY7" fmla="*/ 4063984 h 4876800"/>
                  <a:gd name="connsiteX8" fmla="*/ 0 w 6307950"/>
                  <a:gd name="connsiteY8" fmla="*/ 812816 h 4876800"/>
                  <a:gd name="connsiteX0" fmla="*/ 0 w 6307950"/>
                  <a:gd name="connsiteY0" fmla="*/ 812816 h 4876800"/>
                  <a:gd name="connsiteX1" fmla="*/ 812816 w 6307950"/>
                  <a:gd name="connsiteY1" fmla="*/ 0 h 4876800"/>
                  <a:gd name="connsiteX2" fmla="*/ 5484974 w 6307950"/>
                  <a:gd name="connsiteY2" fmla="*/ 0 h 4876800"/>
                  <a:gd name="connsiteX3" fmla="*/ 6297790 w 6307950"/>
                  <a:gd name="connsiteY3" fmla="*/ 812816 h 4876800"/>
                  <a:gd name="connsiteX4" fmla="*/ 6307950 w 6307950"/>
                  <a:gd name="connsiteY4" fmla="*/ 4419584 h 4876800"/>
                  <a:gd name="connsiteX5" fmla="*/ 5484974 w 6307950"/>
                  <a:gd name="connsiteY5" fmla="*/ 4876800 h 4876800"/>
                  <a:gd name="connsiteX6" fmla="*/ 812816 w 6307950"/>
                  <a:gd name="connsiteY6" fmla="*/ 4876800 h 4876800"/>
                  <a:gd name="connsiteX7" fmla="*/ 10160 w 6307950"/>
                  <a:gd name="connsiteY7" fmla="*/ 4429744 h 4876800"/>
                  <a:gd name="connsiteX8" fmla="*/ 0 w 6307950"/>
                  <a:gd name="connsiteY8" fmla="*/ 812816 h 4876800"/>
                  <a:gd name="connsiteX0" fmla="*/ 0 w 6297790"/>
                  <a:gd name="connsiteY0" fmla="*/ 812816 h 4876800"/>
                  <a:gd name="connsiteX1" fmla="*/ 812816 w 6297790"/>
                  <a:gd name="connsiteY1" fmla="*/ 0 h 4876800"/>
                  <a:gd name="connsiteX2" fmla="*/ 5484974 w 6297790"/>
                  <a:gd name="connsiteY2" fmla="*/ 0 h 4876800"/>
                  <a:gd name="connsiteX3" fmla="*/ 6297790 w 6297790"/>
                  <a:gd name="connsiteY3" fmla="*/ 812816 h 4876800"/>
                  <a:gd name="connsiteX4" fmla="*/ 6297790 w 6297790"/>
                  <a:gd name="connsiteY4" fmla="*/ 4429744 h 4876800"/>
                  <a:gd name="connsiteX5" fmla="*/ 5484974 w 6297790"/>
                  <a:gd name="connsiteY5" fmla="*/ 4876800 h 4876800"/>
                  <a:gd name="connsiteX6" fmla="*/ 812816 w 6297790"/>
                  <a:gd name="connsiteY6" fmla="*/ 4876800 h 4876800"/>
                  <a:gd name="connsiteX7" fmla="*/ 10160 w 6297790"/>
                  <a:gd name="connsiteY7" fmla="*/ 4429744 h 4876800"/>
                  <a:gd name="connsiteX8" fmla="*/ 0 w 6297790"/>
                  <a:gd name="connsiteY8" fmla="*/ 812816 h 4876800"/>
                  <a:gd name="connsiteX0" fmla="*/ 0 w 6297790"/>
                  <a:gd name="connsiteY0" fmla="*/ 812816 h 4876800"/>
                  <a:gd name="connsiteX1" fmla="*/ 812816 w 6297790"/>
                  <a:gd name="connsiteY1" fmla="*/ 0 h 4876800"/>
                  <a:gd name="connsiteX2" fmla="*/ 5484974 w 6297790"/>
                  <a:gd name="connsiteY2" fmla="*/ 0 h 4876800"/>
                  <a:gd name="connsiteX3" fmla="*/ 6297790 w 6297790"/>
                  <a:gd name="connsiteY3" fmla="*/ 812816 h 4876800"/>
                  <a:gd name="connsiteX4" fmla="*/ 6297790 w 6297790"/>
                  <a:gd name="connsiteY4" fmla="*/ 4429744 h 4876800"/>
                  <a:gd name="connsiteX5" fmla="*/ 5484974 w 6297790"/>
                  <a:gd name="connsiteY5" fmla="*/ 4876800 h 4876800"/>
                  <a:gd name="connsiteX6" fmla="*/ 812816 w 6297790"/>
                  <a:gd name="connsiteY6" fmla="*/ 4876800 h 4876800"/>
                  <a:gd name="connsiteX7" fmla="*/ 10160 w 6297790"/>
                  <a:gd name="connsiteY7" fmla="*/ 4409424 h 4876800"/>
                  <a:gd name="connsiteX8" fmla="*/ 0 w 6297790"/>
                  <a:gd name="connsiteY8" fmla="*/ 812816 h 4876800"/>
                  <a:gd name="connsiteX0" fmla="*/ 0 w 6307950"/>
                  <a:gd name="connsiteY0" fmla="*/ 477536 h 4876800"/>
                  <a:gd name="connsiteX1" fmla="*/ 822976 w 6307950"/>
                  <a:gd name="connsiteY1" fmla="*/ 0 h 4876800"/>
                  <a:gd name="connsiteX2" fmla="*/ 5495134 w 6307950"/>
                  <a:gd name="connsiteY2" fmla="*/ 0 h 4876800"/>
                  <a:gd name="connsiteX3" fmla="*/ 6307950 w 6307950"/>
                  <a:gd name="connsiteY3" fmla="*/ 812816 h 4876800"/>
                  <a:gd name="connsiteX4" fmla="*/ 6307950 w 6307950"/>
                  <a:gd name="connsiteY4" fmla="*/ 4429744 h 4876800"/>
                  <a:gd name="connsiteX5" fmla="*/ 5495134 w 6307950"/>
                  <a:gd name="connsiteY5" fmla="*/ 4876800 h 4876800"/>
                  <a:gd name="connsiteX6" fmla="*/ 822976 w 6307950"/>
                  <a:gd name="connsiteY6" fmla="*/ 4876800 h 4876800"/>
                  <a:gd name="connsiteX7" fmla="*/ 20320 w 6307950"/>
                  <a:gd name="connsiteY7" fmla="*/ 4409424 h 4876800"/>
                  <a:gd name="connsiteX8" fmla="*/ 0 w 6307950"/>
                  <a:gd name="connsiteY8" fmla="*/ 477536 h 4876800"/>
                  <a:gd name="connsiteX0" fmla="*/ 0 w 6318110"/>
                  <a:gd name="connsiteY0" fmla="*/ 477536 h 4876800"/>
                  <a:gd name="connsiteX1" fmla="*/ 822976 w 6318110"/>
                  <a:gd name="connsiteY1" fmla="*/ 0 h 4876800"/>
                  <a:gd name="connsiteX2" fmla="*/ 5495134 w 6318110"/>
                  <a:gd name="connsiteY2" fmla="*/ 0 h 4876800"/>
                  <a:gd name="connsiteX3" fmla="*/ 6318110 w 6318110"/>
                  <a:gd name="connsiteY3" fmla="*/ 497856 h 4876800"/>
                  <a:gd name="connsiteX4" fmla="*/ 6307950 w 6318110"/>
                  <a:gd name="connsiteY4" fmla="*/ 4429744 h 4876800"/>
                  <a:gd name="connsiteX5" fmla="*/ 5495134 w 6318110"/>
                  <a:gd name="connsiteY5" fmla="*/ 4876800 h 4876800"/>
                  <a:gd name="connsiteX6" fmla="*/ 822976 w 6318110"/>
                  <a:gd name="connsiteY6" fmla="*/ 4876800 h 4876800"/>
                  <a:gd name="connsiteX7" fmla="*/ 20320 w 6318110"/>
                  <a:gd name="connsiteY7" fmla="*/ 4409424 h 4876800"/>
                  <a:gd name="connsiteX8" fmla="*/ 0 w 6318110"/>
                  <a:gd name="connsiteY8" fmla="*/ 477536 h 4876800"/>
                  <a:gd name="connsiteX0" fmla="*/ 0 w 6318110"/>
                  <a:gd name="connsiteY0" fmla="*/ 477536 h 4876800"/>
                  <a:gd name="connsiteX1" fmla="*/ 822976 w 6318110"/>
                  <a:gd name="connsiteY1" fmla="*/ 0 h 4876800"/>
                  <a:gd name="connsiteX2" fmla="*/ 5495134 w 6318110"/>
                  <a:gd name="connsiteY2" fmla="*/ 0 h 4876800"/>
                  <a:gd name="connsiteX3" fmla="*/ 6318110 w 6318110"/>
                  <a:gd name="connsiteY3" fmla="*/ 497856 h 4876800"/>
                  <a:gd name="connsiteX4" fmla="*/ 6307950 w 6318110"/>
                  <a:gd name="connsiteY4" fmla="*/ 4429744 h 4876800"/>
                  <a:gd name="connsiteX5" fmla="*/ 5495134 w 6318110"/>
                  <a:gd name="connsiteY5" fmla="*/ 4876800 h 4876800"/>
                  <a:gd name="connsiteX6" fmla="*/ 822976 w 6318110"/>
                  <a:gd name="connsiteY6" fmla="*/ 4876800 h 4876800"/>
                  <a:gd name="connsiteX7" fmla="*/ 20320 w 6318110"/>
                  <a:gd name="connsiteY7" fmla="*/ 4409424 h 4876800"/>
                  <a:gd name="connsiteX8" fmla="*/ 0 w 6318110"/>
                  <a:gd name="connsiteY8" fmla="*/ 477536 h 4876800"/>
                  <a:gd name="connsiteX0" fmla="*/ 0 w 6318110"/>
                  <a:gd name="connsiteY0" fmla="*/ 477536 h 4877500"/>
                  <a:gd name="connsiteX1" fmla="*/ 822976 w 6318110"/>
                  <a:gd name="connsiteY1" fmla="*/ 0 h 4877500"/>
                  <a:gd name="connsiteX2" fmla="*/ 5495134 w 6318110"/>
                  <a:gd name="connsiteY2" fmla="*/ 0 h 4877500"/>
                  <a:gd name="connsiteX3" fmla="*/ 6318110 w 6318110"/>
                  <a:gd name="connsiteY3" fmla="*/ 497856 h 4877500"/>
                  <a:gd name="connsiteX4" fmla="*/ 6307950 w 6318110"/>
                  <a:gd name="connsiteY4" fmla="*/ 4693904 h 4877500"/>
                  <a:gd name="connsiteX5" fmla="*/ 5495134 w 6318110"/>
                  <a:gd name="connsiteY5" fmla="*/ 4876800 h 4877500"/>
                  <a:gd name="connsiteX6" fmla="*/ 822976 w 6318110"/>
                  <a:gd name="connsiteY6" fmla="*/ 4876800 h 4877500"/>
                  <a:gd name="connsiteX7" fmla="*/ 20320 w 6318110"/>
                  <a:gd name="connsiteY7" fmla="*/ 4409424 h 4877500"/>
                  <a:gd name="connsiteX8" fmla="*/ 0 w 6318110"/>
                  <a:gd name="connsiteY8" fmla="*/ 477536 h 4877500"/>
                  <a:gd name="connsiteX0" fmla="*/ 0 w 6318110"/>
                  <a:gd name="connsiteY0" fmla="*/ 477536 h 4877500"/>
                  <a:gd name="connsiteX1" fmla="*/ 822976 w 6318110"/>
                  <a:gd name="connsiteY1" fmla="*/ 0 h 4877500"/>
                  <a:gd name="connsiteX2" fmla="*/ 5495134 w 6318110"/>
                  <a:gd name="connsiteY2" fmla="*/ 0 h 4877500"/>
                  <a:gd name="connsiteX3" fmla="*/ 6318110 w 6318110"/>
                  <a:gd name="connsiteY3" fmla="*/ 497856 h 4877500"/>
                  <a:gd name="connsiteX4" fmla="*/ 6307950 w 6318110"/>
                  <a:gd name="connsiteY4" fmla="*/ 4693904 h 4877500"/>
                  <a:gd name="connsiteX5" fmla="*/ 5495134 w 6318110"/>
                  <a:gd name="connsiteY5" fmla="*/ 4876800 h 4877500"/>
                  <a:gd name="connsiteX6" fmla="*/ 822976 w 6318110"/>
                  <a:gd name="connsiteY6" fmla="*/ 4876800 h 4877500"/>
                  <a:gd name="connsiteX7" fmla="*/ 20320 w 6318110"/>
                  <a:gd name="connsiteY7" fmla="*/ 4409424 h 4877500"/>
                  <a:gd name="connsiteX8" fmla="*/ 0 w 6318110"/>
                  <a:gd name="connsiteY8" fmla="*/ 477536 h 4877500"/>
                  <a:gd name="connsiteX0" fmla="*/ 0 w 6318110"/>
                  <a:gd name="connsiteY0" fmla="*/ 477536 h 4877500"/>
                  <a:gd name="connsiteX1" fmla="*/ 822976 w 6318110"/>
                  <a:gd name="connsiteY1" fmla="*/ 0 h 4877500"/>
                  <a:gd name="connsiteX2" fmla="*/ 5495134 w 6318110"/>
                  <a:gd name="connsiteY2" fmla="*/ 0 h 4877500"/>
                  <a:gd name="connsiteX3" fmla="*/ 6318110 w 6318110"/>
                  <a:gd name="connsiteY3" fmla="*/ 497856 h 4877500"/>
                  <a:gd name="connsiteX4" fmla="*/ 6307950 w 6318110"/>
                  <a:gd name="connsiteY4" fmla="*/ 4693904 h 4877500"/>
                  <a:gd name="connsiteX5" fmla="*/ 5495134 w 6318110"/>
                  <a:gd name="connsiteY5" fmla="*/ 4876800 h 4877500"/>
                  <a:gd name="connsiteX6" fmla="*/ 822976 w 6318110"/>
                  <a:gd name="connsiteY6" fmla="*/ 4876800 h 4877500"/>
                  <a:gd name="connsiteX7" fmla="*/ 20320 w 6318110"/>
                  <a:gd name="connsiteY7" fmla="*/ 4409424 h 4877500"/>
                  <a:gd name="connsiteX8" fmla="*/ 0 w 6318110"/>
                  <a:gd name="connsiteY8" fmla="*/ 477536 h 4877500"/>
                  <a:gd name="connsiteX0" fmla="*/ 0 w 6318110"/>
                  <a:gd name="connsiteY0" fmla="*/ 477536 h 4960844"/>
                  <a:gd name="connsiteX1" fmla="*/ 822976 w 6318110"/>
                  <a:gd name="connsiteY1" fmla="*/ 0 h 4960844"/>
                  <a:gd name="connsiteX2" fmla="*/ 5495134 w 6318110"/>
                  <a:gd name="connsiteY2" fmla="*/ 0 h 4960844"/>
                  <a:gd name="connsiteX3" fmla="*/ 6318110 w 6318110"/>
                  <a:gd name="connsiteY3" fmla="*/ 497856 h 4960844"/>
                  <a:gd name="connsiteX4" fmla="*/ 6307950 w 6318110"/>
                  <a:gd name="connsiteY4" fmla="*/ 4693904 h 4960844"/>
                  <a:gd name="connsiteX5" fmla="*/ 5495134 w 6318110"/>
                  <a:gd name="connsiteY5" fmla="*/ 4876800 h 4960844"/>
                  <a:gd name="connsiteX6" fmla="*/ 822976 w 6318110"/>
                  <a:gd name="connsiteY6" fmla="*/ 4876800 h 4960844"/>
                  <a:gd name="connsiteX7" fmla="*/ 20320 w 6318110"/>
                  <a:gd name="connsiteY7" fmla="*/ 4704064 h 4960844"/>
                  <a:gd name="connsiteX8" fmla="*/ 0 w 6318110"/>
                  <a:gd name="connsiteY8" fmla="*/ 477536 h 4960844"/>
                  <a:gd name="connsiteX0" fmla="*/ 0 w 6318110"/>
                  <a:gd name="connsiteY0" fmla="*/ 477536 h 4884398"/>
                  <a:gd name="connsiteX1" fmla="*/ 822976 w 6318110"/>
                  <a:gd name="connsiteY1" fmla="*/ 0 h 4884398"/>
                  <a:gd name="connsiteX2" fmla="*/ 5495134 w 6318110"/>
                  <a:gd name="connsiteY2" fmla="*/ 0 h 4884398"/>
                  <a:gd name="connsiteX3" fmla="*/ 6318110 w 6318110"/>
                  <a:gd name="connsiteY3" fmla="*/ 497856 h 4884398"/>
                  <a:gd name="connsiteX4" fmla="*/ 6307950 w 6318110"/>
                  <a:gd name="connsiteY4" fmla="*/ 4693904 h 4884398"/>
                  <a:gd name="connsiteX5" fmla="*/ 5495134 w 6318110"/>
                  <a:gd name="connsiteY5" fmla="*/ 4876800 h 4884398"/>
                  <a:gd name="connsiteX6" fmla="*/ 822976 w 6318110"/>
                  <a:gd name="connsiteY6" fmla="*/ 4876800 h 4884398"/>
                  <a:gd name="connsiteX7" fmla="*/ 20320 w 6318110"/>
                  <a:gd name="connsiteY7" fmla="*/ 4704064 h 4884398"/>
                  <a:gd name="connsiteX8" fmla="*/ 0 w 6318110"/>
                  <a:gd name="connsiteY8" fmla="*/ 477536 h 4884398"/>
                  <a:gd name="connsiteX0" fmla="*/ 0 w 6318110"/>
                  <a:gd name="connsiteY0" fmla="*/ 477536 h 4881825"/>
                  <a:gd name="connsiteX1" fmla="*/ 822976 w 6318110"/>
                  <a:gd name="connsiteY1" fmla="*/ 0 h 4881825"/>
                  <a:gd name="connsiteX2" fmla="*/ 5495134 w 6318110"/>
                  <a:gd name="connsiteY2" fmla="*/ 0 h 4881825"/>
                  <a:gd name="connsiteX3" fmla="*/ 6318110 w 6318110"/>
                  <a:gd name="connsiteY3" fmla="*/ 497856 h 4881825"/>
                  <a:gd name="connsiteX4" fmla="*/ 6307950 w 6318110"/>
                  <a:gd name="connsiteY4" fmla="*/ 4693904 h 4881825"/>
                  <a:gd name="connsiteX5" fmla="*/ 5495134 w 6318110"/>
                  <a:gd name="connsiteY5" fmla="*/ 4876800 h 4881825"/>
                  <a:gd name="connsiteX6" fmla="*/ 822976 w 6318110"/>
                  <a:gd name="connsiteY6" fmla="*/ 4876800 h 4881825"/>
                  <a:gd name="connsiteX7" fmla="*/ 10160 w 6318110"/>
                  <a:gd name="connsiteY7" fmla="*/ 4693904 h 4881825"/>
                  <a:gd name="connsiteX8" fmla="*/ 0 w 6318110"/>
                  <a:gd name="connsiteY8" fmla="*/ 477536 h 4881825"/>
                  <a:gd name="connsiteX0" fmla="*/ 0 w 6318110"/>
                  <a:gd name="connsiteY0" fmla="*/ 477536 h 4881825"/>
                  <a:gd name="connsiteX1" fmla="*/ 822976 w 6318110"/>
                  <a:gd name="connsiteY1" fmla="*/ 0 h 4881825"/>
                  <a:gd name="connsiteX2" fmla="*/ 5495134 w 6318110"/>
                  <a:gd name="connsiteY2" fmla="*/ 0 h 4881825"/>
                  <a:gd name="connsiteX3" fmla="*/ 6318110 w 6318110"/>
                  <a:gd name="connsiteY3" fmla="*/ 497856 h 4881825"/>
                  <a:gd name="connsiteX4" fmla="*/ 6297790 w 6318110"/>
                  <a:gd name="connsiteY4" fmla="*/ 4693904 h 4881825"/>
                  <a:gd name="connsiteX5" fmla="*/ 5495134 w 6318110"/>
                  <a:gd name="connsiteY5" fmla="*/ 4876800 h 4881825"/>
                  <a:gd name="connsiteX6" fmla="*/ 822976 w 6318110"/>
                  <a:gd name="connsiteY6" fmla="*/ 4876800 h 4881825"/>
                  <a:gd name="connsiteX7" fmla="*/ 10160 w 6318110"/>
                  <a:gd name="connsiteY7" fmla="*/ 4693904 h 4881825"/>
                  <a:gd name="connsiteX8" fmla="*/ 0 w 6318110"/>
                  <a:gd name="connsiteY8" fmla="*/ 477536 h 4881825"/>
                  <a:gd name="connsiteX0" fmla="*/ 0 w 6318110"/>
                  <a:gd name="connsiteY0" fmla="*/ 477886 h 4882175"/>
                  <a:gd name="connsiteX1" fmla="*/ 822976 w 6318110"/>
                  <a:gd name="connsiteY1" fmla="*/ 350 h 4882175"/>
                  <a:gd name="connsiteX2" fmla="*/ 5495134 w 6318110"/>
                  <a:gd name="connsiteY2" fmla="*/ 350 h 4882175"/>
                  <a:gd name="connsiteX3" fmla="*/ 6318110 w 6318110"/>
                  <a:gd name="connsiteY3" fmla="*/ 421082 h 4882175"/>
                  <a:gd name="connsiteX4" fmla="*/ 6297790 w 6318110"/>
                  <a:gd name="connsiteY4" fmla="*/ 4694254 h 4882175"/>
                  <a:gd name="connsiteX5" fmla="*/ 5495134 w 6318110"/>
                  <a:gd name="connsiteY5" fmla="*/ 4877150 h 4882175"/>
                  <a:gd name="connsiteX6" fmla="*/ 822976 w 6318110"/>
                  <a:gd name="connsiteY6" fmla="*/ 4877150 h 4882175"/>
                  <a:gd name="connsiteX7" fmla="*/ 10160 w 6318110"/>
                  <a:gd name="connsiteY7" fmla="*/ 4694254 h 4882175"/>
                  <a:gd name="connsiteX8" fmla="*/ 0 w 6318110"/>
                  <a:gd name="connsiteY8" fmla="*/ 477886 h 4882175"/>
                  <a:gd name="connsiteX0" fmla="*/ 0 w 6318110"/>
                  <a:gd name="connsiteY0" fmla="*/ 388127 h 4884965"/>
                  <a:gd name="connsiteX1" fmla="*/ 822976 w 6318110"/>
                  <a:gd name="connsiteY1" fmla="*/ 3140 h 4884965"/>
                  <a:gd name="connsiteX2" fmla="*/ 5495134 w 6318110"/>
                  <a:gd name="connsiteY2" fmla="*/ 3140 h 4884965"/>
                  <a:gd name="connsiteX3" fmla="*/ 6318110 w 6318110"/>
                  <a:gd name="connsiteY3" fmla="*/ 423872 h 4884965"/>
                  <a:gd name="connsiteX4" fmla="*/ 6297790 w 6318110"/>
                  <a:gd name="connsiteY4" fmla="*/ 4697044 h 4884965"/>
                  <a:gd name="connsiteX5" fmla="*/ 5495134 w 6318110"/>
                  <a:gd name="connsiteY5" fmla="*/ 4879940 h 4884965"/>
                  <a:gd name="connsiteX6" fmla="*/ 822976 w 6318110"/>
                  <a:gd name="connsiteY6" fmla="*/ 4879940 h 4884965"/>
                  <a:gd name="connsiteX7" fmla="*/ 10160 w 6318110"/>
                  <a:gd name="connsiteY7" fmla="*/ 4697044 h 4884965"/>
                  <a:gd name="connsiteX8" fmla="*/ 0 w 6318110"/>
                  <a:gd name="connsiteY8" fmla="*/ 388127 h 4884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18110" h="4884965">
                    <a:moveTo>
                      <a:pt x="0" y="388127"/>
                    </a:moveTo>
                    <a:cubicBezTo>
                      <a:pt x="0" y="-60779"/>
                      <a:pt x="374070" y="3140"/>
                      <a:pt x="822976" y="3140"/>
                    </a:cubicBezTo>
                    <a:lnTo>
                      <a:pt x="5495134" y="3140"/>
                    </a:lnTo>
                    <a:cubicBezTo>
                      <a:pt x="5944040" y="3140"/>
                      <a:pt x="6318110" y="-25034"/>
                      <a:pt x="6318110" y="423872"/>
                    </a:cubicBezTo>
                    <a:cubicBezTo>
                      <a:pt x="6314723" y="1734501"/>
                      <a:pt x="6301177" y="3386415"/>
                      <a:pt x="6297790" y="4697044"/>
                    </a:cubicBezTo>
                    <a:cubicBezTo>
                      <a:pt x="6297790" y="4902110"/>
                      <a:pt x="5944040" y="4879940"/>
                      <a:pt x="5495134" y="4879940"/>
                    </a:cubicBezTo>
                    <a:lnTo>
                      <a:pt x="822976" y="4879940"/>
                    </a:lnTo>
                    <a:cubicBezTo>
                      <a:pt x="374070" y="4879940"/>
                      <a:pt x="10160" y="4932590"/>
                      <a:pt x="10160" y="4697044"/>
                    </a:cubicBezTo>
                    <a:cubicBezTo>
                      <a:pt x="6773" y="3491401"/>
                      <a:pt x="3387" y="1593770"/>
                      <a:pt x="0" y="388127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24" name="직사각형 123"/>
              <p:cNvSpPr/>
              <p:nvPr/>
            </p:nvSpPr>
            <p:spPr>
              <a:xfrm>
                <a:off x="5557360" y="5711719"/>
                <a:ext cx="254161" cy="1789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121" name="object 19"/>
            <p:cNvSpPr/>
            <p:nvPr/>
          </p:nvSpPr>
          <p:spPr>
            <a:xfrm>
              <a:off x="563661" y="1712457"/>
              <a:ext cx="5281791" cy="473345"/>
            </a:xfrm>
            <a:custGeom>
              <a:avLst/>
              <a:gdLst/>
              <a:ahLst/>
              <a:cxnLst/>
              <a:rect l="l" t="t" r="r" b="b"/>
              <a:pathLst>
                <a:path w="3085465" h="360044">
                  <a:moveTo>
                    <a:pt x="2919933" y="0"/>
                  </a:moveTo>
                  <a:lnTo>
                    <a:pt x="165100" y="0"/>
                  </a:lnTo>
                  <a:lnTo>
                    <a:pt x="69651" y="2579"/>
                  </a:lnTo>
                  <a:lnTo>
                    <a:pt x="20637" y="20637"/>
                  </a:lnTo>
                  <a:lnTo>
                    <a:pt x="2579" y="69651"/>
                  </a:lnTo>
                  <a:lnTo>
                    <a:pt x="0" y="165100"/>
                  </a:lnTo>
                  <a:lnTo>
                    <a:pt x="0" y="359994"/>
                  </a:lnTo>
                  <a:lnTo>
                    <a:pt x="3085033" y="359994"/>
                  </a:lnTo>
                  <a:lnTo>
                    <a:pt x="3085033" y="165100"/>
                  </a:lnTo>
                  <a:lnTo>
                    <a:pt x="3082453" y="69651"/>
                  </a:lnTo>
                  <a:lnTo>
                    <a:pt x="3064395" y="20637"/>
                  </a:lnTo>
                  <a:lnTo>
                    <a:pt x="3015381" y="2579"/>
                  </a:lnTo>
                  <a:lnTo>
                    <a:pt x="2919933" y="0"/>
                  </a:lnTo>
                  <a:close/>
                </a:path>
              </a:pathLst>
            </a:custGeom>
            <a:solidFill>
              <a:srgbClr val="29B1AE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28AAA7"/>
                </a:solidFill>
              </a:endParaRPr>
            </a:p>
          </p:txBody>
        </p:sp>
        <p:sp>
          <p:nvSpPr>
            <p:cNvPr id="122" name="object 20"/>
            <p:cNvSpPr txBox="1"/>
            <p:nvPr/>
          </p:nvSpPr>
          <p:spPr>
            <a:xfrm>
              <a:off x="896233" y="1804217"/>
              <a:ext cx="4661127" cy="2961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ko-KR" spc="-95" dirty="0" smtClean="0">
                  <a:solidFill>
                    <a:srgbClr val="FFFFFF"/>
                  </a:solidFill>
                  <a:latin typeface="a아메리카노B" panose="02020600000000000000" pitchFamily="18" charset="-127"/>
                  <a:ea typeface="a아메리카노B" panose="02020600000000000000" pitchFamily="18" charset="-127"/>
                  <a:cs typeface="Noto Sans CJK JP Regular"/>
                </a:rPr>
                <a:t>Comparison with TROPOMI(`20.8.1~10.31)</a:t>
              </a:r>
              <a:endParaRPr dirty="0"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endParaRPr>
            </a:p>
          </p:txBody>
        </p:sp>
      </p:grpSp>
      <p:sp>
        <p:nvSpPr>
          <p:cNvPr id="115" name="TextBox 114"/>
          <p:cNvSpPr txBox="1"/>
          <p:nvPr/>
        </p:nvSpPr>
        <p:spPr>
          <a:xfrm>
            <a:off x="163388" y="5944359"/>
            <a:ext cx="8094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a아메리카노L" panose="02020600000000000000" pitchFamily="18" charset="-127"/>
                <a:ea typeface="a아메리카노L" panose="02020600000000000000" pitchFamily="18" charset="-127"/>
              </a:rPr>
              <a:t>※ Background map credit: </a:t>
            </a:r>
            <a:r>
              <a:rPr lang="en-US" altLang="ko-KR" sz="1600" dirty="0" smtClean="0">
                <a:latin typeface="a아메리카노L" panose="02020600000000000000" pitchFamily="18" charset="-127"/>
                <a:ea typeface="a아메리카노L" panose="02020600000000000000" pitchFamily="18" charset="-127"/>
              </a:rPr>
              <a:t>Natural </a:t>
            </a:r>
            <a:r>
              <a:rPr lang="en-US" altLang="ko-KR" sz="1600" dirty="0">
                <a:latin typeface="a아메리카노L" panose="02020600000000000000" pitchFamily="18" charset="-127"/>
                <a:ea typeface="a아메리카노L" panose="02020600000000000000" pitchFamily="18" charset="-127"/>
              </a:rPr>
              <a:t>Earth(https://www.naturalearthdata.com)</a:t>
            </a:r>
            <a:endParaRPr lang="ko-KR" altLang="en-US" sz="1600" dirty="0">
              <a:latin typeface="a아메리카노L" panose="02020600000000000000" pitchFamily="18" charset="-127"/>
              <a:ea typeface="a아메리카노L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7934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1"/>
          <p:cNvPicPr>
            <a:picLocks noChangeAspect="1"/>
          </p:cNvPicPr>
          <p:nvPr/>
        </p:nvPicPr>
        <p:blipFill>
          <a:blip r:embed="rId3">
            <a:extLst/>
          </a:blip>
          <a:srcRect t="8786"/>
          <a:stretch>
            <a:fillRect/>
          </a:stretch>
        </p:blipFill>
        <p:spPr>
          <a:xfrm>
            <a:off x="7014953" y="2025672"/>
            <a:ext cx="4756753" cy="394309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1" name="TextBox 30"/>
          <p:cNvSpPr txBox="1"/>
          <p:nvPr/>
        </p:nvSpPr>
        <p:spPr>
          <a:xfrm>
            <a:off x="217539" y="88031"/>
            <a:ext cx="8570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1" spc="-300">
                <a:solidFill>
                  <a:schemeClr val="tx1">
                    <a:lumMod val="65000"/>
                    <a:lumOff val="35000"/>
                  </a:schemeClr>
                </a:solidFill>
                <a:latin typeface="HY견고딕"/>
                <a:ea typeface="HY견고딕"/>
                <a:cs typeface="맑은고딕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30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Y견고딕"/>
                <a:ea typeface="HY견고딕"/>
              </a:rPr>
              <a:t> </a:t>
            </a: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4</a:t>
            </a:r>
            <a:endParaRPr kumimoji="0" lang="en-US" sz="3600" b="1" i="0" u="none" strike="noStrike" kern="1200" cap="none" spc="-30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itchFamily="34" charset="0"/>
              <a:ea typeface="HY견고딕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66041" y="90044"/>
            <a:ext cx="8177349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defRPr sz="2800" b="1"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j-ea"/>
                <a:ea typeface="+mj-ea"/>
                <a:cs typeface="Titillium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000" dirty="0" smtClean="0">
                <a:solidFill>
                  <a:prstClr val="black"/>
                </a:solidFill>
                <a:latin typeface="Arial" pitchFamily="34" charset="0"/>
                <a:ea typeface="HY헤드라인M"/>
                <a:cs typeface="Arial" pitchFamily="34" charset="0"/>
              </a:rPr>
              <a:t>GEMS </a:t>
            </a:r>
            <a:r>
              <a:rPr lang="en-US" altLang="ko-KR" sz="4000" dirty="0" smtClean="0">
                <a:solidFill>
                  <a:prstClr val="black"/>
                </a:solidFill>
                <a:latin typeface="Arial" pitchFamily="34" charset="0"/>
                <a:ea typeface="HY헤드라인M"/>
                <a:cs typeface="Arial" pitchFamily="34" charset="0"/>
              </a:rPr>
              <a:t>AOD</a:t>
            </a:r>
            <a:endParaRPr kumimoji="0" lang="en-US" altLang="ko-KR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uLnTx/>
              <a:uFillTx/>
              <a:latin typeface="Arial" pitchFamily="34" charset="0"/>
              <a:ea typeface="HY헤드라인M"/>
              <a:cs typeface="Arial" pitchFamily="34" charset="0"/>
            </a:endParaRPr>
          </a:p>
        </p:txBody>
      </p:sp>
      <p:sp>
        <p:nvSpPr>
          <p:cNvPr id="40" name="슬라이드 번호 개체 틀 1"/>
          <p:cNvSpPr txBox="1">
            <a:spLocks/>
          </p:cNvSpPr>
          <p:nvPr/>
        </p:nvSpPr>
        <p:spPr>
          <a:xfrm>
            <a:off x="11703470" y="6492875"/>
            <a:ext cx="48853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b="0" dirty="0" smtClean="0">
                <a:latin typeface="+mn-lt"/>
                <a:ea typeface="+mn-ea"/>
              </a:rPr>
              <a:t>5</a:t>
            </a:r>
            <a:endParaRPr lang="ko-KR" altLang="en-US" b="0" dirty="0">
              <a:latin typeface="+mn-lt"/>
              <a:ea typeface="+mn-ea"/>
            </a:endParaRPr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41" y="818958"/>
            <a:ext cx="6038719" cy="5990336"/>
          </a:xfrm>
          <a:prstGeom prst="rect">
            <a:avLst/>
          </a:prstGeom>
        </p:spPr>
      </p:pic>
      <p:grpSp>
        <p:nvGrpSpPr>
          <p:cNvPr id="44" name="그룹 43"/>
          <p:cNvGrpSpPr/>
          <p:nvPr/>
        </p:nvGrpSpPr>
        <p:grpSpPr>
          <a:xfrm>
            <a:off x="6778007" y="1431842"/>
            <a:ext cx="5281791" cy="4720764"/>
            <a:chOff x="563661" y="1712457"/>
            <a:chExt cx="5281791" cy="4492405"/>
          </a:xfrm>
        </p:grpSpPr>
        <p:grpSp>
          <p:nvGrpSpPr>
            <p:cNvPr id="46" name="그룹 45"/>
            <p:cNvGrpSpPr/>
            <p:nvPr/>
          </p:nvGrpSpPr>
          <p:grpSpPr>
            <a:xfrm>
              <a:off x="563662" y="1850378"/>
              <a:ext cx="5281790" cy="4354484"/>
              <a:chOff x="563662" y="1817365"/>
              <a:chExt cx="5281790" cy="4073287"/>
            </a:xfrm>
          </p:grpSpPr>
          <p:sp>
            <p:nvSpPr>
              <p:cNvPr id="49" name="모서리가 둥근 직사각형 1"/>
              <p:cNvSpPr/>
              <p:nvPr/>
            </p:nvSpPr>
            <p:spPr>
              <a:xfrm>
                <a:off x="563662" y="1817365"/>
                <a:ext cx="5281790" cy="3860974"/>
              </a:xfrm>
              <a:custGeom>
                <a:avLst/>
                <a:gdLst>
                  <a:gd name="connsiteX0" fmla="*/ 0 w 6297790"/>
                  <a:gd name="connsiteY0" fmla="*/ 812816 h 4876800"/>
                  <a:gd name="connsiteX1" fmla="*/ 812816 w 6297790"/>
                  <a:gd name="connsiteY1" fmla="*/ 0 h 4876800"/>
                  <a:gd name="connsiteX2" fmla="*/ 5484974 w 6297790"/>
                  <a:gd name="connsiteY2" fmla="*/ 0 h 4876800"/>
                  <a:gd name="connsiteX3" fmla="*/ 6297790 w 6297790"/>
                  <a:gd name="connsiteY3" fmla="*/ 812816 h 4876800"/>
                  <a:gd name="connsiteX4" fmla="*/ 6297790 w 6297790"/>
                  <a:gd name="connsiteY4" fmla="*/ 4063984 h 4876800"/>
                  <a:gd name="connsiteX5" fmla="*/ 5484974 w 6297790"/>
                  <a:gd name="connsiteY5" fmla="*/ 4876800 h 4876800"/>
                  <a:gd name="connsiteX6" fmla="*/ 812816 w 6297790"/>
                  <a:gd name="connsiteY6" fmla="*/ 4876800 h 4876800"/>
                  <a:gd name="connsiteX7" fmla="*/ 0 w 6297790"/>
                  <a:gd name="connsiteY7" fmla="*/ 4063984 h 4876800"/>
                  <a:gd name="connsiteX8" fmla="*/ 0 w 6297790"/>
                  <a:gd name="connsiteY8" fmla="*/ 812816 h 4876800"/>
                  <a:gd name="connsiteX0" fmla="*/ 0 w 6307950"/>
                  <a:gd name="connsiteY0" fmla="*/ 812816 h 4876800"/>
                  <a:gd name="connsiteX1" fmla="*/ 812816 w 6307950"/>
                  <a:gd name="connsiteY1" fmla="*/ 0 h 4876800"/>
                  <a:gd name="connsiteX2" fmla="*/ 5484974 w 6307950"/>
                  <a:gd name="connsiteY2" fmla="*/ 0 h 4876800"/>
                  <a:gd name="connsiteX3" fmla="*/ 6297790 w 6307950"/>
                  <a:gd name="connsiteY3" fmla="*/ 812816 h 4876800"/>
                  <a:gd name="connsiteX4" fmla="*/ 6307950 w 6307950"/>
                  <a:gd name="connsiteY4" fmla="*/ 4419584 h 4876800"/>
                  <a:gd name="connsiteX5" fmla="*/ 5484974 w 6307950"/>
                  <a:gd name="connsiteY5" fmla="*/ 4876800 h 4876800"/>
                  <a:gd name="connsiteX6" fmla="*/ 812816 w 6307950"/>
                  <a:gd name="connsiteY6" fmla="*/ 4876800 h 4876800"/>
                  <a:gd name="connsiteX7" fmla="*/ 0 w 6307950"/>
                  <a:gd name="connsiteY7" fmla="*/ 4063984 h 4876800"/>
                  <a:gd name="connsiteX8" fmla="*/ 0 w 6307950"/>
                  <a:gd name="connsiteY8" fmla="*/ 812816 h 4876800"/>
                  <a:gd name="connsiteX0" fmla="*/ 0 w 6307950"/>
                  <a:gd name="connsiteY0" fmla="*/ 812816 h 4876800"/>
                  <a:gd name="connsiteX1" fmla="*/ 812816 w 6307950"/>
                  <a:gd name="connsiteY1" fmla="*/ 0 h 4876800"/>
                  <a:gd name="connsiteX2" fmla="*/ 5484974 w 6307950"/>
                  <a:gd name="connsiteY2" fmla="*/ 0 h 4876800"/>
                  <a:gd name="connsiteX3" fmla="*/ 6297790 w 6307950"/>
                  <a:gd name="connsiteY3" fmla="*/ 812816 h 4876800"/>
                  <a:gd name="connsiteX4" fmla="*/ 6307950 w 6307950"/>
                  <a:gd name="connsiteY4" fmla="*/ 4419584 h 4876800"/>
                  <a:gd name="connsiteX5" fmla="*/ 5484974 w 6307950"/>
                  <a:gd name="connsiteY5" fmla="*/ 4876800 h 4876800"/>
                  <a:gd name="connsiteX6" fmla="*/ 812816 w 6307950"/>
                  <a:gd name="connsiteY6" fmla="*/ 4876800 h 4876800"/>
                  <a:gd name="connsiteX7" fmla="*/ 10160 w 6307950"/>
                  <a:gd name="connsiteY7" fmla="*/ 4429744 h 4876800"/>
                  <a:gd name="connsiteX8" fmla="*/ 0 w 6307950"/>
                  <a:gd name="connsiteY8" fmla="*/ 812816 h 4876800"/>
                  <a:gd name="connsiteX0" fmla="*/ 0 w 6297790"/>
                  <a:gd name="connsiteY0" fmla="*/ 812816 h 4876800"/>
                  <a:gd name="connsiteX1" fmla="*/ 812816 w 6297790"/>
                  <a:gd name="connsiteY1" fmla="*/ 0 h 4876800"/>
                  <a:gd name="connsiteX2" fmla="*/ 5484974 w 6297790"/>
                  <a:gd name="connsiteY2" fmla="*/ 0 h 4876800"/>
                  <a:gd name="connsiteX3" fmla="*/ 6297790 w 6297790"/>
                  <a:gd name="connsiteY3" fmla="*/ 812816 h 4876800"/>
                  <a:gd name="connsiteX4" fmla="*/ 6297790 w 6297790"/>
                  <a:gd name="connsiteY4" fmla="*/ 4429744 h 4876800"/>
                  <a:gd name="connsiteX5" fmla="*/ 5484974 w 6297790"/>
                  <a:gd name="connsiteY5" fmla="*/ 4876800 h 4876800"/>
                  <a:gd name="connsiteX6" fmla="*/ 812816 w 6297790"/>
                  <a:gd name="connsiteY6" fmla="*/ 4876800 h 4876800"/>
                  <a:gd name="connsiteX7" fmla="*/ 10160 w 6297790"/>
                  <a:gd name="connsiteY7" fmla="*/ 4429744 h 4876800"/>
                  <a:gd name="connsiteX8" fmla="*/ 0 w 6297790"/>
                  <a:gd name="connsiteY8" fmla="*/ 812816 h 4876800"/>
                  <a:gd name="connsiteX0" fmla="*/ 0 w 6297790"/>
                  <a:gd name="connsiteY0" fmla="*/ 812816 h 4876800"/>
                  <a:gd name="connsiteX1" fmla="*/ 812816 w 6297790"/>
                  <a:gd name="connsiteY1" fmla="*/ 0 h 4876800"/>
                  <a:gd name="connsiteX2" fmla="*/ 5484974 w 6297790"/>
                  <a:gd name="connsiteY2" fmla="*/ 0 h 4876800"/>
                  <a:gd name="connsiteX3" fmla="*/ 6297790 w 6297790"/>
                  <a:gd name="connsiteY3" fmla="*/ 812816 h 4876800"/>
                  <a:gd name="connsiteX4" fmla="*/ 6297790 w 6297790"/>
                  <a:gd name="connsiteY4" fmla="*/ 4429744 h 4876800"/>
                  <a:gd name="connsiteX5" fmla="*/ 5484974 w 6297790"/>
                  <a:gd name="connsiteY5" fmla="*/ 4876800 h 4876800"/>
                  <a:gd name="connsiteX6" fmla="*/ 812816 w 6297790"/>
                  <a:gd name="connsiteY6" fmla="*/ 4876800 h 4876800"/>
                  <a:gd name="connsiteX7" fmla="*/ 10160 w 6297790"/>
                  <a:gd name="connsiteY7" fmla="*/ 4409424 h 4876800"/>
                  <a:gd name="connsiteX8" fmla="*/ 0 w 6297790"/>
                  <a:gd name="connsiteY8" fmla="*/ 812816 h 4876800"/>
                  <a:gd name="connsiteX0" fmla="*/ 0 w 6307950"/>
                  <a:gd name="connsiteY0" fmla="*/ 477536 h 4876800"/>
                  <a:gd name="connsiteX1" fmla="*/ 822976 w 6307950"/>
                  <a:gd name="connsiteY1" fmla="*/ 0 h 4876800"/>
                  <a:gd name="connsiteX2" fmla="*/ 5495134 w 6307950"/>
                  <a:gd name="connsiteY2" fmla="*/ 0 h 4876800"/>
                  <a:gd name="connsiteX3" fmla="*/ 6307950 w 6307950"/>
                  <a:gd name="connsiteY3" fmla="*/ 812816 h 4876800"/>
                  <a:gd name="connsiteX4" fmla="*/ 6307950 w 6307950"/>
                  <a:gd name="connsiteY4" fmla="*/ 4429744 h 4876800"/>
                  <a:gd name="connsiteX5" fmla="*/ 5495134 w 6307950"/>
                  <a:gd name="connsiteY5" fmla="*/ 4876800 h 4876800"/>
                  <a:gd name="connsiteX6" fmla="*/ 822976 w 6307950"/>
                  <a:gd name="connsiteY6" fmla="*/ 4876800 h 4876800"/>
                  <a:gd name="connsiteX7" fmla="*/ 20320 w 6307950"/>
                  <a:gd name="connsiteY7" fmla="*/ 4409424 h 4876800"/>
                  <a:gd name="connsiteX8" fmla="*/ 0 w 6307950"/>
                  <a:gd name="connsiteY8" fmla="*/ 477536 h 4876800"/>
                  <a:gd name="connsiteX0" fmla="*/ 0 w 6318110"/>
                  <a:gd name="connsiteY0" fmla="*/ 477536 h 4876800"/>
                  <a:gd name="connsiteX1" fmla="*/ 822976 w 6318110"/>
                  <a:gd name="connsiteY1" fmla="*/ 0 h 4876800"/>
                  <a:gd name="connsiteX2" fmla="*/ 5495134 w 6318110"/>
                  <a:gd name="connsiteY2" fmla="*/ 0 h 4876800"/>
                  <a:gd name="connsiteX3" fmla="*/ 6318110 w 6318110"/>
                  <a:gd name="connsiteY3" fmla="*/ 497856 h 4876800"/>
                  <a:gd name="connsiteX4" fmla="*/ 6307950 w 6318110"/>
                  <a:gd name="connsiteY4" fmla="*/ 4429744 h 4876800"/>
                  <a:gd name="connsiteX5" fmla="*/ 5495134 w 6318110"/>
                  <a:gd name="connsiteY5" fmla="*/ 4876800 h 4876800"/>
                  <a:gd name="connsiteX6" fmla="*/ 822976 w 6318110"/>
                  <a:gd name="connsiteY6" fmla="*/ 4876800 h 4876800"/>
                  <a:gd name="connsiteX7" fmla="*/ 20320 w 6318110"/>
                  <a:gd name="connsiteY7" fmla="*/ 4409424 h 4876800"/>
                  <a:gd name="connsiteX8" fmla="*/ 0 w 6318110"/>
                  <a:gd name="connsiteY8" fmla="*/ 477536 h 4876800"/>
                  <a:gd name="connsiteX0" fmla="*/ 0 w 6318110"/>
                  <a:gd name="connsiteY0" fmla="*/ 477536 h 4876800"/>
                  <a:gd name="connsiteX1" fmla="*/ 822976 w 6318110"/>
                  <a:gd name="connsiteY1" fmla="*/ 0 h 4876800"/>
                  <a:gd name="connsiteX2" fmla="*/ 5495134 w 6318110"/>
                  <a:gd name="connsiteY2" fmla="*/ 0 h 4876800"/>
                  <a:gd name="connsiteX3" fmla="*/ 6318110 w 6318110"/>
                  <a:gd name="connsiteY3" fmla="*/ 497856 h 4876800"/>
                  <a:gd name="connsiteX4" fmla="*/ 6307950 w 6318110"/>
                  <a:gd name="connsiteY4" fmla="*/ 4429744 h 4876800"/>
                  <a:gd name="connsiteX5" fmla="*/ 5495134 w 6318110"/>
                  <a:gd name="connsiteY5" fmla="*/ 4876800 h 4876800"/>
                  <a:gd name="connsiteX6" fmla="*/ 822976 w 6318110"/>
                  <a:gd name="connsiteY6" fmla="*/ 4876800 h 4876800"/>
                  <a:gd name="connsiteX7" fmla="*/ 20320 w 6318110"/>
                  <a:gd name="connsiteY7" fmla="*/ 4409424 h 4876800"/>
                  <a:gd name="connsiteX8" fmla="*/ 0 w 6318110"/>
                  <a:gd name="connsiteY8" fmla="*/ 477536 h 4876800"/>
                  <a:gd name="connsiteX0" fmla="*/ 0 w 6318110"/>
                  <a:gd name="connsiteY0" fmla="*/ 477536 h 4877500"/>
                  <a:gd name="connsiteX1" fmla="*/ 822976 w 6318110"/>
                  <a:gd name="connsiteY1" fmla="*/ 0 h 4877500"/>
                  <a:gd name="connsiteX2" fmla="*/ 5495134 w 6318110"/>
                  <a:gd name="connsiteY2" fmla="*/ 0 h 4877500"/>
                  <a:gd name="connsiteX3" fmla="*/ 6318110 w 6318110"/>
                  <a:gd name="connsiteY3" fmla="*/ 497856 h 4877500"/>
                  <a:gd name="connsiteX4" fmla="*/ 6307950 w 6318110"/>
                  <a:gd name="connsiteY4" fmla="*/ 4693904 h 4877500"/>
                  <a:gd name="connsiteX5" fmla="*/ 5495134 w 6318110"/>
                  <a:gd name="connsiteY5" fmla="*/ 4876800 h 4877500"/>
                  <a:gd name="connsiteX6" fmla="*/ 822976 w 6318110"/>
                  <a:gd name="connsiteY6" fmla="*/ 4876800 h 4877500"/>
                  <a:gd name="connsiteX7" fmla="*/ 20320 w 6318110"/>
                  <a:gd name="connsiteY7" fmla="*/ 4409424 h 4877500"/>
                  <a:gd name="connsiteX8" fmla="*/ 0 w 6318110"/>
                  <a:gd name="connsiteY8" fmla="*/ 477536 h 4877500"/>
                  <a:gd name="connsiteX0" fmla="*/ 0 w 6318110"/>
                  <a:gd name="connsiteY0" fmla="*/ 477536 h 4877500"/>
                  <a:gd name="connsiteX1" fmla="*/ 822976 w 6318110"/>
                  <a:gd name="connsiteY1" fmla="*/ 0 h 4877500"/>
                  <a:gd name="connsiteX2" fmla="*/ 5495134 w 6318110"/>
                  <a:gd name="connsiteY2" fmla="*/ 0 h 4877500"/>
                  <a:gd name="connsiteX3" fmla="*/ 6318110 w 6318110"/>
                  <a:gd name="connsiteY3" fmla="*/ 497856 h 4877500"/>
                  <a:gd name="connsiteX4" fmla="*/ 6307950 w 6318110"/>
                  <a:gd name="connsiteY4" fmla="*/ 4693904 h 4877500"/>
                  <a:gd name="connsiteX5" fmla="*/ 5495134 w 6318110"/>
                  <a:gd name="connsiteY5" fmla="*/ 4876800 h 4877500"/>
                  <a:gd name="connsiteX6" fmla="*/ 822976 w 6318110"/>
                  <a:gd name="connsiteY6" fmla="*/ 4876800 h 4877500"/>
                  <a:gd name="connsiteX7" fmla="*/ 20320 w 6318110"/>
                  <a:gd name="connsiteY7" fmla="*/ 4409424 h 4877500"/>
                  <a:gd name="connsiteX8" fmla="*/ 0 w 6318110"/>
                  <a:gd name="connsiteY8" fmla="*/ 477536 h 4877500"/>
                  <a:gd name="connsiteX0" fmla="*/ 0 w 6318110"/>
                  <a:gd name="connsiteY0" fmla="*/ 477536 h 4877500"/>
                  <a:gd name="connsiteX1" fmla="*/ 822976 w 6318110"/>
                  <a:gd name="connsiteY1" fmla="*/ 0 h 4877500"/>
                  <a:gd name="connsiteX2" fmla="*/ 5495134 w 6318110"/>
                  <a:gd name="connsiteY2" fmla="*/ 0 h 4877500"/>
                  <a:gd name="connsiteX3" fmla="*/ 6318110 w 6318110"/>
                  <a:gd name="connsiteY3" fmla="*/ 497856 h 4877500"/>
                  <a:gd name="connsiteX4" fmla="*/ 6307950 w 6318110"/>
                  <a:gd name="connsiteY4" fmla="*/ 4693904 h 4877500"/>
                  <a:gd name="connsiteX5" fmla="*/ 5495134 w 6318110"/>
                  <a:gd name="connsiteY5" fmla="*/ 4876800 h 4877500"/>
                  <a:gd name="connsiteX6" fmla="*/ 822976 w 6318110"/>
                  <a:gd name="connsiteY6" fmla="*/ 4876800 h 4877500"/>
                  <a:gd name="connsiteX7" fmla="*/ 20320 w 6318110"/>
                  <a:gd name="connsiteY7" fmla="*/ 4409424 h 4877500"/>
                  <a:gd name="connsiteX8" fmla="*/ 0 w 6318110"/>
                  <a:gd name="connsiteY8" fmla="*/ 477536 h 4877500"/>
                  <a:gd name="connsiteX0" fmla="*/ 0 w 6318110"/>
                  <a:gd name="connsiteY0" fmla="*/ 477536 h 4960844"/>
                  <a:gd name="connsiteX1" fmla="*/ 822976 w 6318110"/>
                  <a:gd name="connsiteY1" fmla="*/ 0 h 4960844"/>
                  <a:gd name="connsiteX2" fmla="*/ 5495134 w 6318110"/>
                  <a:gd name="connsiteY2" fmla="*/ 0 h 4960844"/>
                  <a:gd name="connsiteX3" fmla="*/ 6318110 w 6318110"/>
                  <a:gd name="connsiteY3" fmla="*/ 497856 h 4960844"/>
                  <a:gd name="connsiteX4" fmla="*/ 6307950 w 6318110"/>
                  <a:gd name="connsiteY4" fmla="*/ 4693904 h 4960844"/>
                  <a:gd name="connsiteX5" fmla="*/ 5495134 w 6318110"/>
                  <a:gd name="connsiteY5" fmla="*/ 4876800 h 4960844"/>
                  <a:gd name="connsiteX6" fmla="*/ 822976 w 6318110"/>
                  <a:gd name="connsiteY6" fmla="*/ 4876800 h 4960844"/>
                  <a:gd name="connsiteX7" fmla="*/ 20320 w 6318110"/>
                  <a:gd name="connsiteY7" fmla="*/ 4704064 h 4960844"/>
                  <a:gd name="connsiteX8" fmla="*/ 0 w 6318110"/>
                  <a:gd name="connsiteY8" fmla="*/ 477536 h 4960844"/>
                  <a:gd name="connsiteX0" fmla="*/ 0 w 6318110"/>
                  <a:gd name="connsiteY0" fmla="*/ 477536 h 4884398"/>
                  <a:gd name="connsiteX1" fmla="*/ 822976 w 6318110"/>
                  <a:gd name="connsiteY1" fmla="*/ 0 h 4884398"/>
                  <a:gd name="connsiteX2" fmla="*/ 5495134 w 6318110"/>
                  <a:gd name="connsiteY2" fmla="*/ 0 h 4884398"/>
                  <a:gd name="connsiteX3" fmla="*/ 6318110 w 6318110"/>
                  <a:gd name="connsiteY3" fmla="*/ 497856 h 4884398"/>
                  <a:gd name="connsiteX4" fmla="*/ 6307950 w 6318110"/>
                  <a:gd name="connsiteY4" fmla="*/ 4693904 h 4884398"/>
                  <a:gd name="connsiteX5" fmla="*/ 5495134 w 6318110"/>
                  <a:gd name="connsiteY5" fmla="*/ 4876800 h 4884398"/>
                  <a:gd name="connsiteX6" fmla="*/ 822976 w 6318110"/>
                  <a:gd name="connsiteY6" fmla="*/ 4876800 h 4884398"/>
                  <a:gd name="connsiteX7" fmla="*/ 20320 w 6318110"/>
                  <a:gd name="connsiteY7" fmla="*/ 4704064 h 4884398"/>
                  <a:gd name="connsiteX8" fmla="*/ 0 w 6318110"/>
                  <a:gd name="connsiteY8" fmla="*/ 477536 h 4884398"/>
                  <a:gd name="connsiteX0" fmla="*/ 0 w 6318110"/>
                  <a:gd name="connsiteY0" fmla="*/ 477536 h 4881825"/>
                  <a:gd name="connsiteX1" fmla="*/ 822976 w 6318110"/>
                  <a:gd name="connsiteY1" fmla="*/ 0 h 4881825"/>
                  <a:gd name="connsiteX2" fmla="*/ 5495134 w 6318110"/>
                  <a:gd name="connsiteY2" fmla="*/ 0 h 4881825"/>
                  <a:gd name="connsiteX3" fmla="*/ 6318110 w 6318110"/>
                  <a:gd name="connsiteY3" fmla="*/ 497856 h 4881825"/>
                  <a:gd name="connsiteX4" fmla="*/ 6307950 w 6318110"/>
                  <a:gd name="connsiteY4" fmla="*/ 4693904 h 4881825"/>
                  <a:gd name="connsiteX5" fmla="*/ 5495134 w 6318110"/>
                  <a:gd name="connsiteY5" fmla="*/ 4876800 h 4881825"/>
                  <a:gd name="connsiteX6" fmla="*/ 822976 w 6318110"/>
                  <a:gd name="connsiteY6" fmla="*/ 4876800 h 4881825"/>
                  <a:gd name="connsiteX7" fmla="*/ 10160 w 6318110"/>
                  <a:gd name="connsiteY7" fmla="*/ 4693904 h 4881825"/>
                  <a:gd name="connsiteX8" fmla="*/ 0 w 6318110"/>
                  <a:gd name="connsiteY8" fmla="*/ 477536 h 4881825"/>
                  <a:gd name="connsiteX0" fmla="*/ 0 w 6318110"/>
                  <a:gd name="connsiteY0" fmla="*/ 477536 h 4881825"/>
                  <a:gd name="connsiteX1" fmla="*/ 822976 w 6318110"/>
                  <a:gd name="connsiteY1" fmla="*/ 0 h 4881825"/>
                  <a:gd name="connsiteX2" fmla="*/ 5495134 w 6318110"/>
                  <a:gd name="connsiteY2" fmla="*/ 0 h 4881825"/>
                  <a:gd name="connsiteX3" fmla="*/ 6318110 w 6318110"/>
                  <a:gd name="connsiteY3" fmla="*/ 497856 h 4881825"/>
                  <a:gd name="connsiteX4" fmla="*/ 6297790 w 6318110"/>
                  <a:gd name="connsiteY4" fmla="*/ 4693904 h 4881825"/>
                  <a:gd name="connsiteX5" fmla="*/ 5495134 w 6318110"/>
                  <a:gd name="connsiteY5" fmla="*/ 4876800 h 4881825"/>
                  <a:gd name="connsiteX6" fmla="*/ 822976 w 6318110"/>
                  <a:gd name="connsiteY6" fmla="*/ 4876800 h 4881825"/>
                  <a:gd name="connsiteX7" fmla="*/ 10160 w 6318110"/>
                  <a:gd name="connsiteY7" fmla="*/ 4693904 h 4881825"/>
                  <a:gd name="connsiteX8" fmla="*/ 0 w 6318110"/>
                  <a:gd name="connsiteY8" fmla="*/ 477536 h 4881825"/>
                  <a:gd name="connsiteX0" fmla="*/ 0 w 6318110"/>
                  <a:gd name="connsiteY0" fmla="*/ 477886 h 4882175"/>
                  <a:gd name="connsiteX1" fmla="*/ 822976 w 6318110"/>
                  <a:gd name="connsiteY1" fmla="*/ 350 h 4882175"/>
                  <a:gd name="connsiteX2" fmla="*/ 5495134 w 6318110"/>
                  <a:gd name="connsiteY2" fmla="*/ 350 h 4882175"/>
                  <a:gd name="connsiteX3" fmla="*/ 6318110 w 6318110"/>
                  <a:gd name="connsiteY3" fmla="*/ 421082 h 4882175"/>
                  <a:gd name="connsiteX4" fmla="*/ 6297790 w 6318110"/>
                  <a:gd name="connsiteY4" fmla="*/ 4694254 h 4882175"/>
                  <a:gd name="connsiteX5" fmla="*/ 5495134 w 6318110"/>
                  <a:gd name="connsiteY5" fmla="*/ 4877150 h 4882175"/>
                  <a:gd name="connsiteX6" fmla="*/ 822976 w 6318110"/>
                  <a:gd name="connsiteY6" fmla="*/ 4877150 h 4882175"/>
                  <a:gd name="connsiteX7" fmla="*/ 10160 w 6318110"/>
                  <a:gd name="connsiteY7" fmla="*/ 4694254 h 4882175"/>
                  <a:gd name="connsiteX8" fmla="*/ 0 w 6318110"/>
                  <a:gd name="connsiteY8" fmla="*/ 477886 h 4882175"/>
                  <a:gd name="connsiteX0" fmla="*/ 0 w 6318110"/>
                  <a:gd name="connsiteY0" fmla="*/ 388127 h 4884965"/>
                  <a:gd name="connsiteX1" fmla="*/ 822976 w 6318110"/>
                  <a:gd name="connsiteY1" fmla="*/ 3140 h 4884965"/>
                  <a:gd name="connsiteX2" fmla="*/ 5495134 w 6318110"/>
                  <a:gd name="connsiteY2" fmla="*/ 3140 h 4884965"/>
                  <a:gd name="connsiteX3" fmla="*/ 6318110 w 6318110"/>
                  <a:gd name="connsiteY3" fmla="*/ 423872 h 4884965"/>
                  <a:gd name="connsiteX4" fmla="*/ 6297790 w 6318110"/>
                  <a:gd name="connsiteY4" fmla="*/ 4697044 h 4884965"/>
                  <a:gd name="connsiteX5" fmla="*/ 5495134 w 6318110"/>
                  <a:gd name="connsiteY5" fmla="*/ 4879940 h 4884965"/>
                  <a:gd name="connsiteX6" fmla="*/ 822976 w 6318110"/>
                  <a:gd name="connsiteY6" fmla="*/ 4879940 h 4884965"/>
                  <a:gd name="connsiteX7" fmla="*/ 10160 w 6318110"/>
                  <a:gd name="connsiteY7" fmla="*/ 4697044 h 4884965"/>
                  <a:gd name="connsiteX8" fmla="*/ 0 w 6318110"/>
                  <a:gd name="connsiteY8" fmla="*/ 388127 h 4884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18110" h="4884965">
                    <a:moveTo>
                      <a:pt x="0" y="388127"/>
                    </a:moveTo>
                    <a:cubicBezTo>
                      <a:pt x="0" y="-60779"/>
                      <a:pt x="374070" y="3140"/>
                      <a:pt x="822976" y="3140"/>
                    </a:cubicBezTo>
                    <a:lnTo>
                      <a:pt x="5495134" y="3140"/>
                    </a:lnTo>
                    <a:cubicBezTo>
                      <a:pt x="5944040" y="3140"/>
                      <a:pt x="6318110" y="-25034"/>
                      <a:pt x="6318110" y="423872"/>
                    </a:cubicBezTo>
                    <a:cubicBezTo>
                      <a:pt x="6314723" y="1734501"/>
                      <a:pt x="6301177" y="3386415"/>
                      <a:pt x="6297790" y="4697044"/>
                    </a:cubicBezTo>
                    <a:cubicBezTo>
                      <a:pt x="6297790" y="4902110"/>
                      <a:pt x="5944040" y="4879940"/>
                      <a:pt x="5495134" y="4879940"/>
                    </a:cubicBezTo>
                    <a:lnTo>
                      <a:pt x="822976" y="4879940"/>
                    </a:lnTo>
                    <a:cubicBezTo>
                      <a:pt x="374070" y="4879940"/>
                      <a:pt x="10160" y="4932590"/>
                      <a:pt x="10160" y="4697044"/>
                    </a:cubicBezTo>
                    <a:cubicBezTo>
                      <a:pt x="6773" y="3491401"/>
                      <a:pt x="3387" y="1593770"/>
                      <a:pt x="0" y="388127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0" name="직사각형 49"/>
              <p:cNvSpPr/>
              <p:nvPr/>
            </p:nvSpPr>
            <p:spPr>
              <a:xfrm>
                <a:off x="5557360" y="5711719"/>
                <a:ext cx="254161" cy="1789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47" name="object 19"/>
            <p:cNvSpPr/>
            <p:nvPr/>
          </p:nvSpPr>
          <p:spPr>
            <a:xfrm>
              <a:off x="563661" y="1712457"/>
              <a:ext cx="5281791" cy="473345"/>
            </a:xfrm>
            <a:custGeom>
              <a:avLst/>
              <a:gdLst/>
              <a:ahLst/>
              <a:cxnLst/>
              <a:rect l="l" t="t" r="r" b="b"/>
              <a:pathLst>
                <a:path w="3085465" h="360044">
                  <a:moveTo>
                    <a:pt x="2919933" y="0"/>
                  </a:moveTo>
                  <a:lnTo>
                    <a:pt x="165100" y="0"/>
                  </a:lnTo>
                  <a:lnTo>
                    <a:pt x="69651" y="2579"/>
                  </a:lnTo>
                  <a:lnTo>
                    <a:pt x="20637" y="20637"/>
                  </a:lnTo>
                  <a:lnTo>
                    <a:pt x="2579" y="69651"/>
                  </a:lnTo>
                  <a:lnTo>
                    <a:pt x="0" y="165100"/>
                  </a:lnTo>
                  <a:lnTo>
                    <a:pt x="0" y="359994"/>
                  </a:lnTo>
                  <a:lnTo>
                    <a:pt x="3085033" y="359994"/>
                  </a:lnTo>
                  <a:lnTo>
                    <a:pt x="3085033" y="165100"/>
                  </a:lnTo>
                  <a:lnTo>
                    <a:pt x="3082453" y="69651"/>
                  </a:lnTo>
                  <a:lnTo>
                    <a:pt x="3064395" y="20637"/>
                  </a:lnTo>
                  <a:lnTo>
                    <a:pt x="3015381" y="2579"/>
                  </a:lnTo>
                  <a:lnTo>
                    <a:pt x="2919933" y="0"/>
                  </a:lnTo>
                  <a:close/>
                </a:path>
              </a:pathLst>
            </a:custGeom>
            <a:solidFill>
              <a:srgbClr val="29B1AE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28AAA7"/>
                </a:solidFill>
              </a:endParaRPr>
            </a:p>
          </p:txBody>
        </p:sp>
        <p:sp>
          <p:nvSpPr>
            <p:cNvPr id="48" name="object 20"/>
            <p:cNvSpPr txBox="1"/>
            <p:nvPr/>
          </p:nvSpPr>
          <p:spPr>
            <a:xfrm>
              <a:off x="1202675" y="1804217"/>
              <a:ext cx="3994332" cy="27580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en-US" altLang="ko-KR" spc="-95" dirty="0" smtClean="0">
                  <a:solidFill>
                    <a:srgbClr val="FFFFFF"/>
                  </a:solidFill>
                  <a:latin typeface="a아메리카노B" panose="02020600000000000000" pitchFamily="18" charset="-127"/>
                  <a:ea typeface="a아메리카노B" panose="02020600000000000000" pitchFamily="18" charset="-127"/>
                  <a:cs typeface="Noto Sans CJK JP Regular"/>
                </a:rPr>
                <a:t>Comparison with GOCI(`20,12~`21.2)</a:t>
              </a:r>
              <a:endParaRPr dirty="0"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196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66041" y="90044"/>
            <a:ext cx="9664712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defRPr sz="2800" b="1"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j-ea"/>
                <a:ea typeface="+mj-ea"/>
                <a:cs typeface="Titillium"/>
              </a:defRPr>
            </a:lvl1pPr>
          </a:lstStyle>
          <a:p>
            <a:pPr lvl="0" latinLnBrk="0">
              <a:defRPr/>
            </a:pPr>
            <a:r>
              <a:rPr lang="en-US" altLang="ko-KR" sz="3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2021 Yellow dust events observed by GEMS</a:t>
            </a:r>
            <a:endParaRPr lang="en-US" altLang="ko-KR" sz="3600" baseline="-25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7539" y="88031"/>
            <a:ext cx="8570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1" spc="-300">
                <a:solidFill>
                  <a:schemeClr val="tx1">
                    <a:lumMod val="65000"/>
                    <a:lumOff val="35000"/>
                  </a:schemeClr>
                </a:solidFill>
                <a:latin typeface="HY견고딕"/>
                <a:ea typeface="HY견고딕"/>
                <a:cs typeface="맑은고딕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30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Y견고딕"/>
                <a:ea typeface="HY견고딕"/>
              </a:rPr>
              <a:t> </a:t>
            </a: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5</a:t>
            </a:r>
            <a:endParaRPr kumimoji="0" lang="en-US" sz="3600" b="1" i="0" u="none" strike="noStrike" kern="1200" cap="none" spc="-30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itchFamily="34" charset="0"/>
              <a:ea typeface="HY견고딕"/>
              <a:cs typeface="Arial" pitchFamily="34" charset="0"/>
            </a:endParaRPr>
          </a:p>
        </p:txBody>
      </p:sp>
      <p:sp>
        <p:nvSpPr>
          <p:cNvPr id="146" name="슬라이드 번호 개체 틀 1"/>
          <p:cNvSpPr txBox="1">
            <a:spLocks/>
          </p:cNvSpPr>
          <p:nvPr/>
        </p:nvSpPr>
        <p:spPr>
          <a:xfrm>
            <a:off x="11703470" y="6492875"/>
            <a:ext cx="48853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0" dirty="0">
                <a:solidFill>
                  <a:prstClr val="black"/>
                </a:solidFill>
                <a:latin typeface="Arial" pitchFamily="34" charset="0"/>
                <a:ea typeface="굴림체"/>
                <a:cs typeface="Arial" pitchFamily="34" charset="0"/>
              </a:rPr>
              <a:t>6</a:t>
            </a: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굴림체"/>
              <a:cs typeface="Arial" pitchFamily="34" charset="0"/>
            </a:endParaRPr>
          </a:p>
        </p:txBody>
      </p:sp>
      <p:pic>
        <p:nvPicPr>
          <p:cNvPr id="28" name="Picture 1"/>
          <p:cNvPicPr>
            <a:picLocks noChangeAspect="1"/>
          </p:cNvPicPr>
          <p:nvPr/>
        </p:nvPicPr>
        <p:blipFill>
          <a:blip r:embed="rId3">
            <a:extLst/>
          </a:blip>
          <a:srcRect l="10025" t="86348" b="4504"/>
          <a:stretch>
            <a:fillRect/>
          </a:stretch>
        </p:blipFill>
        <p:spPr>
          <a:xfrm rot="16200000">
            <a:off x="9342345" y="3326584"/>
            <a:ext cx="5213629" cy="49181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0" name="Picture 2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469" y="4801903"/>
            <a:ext cx="2918460" cy="2046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3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43278" y="4801903"/>
            <a:ext cx="2918460" cy="2046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3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961738" y="4798650"/>
            <a:ext cx="2918460" cy="2046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Picture 3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880198" y="4798650"/>
            <a:ext cx="2918460" cy="2046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Picture 12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6009" y="897824"/>
            <a:ext cx="2958914" cy="20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Picture 14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991929" y="887663"/>
            <a:ext cx="2961454" cy="20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Picture 16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907849" y="897824"/>
            <a:ext cx="3142022" cy="20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18"/>
          <p:cNvPicPr>
            <a:picLocks noChangeAspect="1"/>
          </p:cNvPicPr>
          <p:nvPr/>
        </p:nvPicPr>
        <p:blipFill>
          <a:blip r:embed="rId11">
            <a:extLst/>
          </a:blip>
          <a:srcRect t="15035" b="15061"/>
          <a:stretch>
            <a:fillRect/>
          </a:stretch>
        </p:blipFill>
        <p:spPr>
          <a:xfrm>
            <a:off x="8874383" y="897824"/>
            <a:ext cx="2915920" cy="205193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7" name="Picture 20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3469" y="2819383"/>
            <a:ext cx="2969809" cy="2094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Picture 22"/>
          <p:cNvPicPr>
            <a:picLocks noChangeAspect="1"/>
          </p:cNvPicPr>
          <p:nvPr/>
        </p:nvPicPr>
        <p:blipFill>
          <a:blip r:embed="rId13">
            <a:extLst/>
          </a:blip>
          <a:srcRect t="14656" b="15074"/>
          <a:stretch>
            <a:fillRect/>
          </a:stretch>
        </p:blipFill>
        <p:spPr>
          <a:xfrm>
            <a:off x="3043278" y="2819383"/>
            <a:ext cx="2918460" cy="205079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9" name="Picture 24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5961738" y="2823320"/>
            <a:ext cx="2918460" cy="2046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Picture 26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8880198" y="2823320"/>
            <a:ext cx="2918460" cy="2058289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TextBox 43"/>
          <p:cNvSpPr txBox="1"/>
          <p:nvPr/>
        </p:nvSpPr>
        <p:spPr>
          <a:xfrm>
            <a:off x="0" y="4826452"/>
            <a:ext cx="1532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May 6</a:t>
            </a:r>
            <a:endParaRPr lang="ko-KR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958801" y="4828177"/>
            <a:ext cx="1532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May </a:t>
            </a:r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7</a:t>
            </a:r>
            <a:endParaRPr lang="ko-KR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870130" y="4826452"/>
            <a:ext cx="1532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May </a:t>
            </a:r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8</a:t>
            </a:r>
            <a:endParaRPr lang="ko-KR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795721" y="4826452"/>
            <a:ext cx="1532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May </a:t>
            </a:r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9</a:t>
            </a:r>
            <a:endParaRPr lang="ko-KR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34470" y="2844221"/>
            <a:ext cx="1532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April 27</a:t>
            </a:r>
            <a:endParaRPr lang="ko-KR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093271" y="2845946"/>
            <a:ext cx="1532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April </a:t>
            </a:r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28</a:t>
            </a:r>
            <a:endParaRPr lang="ko-KR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004600" y="2844221"/>
            <a:ext cx="1532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April </a:t>
            </a:r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29</a:t>
            </a:r>
            <a:endParaRPr lang="ko-KR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930191" y="2844221"/>
            <a:ext cx="1532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April </a:t>
            </a:r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30</a:t>
            </a:r>
            <a:endParaRPr lang="ko-KR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5717" y="884410"/>
            <a:ext cx="1532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April 15</a:t>
            </a:r>
            <a:endParaRPr lang="ko-KR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017624" y="886135"/>
            <a:ext cx="1532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April </a:t>
            </a:r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16</a:t>
            </a:r>
            <a:endParaRPr lang="ko-KR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955847" y="884410"/>
            <a:ext cx="1532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April 17</a:t>
            </a:r>
            <a:endParaRPr lang="ko-KR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8881438" y="884410"/>
            <a:ext cx="1532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April 18</a:t>
            </a:r>
            <a:endParaRPr lang="ko-KR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28376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8" descr="C:\Users\NIER\Desktop\Temp\새 폴더 (3)\20190304_Est_EA.gif">
            <a:extLst>
              <a:ext uri="{FF2B5EF4-FFF2-40B4-BE49-F238E27FC236}">
                <a16:creationId xmlns:a16="http://schemas.microsoft.com/office/drawing/2014/main" xmlns="" id="{EDC14D3F-A4FA-4C48-8D1E-F71FD4F433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620" y="1707869"/>
            <a:ext cx="5007538" cy="477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C:\Users\NIER\Desktop\Temp\새 폴더 (3)\20190304_RGBAOD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94" y="1719068"/>
            <a:ext cx="5001452" cy="477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066041" y="90044"/>
            <a:ext cx="10834221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defRPr sz="2800" b="1"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j-ea"/>
                <a:ea typeface="+mj-ea"/>
                <a:cs typeface="Titillium"/>
              </a:defRPr>
            </a:lvl1pPr>
          </a:lstStyle>
          <a:p>
            <a:pPr lvl="0" latinLnBrk="0">
              <a:defRPr/>
            </a:pPr>
            <a:r>
              <a:rPr lang="en-US" altLang="ko-KR" sz="3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AI-based PM2.5 estimation from GEMS AOD</a:t>
            </a:r>
            <a:endParaRPr lang="en-US" altLang="ko-KR" sz="3600" baseline="-25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7539" y="88031"/>
            <a:ext cx="8570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1" spc="-300">
                <a:solidFill>
                  <a:schemeClr val="tx1">
                    <a:lumMod val="65000"/>
                    <a:lumOff val="35000"/>
                  </a:schemeClr>
                </a:solidFill>
                <a:latin typeface="HY견고딕"/>
                <a:ea typeface="HY견고딕"/>
                <a:cs typeface="맑은고딕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30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Y견고딕"/>
                <a:ea typeface="HY견고딕"/>
              </a:rPr>
              <a:t> </a:t>
            </a: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6</a:t>
            </a:r>
            <a:endParaRPr kumimoji="0" lang="en-US" sz="3600" b="1" i="0" u="none" strike="noStrike" kern="1200" cap="none" spc="-30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itchFamily="34" charset="0"/>
              <a:ea typeface="HY견고딕"/>
              <a:cs typeface="Arial" pitchFamily="34" charset="0"/>
            </a:endParaRPr>
          </a:p>
        </p:txBody>
      </p:sp>
      <p:sp>
        <p:nvSpPr>
          <p:cNvPr id="146" name="슬라이드 번호 개체 틀 1"/>
          <p:cNvSpPr txBox="1">
            <a:spLocks/>
          </p:cNvSpPr>
          <p:nvPr/>
        </p:nvSpPr>
        <p:spPr>
          <a:xfrm>
            <a:off x="11703470" y="6492875"/>
            <a:ext cx="48853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0" dirty="0">
                <a:solidFill>
                  <a:prstClr val="black"/>
                </a:solidFill>
                <a:latin typeface="Arial" pitchFamily="34" charset="0"/>
                <a:ea typeface="굴림체"/>
                <a:cs typeface="Arial" pitchFamily="34" charset="0"/>
              </a:rPr>
              <a:t>7</a:t>
            </a: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굴림체"/>
              <a:cs typeface="Arial" pitchFamily="34" charset="0"/>
            </a:endParaRPr>
          </a:p>
        </p:txBody>
      </p:sp>
      <p:sp>
        <p:nvSpPr>
          <p:cNvPr id="49" name="모서리가 둥근 직사각형 1"/>
          <p:cNvSpPr/>
          <p:nvPr/>
        </p:nvSpPr>
        <p:spPr>
          <a:xfrm>
            <a:off x="1118514" y="1448177"/>
            <a:ext cx="4797803" cy="4539949"/>
          </a:xfrm>
          <a:custGeom>
            <a:avLst/>
            <a:gdLst>
              <a:gd name="connsiteX0" fmla="*/ 0 w 6297790"/>
              <a:gd name="connsiteY0" fmla="*/ 812816 h 4876800"/>
              <a:gd name="connsiteX1" fmla="*/ 812816 w 6297790"/>
              <a:gd name="connsiteY1" fmla="*/ 0 h 4876800"/>
              <a:gd name="connsiteX2" fmla="*/ 5484974 w 6297790"/>
              <a:gd name="connsiteY2" fmla="*/ 0 h 4876800"/>
              <a:gd name="connsiteX3" fmla="*/ 6297790 w 6297790"/>
              <a:gd name="connsiteY3" fmla="*/ 812816 h 4876800"/>
              <a:gd name="connsiteX4" fmla="*/ 6297790 w 6297790"/>
              <a:gd name="connsiteY4" fmla="*/ 4063984 h 4876800"/>
              <a:gd name="connsiteX5" fmla="*/ 5484974 w 6297790"/>
              <a:gd name="connsiteY5" fmla="*/ 4876800 h 4876800"/>
              <a:gd name="connsiteX6" fmla="*/ 812816 w 6297790"/>
              <a:gd name="connsiteY6" fmla="*/ 4876800 h 4876800"/>
              <a:gd name="connsiteX7" fmla="*/ 0 w 6297790"/>
              <a:gd name="connsiteY7" fmla="*/ 4063984 h 4876800"/>
              <a:gd name="connsiteX8" fmla="*/ 0 w 6297790"/>
              <a:gd name="connsiteY8" fmla="*/ 812816 h 4876800"/>
              <a:gd name="connsiteX0" fmla="*/ 0 w 6307950"/>
              <a:gd name="connsiteY0" fmla="*/ 812816 h 4876800"/>
              <a:gd name="connsiteX1" fmla="*/ 812816 w 6307950"/>
              <a:gd name="connsiteY1" fmla="*/ 0 h 4876800"/>
              <a:gd name="connsiteX2" fmla="*/ 5484974 w 6307950"/>
              <a:gd name="connsiteY2" fmla="*/ 0 h 4876800"/>
              <a:gd name="connsiteX3" fmla="*/ 6297790 w 6307950"/>
              <a:gd name="connsiteY3" fmla="*/ 812816 h 4876800"/>
              <a:gd name="connsiteX4" fmla="*/ 6307950 w 6307950"/>
              <a:gd name="connsiteY4" fmla="*/ 4419584 h 4876800"/>
              <a:gd name="connsiteX5" fmla="*/ 5484974 w 6307950"/>
              <a:gd name="connsiteY5" fmla="*/ 4876800 h 4876800"/>
              <a:gd name="connsiteX6" fmla="*/ 812816 w 6307950"/>
              <a:gd name="connsiteY6" fmla="*/ 4876800 h 4876800"/>
              <a:gd name="connsiteX7" fmla="*/ 0 w 6307950"/>
              <a:gd name="connsiteY7" fmla="*/ 4063984 h 4876800"/>
              <a:gd name="connsiteX8" fmla="*/ 0 w 6307950"/>
              <a:gd name="connsiteY8" fmla="*/ 812816 h 4876800"/>
              <a:gd name="connsiteX0" fmla="*/ 0 w 6307950"/>
              <a:gd name="connsiteY0" fmla="*/ 812816 h 4876800"/>
              <a:gd name="connsiteX1" fmla="*/ 812816 w 6307950"/>
              <a:gd name="connsiteY1" fmla="*/ 0 h 4876800"/>
              <a:gd name="connsiteX2" fmla="*/ 5484974 w 6307950"/>
              <a:gd name="connsiteY2" fmla="*/ 0 h 4876800"/>
              <a:gd name="connsiteX3" fmla="*/ 6297790 w 6307950"/>
              <a:gd name="connsiteY3" fmla="*/ 812816 h 4876800"/>
              <a:gd name="connsiteX4" fmla="*/ 6307950 w 6307950"/>
              <a:gd name="connsiteY4" fmla="*/ 4419584 h 4876800"/>
              <a:gd name="connsiteX5" fmla="*/ 5484974 w 6307950"/>
              <a:gd name="connsiteY5" fmla="*/ 4876800 h 4876800"/>
              <a:gd name="connsiteX6" fmla="*/ 812816 w 6307950"/>
              <a:gd name="connsiteY6" fmla="*/ 4876800 h 4876800"/>
              <a:gd name="connsiteX7" fmla="*/ 10160 w 6307950"/>
              <a:gd name="connsiteY7" fmla="*/ 4429744 h 4876800"/>
              <a:gd name="connsiteX8" fmla="*/ 0 w 6307950"/>
              <a:gd name="connsiteY8" fmla="*/ 812816 h 4876800"/>
              <a:gd name="connsiteX0" fmla="*/ 0 w 6297790"/>
              <a:gd name="connsiteY0" fmla="*/ 812816 h 4876800"/>
              <a:gd name="connsiteX1" fmla="*/ 812816 w 6297790"/>
              <a:gd name="connsiteY1" fmla="*/ 0 h 4876800"/>
              <a:gd name="connsiteX2" fmla="*/ 5484974 w 6297790"/>
              <a:gd name="connsiteY2" fmla="*/ 0 h 4876800"/>
              <a:gd name="connsiteX3" fmla="*/ 6297790 w 6297790"/>
              <a:gd name="connsiteY3" fmla="*/ 812816 h 4876800"/>
              <a:gd name="connsiteX4" fmla="*/ 6297790 w 6297790"/>
              <a:gd name="connsiteY4" fmla="*/ 4429744 h 4876800"/>
              <a:gd name="connsiteX5" fmla="*/ 5484974 w 6297790"/>
              <a:gd name="connsiteY5" fmla="*/ 4876800 h 4876800"/>
              <a:gd name="connsiteX6" fmla="*/ 812816 w 6297790"/>
              <a:gd name="connsiteY6" fmla="*/ 4876800 h 4876800"/>
              <a:gd name="connsiteX7" fmla="*/ 10160 w 6297790"/>
              <a:gd name="connsiteY7" fmla="*/ 4429744 h 4876800"/>
              <a:gd name="connsiteX8" fmla="*/ 0 w 6297790"/>
              <a:gd name="connsiteY8" fmla="*/ 812816 h 4876800"/>
              <a:gd name="connsiteX0" fmla="*/ 0 w 6297790"/>
              <a:gd name="connsiteY0" fmla="*/ 812816 h 4876800"/>
              <a:gd name="connsiteX1" fmla="*/ 812816 w 6297790"/>
              <a:gd name="connsiteY1" fmla="*/ 0 h 4876800"/>
              <a:gd name="connsiteX2" fmla="*/ 5484974 w 6297790"/>
              <a:gd name="connsiteY2" fmla="*/ 0 h 4876800"/>
              <a:gd name="connsiteX3" fmla="*/ 6297790 w 6297790"/>
              <a:gd name="connsiteY3" fmla="*/ 812816 h 4876800"/>
              <a:gd name="connsiteX4" fmla="*/ 6297790 w 6297790"/>
              <a:gd name="connsiteY4" fmla="*/ 4429744 h 4876800"/>
              <a:gd name="connsiteX5" fmla="*/ 5484974 w 6297790"/>
              <a:gd name="connsiteY5" fmla="*/ 4876800 h 4876800"/>
              <a:gd name="connsiteX6" fmla="*/ 812816 w 6297790"/>
              <a:gd name="connsiteY6" fmla="*/ 4876800 h 4876800"/>
              <a:gd name="connsiteX7" fmla="*/ 10160 w 6297790"/>
              <a:gd name="connsiteY7" fmla="*/ 4409424 h 4876800"/>
              <a:gd name="connsiteX8" fmla="*/ 0 w 6297790"/>
              <a:gd name="connsiteY8" fmla="*/ 812816 h 4876800"/>
              <a:gd name="connsiteX0" fmla="*/ 0 w 6307950"/>
              <a:gd name="connsiteY0" fmla="*/ 477536 h 4876800"/>
              <a:gd name="connsiteX1" fmla="*/ 822976 w 6307950"/>
              <a:gd name="connsiteY1" fmla="*/ 0 h 4876800"/>
              <a:gd name="connsiteX2" fmla="*/ 5495134 w 6307950"/>
              <a:gd name="connsiteY2" fmla="*/ 0 h 4876800"/>
              <a:gd name="connsiteX3" fmla="*/ 6307950 w 6307950"/>
              <a:gd name="connsiteY3" fmla="*/ 812816 h 4876800"/>
              <a:gd name="connsiteX4" fmla="*/ 6307950 w 6307950"/>
              <a:gd name="connsiteY4" fmla="*/ 4429744 h 4876800"/>
              <a:gd name="connsiteX5" fmla="*/ 5495134 w 6307950"/>
              <a:gd name="connsiteY5" fmla="*/ 4876800 h 4876800"/>
              <a:gd name="connsiteX6" fmla="*/ 822976 w 6307950"/>
              <a:gd name="connsiteY6" fmla="*/ 4876800 h 4876800"/>
              <a:gd name="connsiteX7" fmla="*/ 20320 w 6307950"/>
              <a:gd name="connsiteY7" fmla="*/ 4409424 h 4876800"/>
              <a:gd name="connsiteX8" fmla="*/ 0 w 6307950"/>
              <a:gd name="connsiteY8" fmla="*/ 477536 h 4876800"/>
              <a:gd name="connsiteX0" fmla="*/ 0 w 6318110"/>
              <a:gd name="connsiteY0" fmla="*/ 477536 h 4876800"/>
              <a:gd name="connsiteX1" fmla="*/ 822976 w 6318110"/>
              <a:gd name="connsiteY1" fmla="*/ 0 h 4876800"/>
              <a:gd name="connsiteX2" fmla="*/ 5495134 w 6318110"/>
              <a:gd name="connsiteY2" fmla="*/ 0 h 4876800"/>
              <a:gd name="connsiteX3" fmla="*/ 6318110 w 6318110"/>
              <a:gd name="connsiteY3" fmla="*/ 497856 h 4876800"/>
              <a:gd name="connsiteX4" fmla="*/ 6307950 w 6318110"/>
              <a:gd name="connsiteY4" fmla="*/ 4429744 h 4876800"/>
              <a:gd name="connsiteX5" fmla="*/ 5495134 w 6318110"/>
              <a:gd name="connsiteY5" fmla="*/ 4876800 h 4876800"/>
              <a:gd name="connsiteX6" fmla="*/ 822976 w 6318110"/>
              <a:gd name="connsiteY6" fmla="*/ 4876800 h 4876800"/>
              <a:gd name="connsiteX7" fmla="*/ 20320 w 6318110"/>
              <a:gd name="connsiteY7" fmla="*/ 4409424 h 4876800"/>
              <a:gd name="connsiteX8" fmla="*/ 0 w 6318110"/>
              <a:gd name="connsiteY8" fmla="*/ 477536 h 4876800"/>
              <a:gd name="connsiteX0" fmla="*/ 0 w 6318110"/>
              <a:gd name="connsiteY0" fmla="*/ 477536 h 4876800"/>
              <a:gd name="connsiteX1" fmla="*/ 822976 w 6318110"/>
              <a:gd name="connsiteY1" fmla="*/ 0 h 4876800"/>
              <a:gd name="connsiteX2" fmla="*/ 5495134 w 6318110"/>
              <a:gd name="connsiteY2" fmla="*/ 0 h 4876800"/>
              <a:gd name="connsiteX3" fmla="*/ 6318110 w 6318110"/>
              <a:gd name="connsiteY3" fmla="*/ 497856 h 4876800"/>
              <a:gd name="connsiteX4" fmla="*/ 6307950 w 6318110"/>
              <a:gd name="connsiteY4" fmla="*/ 4429744 h 4876800"/>
              <a:gd name="connsiteX5" fmla="*/ 5495134 w 6318110"/>
              <a:gd name="connsiteY5" fmla="*/ 4876800 h 4876800"/>
              <a:gd name="connsiteX6" fmla="*/ 822976 w 6318110"/>
              <a:gd name="connsiteY6" fmla="*/ 4876800 h 4876800"/>
              <a:gd name="connsiteX7" fmla="*/ 20320 w 6318110"/>
              <a:gd name="connsiteY7" fmla="*/ 4409424 h 4876800"/>
              <a:gd name="connsiteX8" fmla="*/ 0 w 6318110"/>
              <a:gd name="connsiteY8" fmla="*/ 477536 h 4876800"/>
              <a:gd name="connsiteX0" fmla="*/ 0 w 6318110"/>
              <a:gd name="connsiteY0" fmla="*/ 477536 h 4877500"/>
              <a:gd name="connsiteX1" fmla="*/ 822976 w 6318110"/>
              <a:gd name="connsiteY1" fmla="*/ 0 h 4877500"/>
              <a:gd name="connsiteX2" fmla="*/ 5495134 w 6318110"/>
              <a:gd name="connsiteY2" fmla="*/ 0 h 4877500"/>
              <a:gd name="connsiteX3" fmla="*/ 6318110 w 6318110"/>
              <a:gd name="connsiteY3" fmla="*/ 497856 h 4877500"/>
              <a:gd name="connsiteX4" fmla="*/ 6307950 w 6318110"/>
              <a:gd name="connsiteY4" fmla="*/ 4693904 h 4877500"/>
              <a:gd name="connsiteX5" fmla="*/ 5495134 w 6318110"/>
              <a:gd name="connsiteY5" fmla="*/ 4876800 h 4877500"/>
              <a:gd name="connsiteX6" fmla="*/ 822976 w 6318110"/>
              <a:gd name="connsiteY6" fmla="*/ 4876800 h 4877500"/>
              <a:gd name="connsiteX7" fmla="*/ 20320 w 6318110"/>
              <a:gd name="connsiteY7" fmla="*/ 4409424 h 4877500"/>
              <a:gd name="connsiteX8" fmla="*/ 0 w 6318110"/>
              <a:gd name="connsiteY8" fmla="*/ 477536 h 4877500"/>
              <a:gd name="connsiteX0" fmla="*/ 0 w 6318110"/>
              <a:gd name="connsiteY0" fmla="*/ 477536 h 4877500"/>
              <a:gd name="connsiteX1" fmla="*/ 822976 w 6318110"/>
              <a:gd name="connsiteY1" fmla="*/ 0 h 4877500"/>
              <a:gd name="connsiteX2" fmla="*/ 5495134 w 6318110"/>
              <a:gd name="connsiteY2" fmla="*/ 0 h 4877500"/>
              <a:gd name="connsiteX3" fmla="*/ 6318110 w 6318110"/>
              <a:gd name="connsiteY3" fmla="*/ 497856 h 4877500"/>
              <a:gd name="connsiteX4" fmla="*/ 6307950 w 6318110"/>
              <a:gd name="connsiteY4" fmla="*/ 4693904 h 4877500"/>
              <a:gd name="connsiteX5" fmla="*/ 5495134 w 6318110"/>
              <a:gd name="connsiteY5" fmla="*/ 4876800 h 4877500"/>
              <a:gd name="connsiteX6" fmla="*/ 822976 w 6318110"/>
              <a:gd name="connsiteY6" fmla="*/ 4876800 h 4877500"/>
              <a:gd name="connsiteX7" fmla="*/ 20320 w 6318110"/>
              <a:gd name="connsiteY7" fmla="*/ 4409424 h 4877500"/>
              <a:gd name="connsiteX8" fmla="*/ 0 w 6318110"/>
              <a:gd name="connsiteY8" fmla="*/ 477536 h 4877500"/>
              <a:gd name="connsiteX0" fmla="*/ 0 w 6318110"/>
              <a:gd name="connsiteY0" fmla="*/ 477536 h 4877500"/>
              <a:gd name="connsiteX1" fmla="*/ 822976 w 6318110"/>
              <a:gd name="connsiteY1" fmla="*/ 0 h 4877500"/>
              <a:gd name="connsiteX2" fmla="*/ 5495134 w 6318110"/>
              <a:gd name="connsiteY2" fmla="*/ 0 h 4877500"/>
              <a:gd name="connsiteX3" fmla="*/ 6318110 w 6318110"/>
              <a:gd name="connsiteY3" fmla="*/ 497856 h 4877500"/>
              <a:gd name="connsiteX4" fmla="*/ 6307950 w 6318110"/>
              <a:gd name="connsiteY4" fmla="*/ 4693904 h 4877500"/>
              <a:gd name="connsiteX5" fmla="*/ 5495134 w 6318110"/>
              <a:gd name="connsiteY5" fmla="*/ 4876800 h 4877500"/>
              <a:gd name="connsiteX6" fmla="*/ 822976 w 6318110"/>
              <a:gd name="connsiteY6" fmla="*/ 4876800 h 4877500"/>
              <a:gd name="connsiteX7" fmla="*/ 20320 w 6318110"/>
              <a:gd name="connsiteY7" fmla="*/ 4409424 h 4877500"/>
              <a:gd name="connsiteX8" fmla="*/ 0 w 6318110"/>
              <a:gd name="connsiteY8" fmla="*/ 477536 h 4877500"/>
              <a:gd name="connsiteX0" fmla="*/ 0 w 6318110"/>
              <a:gd name="connsiteY0" fmla="*/ 477536 h 4960844"/>
              <a:gd name="connsiteX1" fmla="*/ 822976 w 6318110"/>
              <a:gd name="connsiteY1" fmla="*/ 0 h 4960844"/>
              <a:gd name="connsiteX2" fmla="*/ 5495134 w 6318110"/>
              <a:gd name="connsiteY2" fmla="*/ 0 h 4960844"/>
              <a:gd name="connsiteX3" fmla="*/ 6318110 w 6318110"/>
              <a:gd name="connsiteY3" fmla="*/ 497856 h 4960844"/>
              <a:gd name="connsiteX4" fmla="*/ 6307950 w 6318110"/>
              <a:gd name="connsiteY4" fmla="*/ 4693904 h 4960844"/>
              <a:gd name="connsiteX5" fmla="*/ 5495134 w 6318110"/>
              <a:gd name="connsiteY5" fmla="*/ 4876800 h 4960844"/>
              <a:gd name="connsiteX6" fmla="*/ 822976 w 6318110"/>
              <a:gd name="connsiteY6" fmla="*/ 4876800 h 4960844"/>
              <a:gd name="connsiteX7" fmla="*/ 20320 w 6318110"/>
              <a:gd name="connsiteY7" fmla="*/ 4704064 h 4960844"/>
              <a:gd name="connsiteX8" fmla="*/ 0 w 6318110"/>
              <a:gd name="connsiteY8" fmla="*/ 477536 h 4960844"/>
              <a:gd name="connsiteX0" fmla="*/ 0 w 6318110"/>
              <a:gd name="connsiteY0" fmla="*/ 477536 h 4884398"/>
              <a:gd name="connsiteX1" fmla="*/ 822976 w 6318110"/>
              <a:gd name="connsiteY1" fmla="*/ 0 h 4884398"/>
              <a:gd name="connsiteX2" fmla="*/ 5495134 w 6318110"/>
              <a:gd name="connsiteY2" fmla="*/ 0 h 4884398"/>
              <a:gd name="connsiteX3" fmla="*/ 6318110 w 6318110"/>
              <a:gd name="connsiteY3" fmla="*/ 497856 h 4884398"/>
              <a:gd name="connsiteX4" fmla="*/ 6307950 w 6318110"/>
              <a:gd name="connsiteY4" fmla="*/ 4693904 h 4884398"/>
              <a:gd name="connsiteX5" fmla="*/ 5495134 w 6318110"/>
              <a:gd name="connsiteY5" fmla="*/ 4876800 h 4884398"/>
              <a:gd name="connsiteX6" fmla="*/ 822976 w 6318110"/>
              <a:gd name="connsiteY6" fmla="*/ 4876800 h 4884398"/>
              <a:gd name="connsiteX7" fmla="*/ 20320 w 6318110"/>
              <a:gd name="connsiteY7" fmla="*/ 4704064 h 4884398"/>
              <a:gd name="connsiteX8" fmla="*/ 0 w 6318110"/>
              <a:gd name="connsiteY8" fmla="*/ 477536 h 4884398"/>
              <a:gd name="connsiteX0" fmla="*/ 0 w 6318110"/>
              <a:gd name="connsiteY0" fmla="*/ 477536 h 4881825"/>
              <a:gd name="connsiteX1" fmla="*/ 822976 w 6318110"/>
              <a:gd name="connsiteY1" fmla="*/ 0 h 4881825"/>
              <a:gd name="connsiteX2" fmla="*/ 5495134 w 6318110"/>
              <a:gd name="connsiteY2" fmla="*/ 0 h 4881825"/>
              <a:gd name="connsiteX3" fmla="*/ 6318110 w 6318110"/>
              <a:gd name="connsiteY3" fmla="*/ 497856 h 4881825"/>
              <a:gd name="connsiteX4" fmla="*/ 6307950 w 6318110"/>
              <a:gd name="connsiteY4" fmla="*/ 4693904 h 4881825"/>
              <a:gd name="connsiteX5" fmla="*/ 5495134 w 6318110"/>
              <a:gd name="connsiteY5" fmla="*/ 4876800 h 4881825"/>
              <a:gd name="connsiteX6" fmla="*/ 822976 w 6318110"/>
              <a:gd name="connsiteY6" fmla="*/ 4876800 h 4881825"/>
              <a:gd name="connsiteX7" fmla="*/ 10160 w 6318110"/>
              <a:gd name="connsiteY7" fmla="*/ 4693904 h 4881825"/>
              <a:gd name="connsiteX8" fmla="*/ 0 w 6318110"/>
              <a:gd name="connsiteY8" fmla="*/ 477536 h 4881825"/>
              <a:gd name="connsiteX0" fmla="*/ 0 w 6318110"/>
              <a:gd name="connsiteY0" fmla="*/ 477536 h 4881825"/>
              <a:gd name="connsiteX1" fmla="*/ 822976 w 6318110"/>
              <a:gd name="connsiteY1" fmla="*/ 0 h 4881825"/>
              <a:gd name="connsiteX2" fmla="*/ 5495134 w 6318110"/>
              <a:gd name="connsiteY2" fmla="*/ 0 h 4881825"/>
              <a:gd name="connsiteX3" fmla="*/ 6318110 w 6318110"/>
              <a:gd name="connsiteY3" fmla="*/ 497856 h 4881825"/>
              <a:gd name="connsiteX4" fmla="*/ 6297790 w 6318110"/>
              <a:gd name="connsiteY4" fmla="*/ 4693904 h 4881825"/>
              <a:gd name="connsiteX5" fmla="*/ 5495134 w 6318110"/>
              <a:gd name="connsiteY5" fmla="*/ 4876800 h 4881825"/>
              <a:gd name="connsiteX6" fmla="*/ 822976 w 6318110"/>
              <a:gd name="connsiteY6" fmla="*/ 4876800 h 4881825"/>
              <a:gd name="connsiteX7" fmla="*/ 10160 w 6318110"/>
              <a:gd name="connsiteY7" fmla="*/ 4693904 h 4881825"/>
              <a:gd name="connsiteX8" fmla="*/ 0 w 6318110"/>
              <a:gd name="connsiteY8" fmla="*/ 477536 h 4881825"/>
              <a:gd name="connsiteX0" fmla="*/ 0 w 6318110"/>
              <a:gd name="connsiteY0" fmla="*/ 351311 h 4893552"/>
              <a:gd name="connsiteX1" fmla="*/ 822976 w 6318110"/>
              <a:gd name="connsiteY1" fmla="*/ 11727 h 4893552"/>
              <a:gd name="connsiteX2" fmla="*/ 5495134 w 6318110"/>
              <a:gd name="connsiteY2" fmla="*/ 11727 h 4893552"/>
              <a:gd name="connsiteX3" fmla="*/ 6318110 w 6318110"/>
              <a:gd name="connsiteY3" fmla="*/ 509583 h 4893552"/>
              <a:gd name="connsiteX4" fmla="*/ 6297790 w 6318110"/>
              <a:gd name="connsiteY4" fmla="*/ 4705631 h 4893552"/>
              <a:gd name="connsiteX5" fmla="*/ 5495134 w 6318110"/>
              <a:gd name="connsiteY5" fmla="*/ 4888527 h 4893552"/>
              <a:gd name="connsiteX6" fmla="*/ 822976 w 6318110"/>
              <a:gd name="connsiteY6" fmla="*/ 4888527 h 4893552"/>
              <a:gd name="connsiteX7" fmla="*/ 10160 w 6318110"/>
              <a:gd name="connsiteY7" fmla="*/ 4705631 h 4893552"/>
              <a:gd name="connsiteX8" fmla="*/ 0 w 6318110"/>
              <a:gd name="connsiteY8" fmla="*/ 351311 h 4893552"/>
              <a:gd name="connsiteX0" fmla="*/ 0 w 6318110"/>
              <a:gd name="connsiteY0" fmla="*/ 339584 h 4881825"/>
              <a:gd name="connsiteX1" fmla="*/ 822976 w 6318110"/>
              <a:gd name="connsiteY1" fmla="*/ 0 h 4881825"/>
              <a:gd name="connsiteX2" fmla="*/ 5495134 w 6318110"/>
              <a:gd name="connsiteY2" fmla="*/ 0 h 4881825"/>
              <a:gd name="connsiteX3" fmla="*/ 6318110 w 6318110"/>
              <a:gd name="connsiteY3" fmla="*/ 497856 h 4881825"/>
              <a:gd name="connsiteX4" fmla="*/ 6297790 w 6318110"/>
              <a:gd name="connsiteY4" fmla="*/ 4693904 h 4881825"/>
              <a:gd name="connsiteX5" fmla="*/ 5495134 w 6318110"/>
              <a:gd name="connsiteY5" fmla="*/ 4876800 h 4881825"/>
              <a:gd name="connsiteX6" fmla="*/ 822976 w 6318110"/>
              <a:gd name="connsiteY6" fmla="*/ 4876800 h 4881825"/>
              <a:gd name="connsiteX7" fmla="*/ 10160 w 6318110"/>
              <a:gd name="connsiteY7" fmla="*/ 4693904 h 4881825"/>
              <a:gd name="connsiteX8" fmla="*/ 0 w 6318110"/>
              <a:gd name="connsiteY8" fmla="*/ 339584 h 4881825"/>
              <a:gd name="connsiteX0" fmla="*/ 0 w 6318110"/>
              <a:gd name="connsiteY0" fmla="*/ 346759 h 4889000"/>
              <a:gd name="connsiteX1" fmla="*/ 822976 w 6318110"/>
              <a:gd name="connsiteY1" fmla="*/ 7175 h 4889000"/>
              <a:gd name="connsiteX2" fmla="*/ 5495134 w 6318110"/>
              <a:gd name="connsiteY2" fmla="*/ 7175 h 4889000"/>
              <a:gd name="connsiteX3" fmla="*/ 6318110 w 6318110"/>
              <a:gd name="connsiteY3" fmla="*/ 367079 h 4889000"/>
              <a:gd name="connsiteX4" fmla="*/ 6297790 w 6318110"/>
              <a:gd name="connsiteY4" fmla="*/ 4701079 h 4889000"/>
              <a:gd name="connsiteX5" fmla="*/ 5495134 w 6318110"/>
              <a:gd name="connsiteY5" fmla="*/ 4883975 h 4889000"/>
              <a:gd name="connsiteX6" fmla="*/ 822976 w 6318110"/>
              <a:gd name="connsiteY6" fmla="*/ 4883975 h 4889000"/>
              <a:gd name="connsiteX7" fmla="*/ 10160 w 6318110"/>
              <a:gd name="connsiteY7" fmla="*/ 4701079 h 4889000"/>
              <a:gd name="connsiteX8" fmla="*/ 0 w 6318110"/>
              <a:gd name="connsiteY8" fmla="*/ 346759 h 4889000"/>
              <a:gd name="connsiteX0" fmla="*/ 0 w 6318110"/>
              <a:gd name="connsiteY0" fmla="*/ 339584 h 4881825"/>
              <a:gd name="connsiteX1" fmla="*/ 822976 w 6318110"/>
              <a:gd name="connsiteY1" fmla="*/ 0 h 4881825"/>
              <a:gd name="connsiteX2" fmla="*/ 5495134 w 6318110"/>
              <a:gd name="connsiteY2" fmla="*/ 0 h 4881825"/>
              <a:gd name="connsiteX3" fmla="*/ 6318110 w 6318110"/>
              <a:gd name="connsiteY3" fmla="*/ 359904 h 4881825"/>
              <a:gd name="connsiteX4" fmla="*/ 6297790 w 6318110"/>
              <a:gd name="connsiteY4" fmla="*/ 4693904 h 4881825"/>
              <a:gd name="connsiteX5" fmla="*/ 5495134 w 6318110"/>
              <a:gd name="connsiteY5" fmla="*/ 4876800 h 4881825"/>
              <a:gd name="connsiteX6" fmla="*/ 822976 w 6318110"/>
              <a:gd name="connsiteY6" fmla="*/ 4876800 h 4881825"/>
              <a:gd name="connsiteX7" fmla="*/ 10160 w 6318110"/>
              <a:gd name="connsiteY7" fmla="*/ 4693904 h 4881825"/>
              <a:gd name="connsiteX8" fmla="*/ 0 w 6318110"/>
              <a:gd name="connsiteY8" fmla="*/ 339584 h 488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18110" h="4881825">
                <a:moveTo>
                  <a:pt x="0" y="339584"/>
                </a:moveTo>
                <a:cubicBezTo>
                  <a:pt x="0" y="4285"/>
                  <a:pt x="374070" y="0"/>
                  <a:pt x="822976" y="0"/>
                </a:cubicBezTo>
                <a:lnTo>
                  <a:pt x="5495134" y="0"/>
                </a:lnTo>
                <a:cubicBezTo>
                  <a:pt x="5944040" y="0"/>
                  <a:pt x="6318110" y="48950"/>
                  <a:pt x="6318110" y="359904"/>
                </a:cubicBezTo>
                <a:cubicBezTo>
                  <a:pt x="6314723" y="1670533"/>
                  <a:pt x="6301177" y="3383275"/>
                  <a:pt x="6297790" y="4693904"/>
                </a:cubicBezTo>
                <a:cubicBezTo>
                  <a:pt x="6297790" y="4898970"/>
                  <a:pt x="5944040" y="4876800"/>
                  <a:pt x="5495134" y="4876800"/>
                </a:cubicBezTo>
                <a:lnTo>
                  <a:pt x="822976" y="4876800"/>
                </a:lnTo>
                <a:cubicBezTo>
                  <a:pt x="374070" y="4876800"/>
                  <a:pt x="10160" y="4929450"/>
                  <a:pt x="10160" y="4693904"/>
                </a:cubicBezTo>
                <a:cubicBezTo>
                  <a:pt x="6773" y="3488261"/>
                  <a:pt x="3387" y="1545227"/>
                  <a:pt x="0" y="339584"/>
                </a:cubicBezTo>
                <a:close/>
              </a:path>
            </a:pathLst>
          </a:cu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/>
          </a:p>
        </p:txBody>
      </p:sp>
      <p:sp>
        <p:nvSpPr>
          <p:cNvPr id="50" name="모서리가 둥근 직사각형 1"/>
          <p:cNvSpPr/>
          <p:nvPr/>
        </p:nvSpPr>
        <p:spPr>
          <a:xfrm>
            <a:off x="6080529" y="1432823"/>
            <a:ext cx="4797803" cy="4554463"/>
          </a:xfrm>
          <a:custGeom>
            <a:avLst/>
            <a:gdLst>
              <a:gd name="connsiteX0" fmla="*/ 0 w 6297790"/>
              <a:gd name="connsiteY0" fmla="*/ 812816 h 4876800"/>
              <a:gd name="connsiteX1" fmla="*/ 812816 w 6297790"/>
              <a:gd name="connsiteY1" fmla="*/ 0 h 4876800"/>
              <a:gd name="connsiteX2" fmla="*/ 5484974 w 6297790"/>
              <a:gd name="connsiteY2" fmla="*/ 0 h 4876800"/>
              <a:gd name="connsiteX3" fmla="*/ 6297790 w 6297790"/>
              <a:gd name="connsiteY3" fmla="*/ 812816 h 4876800"/>
              <a:gd name="connsiteX4" fmla="*/ 6297790 w 6297790"/>
              <a:gd name="connsiteY4" fmla="*/ 4063984 h 4876800"/>
              <a:gd name="connsiteX5" fmla="*/ 5484974 w 6297790"/>
              <a:gd name="connsiteY5" fmla="*/ 4876800 h 4876800"/>
              <a:gd name="connsiteX6" fmla="*/ 812816 w 6297790"/>
              <a:gd name="connsiteY6" fmla="*/ 4876800 h 4876800"/>
              <a:gd name="connsiteX7" fmla="*/ 0 w 6297790"/>
              <a:gd name="connsiteY7" fmla="*/ 4063984 h 4876800"/>
              <a:gd name="connsiteX8" fmla="*/ 0 w 6297790"/>
              <a:gd name="connsiteY8" fmla="*/ 812816 h 4876800"/>
              <a:gd name="connsiteX0" fmla="*/ 0 w 6307950"/>
              <a:gd name="connsiteY0" fmla="*/ 812816 h 4876800"/>
              <a:gd name="connsiteX1" fmla="*/ 812816 w 6307950"/>
              <a:gd name="connsiteY1" fmla="*/ 0 h 4876800"/>
              <a:gd name="connsiteX2" fmla="*/ 5484974 w 6307950"/>
              <a:gd name="connsiteY2" fmla="*/ 0 h 4876800"/>
              <a:gd name="connsiteX3" fmla="*/ 6297790 w 6307950"/>
              <a:gd name="connsiteY3" fmla="*/ 812816 h 4876800"/>
              <a:gd name="connsiteX4" fmla="*/ 6307950 w 6307950"/>
              <a:gd name="connsiteY4" fmla="*/ 4419584 h 4876800"/>
              <a:gd name="connsiteX5" fmla="*/ 5484974 w 6307950"/>
              <a:gd name="connsiteY5" fmla="*/ 4876800 h 4876800"/>
              <a:gd name="connsiteX6" fmla="*/ 812816 w 6307950"/>
              <a:gd name="connsiteY6" fmla="*/ 4876800 h 4876800"/>
              <a:gd name="connsiteX7" fmla="*/ 0 w 6307950"/>
              <a:gd name="connsiteY7" fmla="*/ 4063984 h 4876800"/>
              <a:gd name="connsiteX8" fmla="*/ 0 w 6307950"/>
              <a:gd name="connsiteY8" fmla="*/ 812816 h 4876800"/>
              <a:gd name="connsiteX0" fmla="*/ 0 w 6307950"/>
              <a:gd name="connsiteY0" fmla="*/ 812816 h 4876800"/>
              <a:gd name="connsiteX1" fmla="*/ 812816 w 6307950"/>
              <a:gd name="connsiteY1" fmla="*/ 0 h 4876800"/>
              <a:gd name="connsiteX2" fmla="*/ 5484974 w 6307950"/>
              <a:gd name="connsiteY2" fmla="*/ 0 h 4876800"/>
              <a:gd name="connsiteX3" fmla="*/ 6297790 w 6307950"/>
              <a:gd name="connsiteY3" fmla="*/ 812816 h 4876800"/>
              <a:gd name="connsiteX4" fmla="*/ 6307950 w 6307950"/>
              <a:gd name="connsiteY4" fmla="*/ 4419584 h 4876800"/>
              <a:gd name="connsiteX5" fmla="*/ 5484974 w 6307950"/>
              <a:gd name="connsiteY5" fmla="*/ 4876800 h 4876800"/>
              <a:gd name="connsiteX6" fmla="*/ 812816 w 6307950"/>
              <a:gd name="connsiteY6" fmla="*/ 4876800 h 4876800"/>
              <a:gd name="connsiteX7" fmla="*/ 10160 w 6307950"/>
              <a:gd name="connsiteY7" fmla="*/ 4429744 h 4876800"/>
              <a:gd name="connsiteX8" fmla="*/ 0 w 6307950"/>
              <a:gd name="connsiteY8" fmla="*/ 812816 h 4876800"/>
              <a:gd name="connsiteX0" fmla="*/ 0 w 6297790"/>
              <a:gd name="connsiteY0" fmla="*/ 812816 h 4876800"/>
              <a:gd name="connsiteX1" fmla="*/ 812816 w 6297790"/>
              <a:gd name="connsiteY1" fmla="*/ 0 h 4876800"/>
              <a:gd name="connsiteX2" fmla="*/ 5484974 w 6297790"/>
              <a:gd name="connsiteY2" fmla="*/ 0 h 4876800"/>
              <a:gd name="connsiteX3" fmla="*/ 6297790 w 6297790"/>
              <a:gd name="connsiteY3" fmla="*/ 812816 h 4876800"/>
              <a:gd name="connsiteX4" fmla="*/ 6297790 w 6297790"/>
              <a:gd name="connsiteY4" fmla="*/ 4429744 h 4876800"/>
              <a:gd name="connsiteX5" fmla="*/ 5484974 w 6297790"/>
              <a:gd name="connsiteY5" fmla="*/ 4876800 h 4876800"/>
              <a:gd name="connsiteX6" fmla="*/ 812816 w 6297790"/>
              <a:gd name="connsiteY6" fmla="*/ 4876800 h 4876800"/>
              <a:gd name="connsiteX7" fmla="*/ 10160 w 6297790"/>
              <a:gd name="connsiteY7" fmla="*/ 4429744 h 4876800"/>
              <a:gd name="connsiteX8" fmla="*/ 0 w 6297790"/>
              <a:gd name="connsiteY8" fmla="*/ 812816 h 4876800"/>
              <a:gd name="connsiteX0" fmla="*/ 0 w 6297790"/>
              <a:gd name="connsiteY0" fmla="*/ 812816 h 4876800"/>
              <a:gd name="connsiteX1" fmla="*/ 812816 w 6297790"/>
              <a:gd name="connsiteY1" fmla="*/ 0 h 4876800"/>
              <a:gd name="connsiteX2" fmla="*/ 5484974 w 6297790"/>
              <a:gd name="connsiteY2" fmla="*/ 0 h 4876800"/>
              <a:gd name="connsiteX3" fmla="*/ 6297790 w 6297790"/>
              <a:gd name="connsiteY3" fmla="*/ 812816 h 4876800"/>
              <a:gd name="connsiteX4" fmla="*/ 6297790 w 6297790"/>
              <a:gd name="connsiteY4" fmla="*/ 4429744 h 4876800"/>
              <a:gd name="connsiteX5" fmla="*/ 5484974 w 6297790"/>
              <a:gd name="connsiteY5" fmla="*/ 4876800 h 4876800"/>
              <a:gd name="connsiteX6" fmla="*/ 812816 w 6297790"/>
              <a:gd name="connsiteY6" fmla="*/ 4876800 h 4876800"/>
              <a:gd name="connsiteX7" fmla="*/ 10160 w 6297790"/>
              <a:gd name="connsiteY7" fmla="*/ 4409424 h 4876800"/>
              <a:gd name="connsiteX8" fmla="*/ 0 w 6297790"/>
              <a:gd name="connsiteY8" fmla="*/ 812816 h 4876800"/>
              <a:gd name="connsiteX0" fmla="*/ 0 w 6307950"/>
              <a:gd name="connsiteY0" fmla="*/ 477536 h 4876800"/>
              <a:gd name="connsiteX1" fmla="*/ 822976 w 6307950"/>
              <a:gd name="connsiteY1" fmla="*/ 0 h 4876800"/>
              <a:gd name="connsiteX2" fmla="*/ 5495134 w 6307950"/>
              <a:gd name="connsiteY2" fmla="*/ 0 h 4876800"/>
              <a:gd name="connsiteX3" fmla="*/ 6307950 w 6307950"/>
              <a:gd name="connsiteY3" fmla="*/ 812816 h 4876800"/>
              <a:gd name="connsiteX4" fmla="*/ 6307950 w 6307950"/>
              <a:gd name="connsiteY4" fmla="*/ 4429744 h 4876800"/>
              <a:gd name="connsiteX5" fmla="*/ 5495134 w 6307950"/>
              <a:gd name="connsiteY5" fmla="*/ 4876800 h 4876800"/>
              <a:gd name="connsiteX6" fmla="*/ 822976 w 6307950"/>
              <a:gd name="connsiteY6" fmla="*/ 4876800 h 4876800"/>
              <a:gd name="connsiteX7" fmla="*/ 20320 w 6307950"/>
              <a:gd name="connsiteY7" fmla="*/ 4409424 h 4876800"/>
              <a:gd name="connsiteX8" fmla="*/ 0 w 6307950"/>
              <a:gd name="connsiteY8" fmla="*/ 477536 h 4876800"/>
              <a:gd name="connsiteX0" fmla="*/ 0 w 6318110"/>
              <a:gd name="connsiteY0" fmla="*/ 477536 h 4876800"/>
              <a:gd name="connsiteX1" fmla="*/ 822976 w 6318110"/>
              <a:gd name="connsiteY1" fmla="*/ 0 h 4876800"/>
              <a:gd name="connsiteX2" fmla="*/ 5495134 w 6318110"/>
              <a:gd name="connsiteY2" fmla="*/ 0 h 4876800"/>
              <a:gd name="connsiteX3" fmla="*/ 6318110 w 6318110"/>
              <a:gd name="connsiteY3" fmla="*/ 497856 h 4876800"/>
              <a:gd name="connsiteX4" fmla="*/ 6307950 w 6318110"/>
              <a:gd name="connsiteY4" fmla="*/ 4429744 h 4876800"/>
              <a:gd name="connsiteX5" fmla="*/ 5495134 w 6318110"/>
              <a:gd name="connsiteY5" fmla="*/ 4876800 h 4876800"/>
              <a:gd name="connsiteX6" fmla="*/ 822976 w 6318110"/>
              <a:gd name="connsiteY6" fmla="*/ 4876800 h 4876800"/>
              <a:gd name="connsiteX7" fmla="*/ 20320 w 6318110"/>
              <a:gd name="connsiteY7" fmla="*/ 4409424 h 4876800"/>
              <a:gd name="connsiteX8" fmla="*/ 0 w 6318110"/>
              <a:gd name="connsiteY8" fmla="*/ 477536 h 4876800"/>
              <a:gd name="connsiteX0" fmla="*/ 0 w 6318110"/>
              <a:gd name="connsiteY0" fmla="*/ 477536 h 4876800"/>
              <a:gd name="connsiteX1" fmla="*/ 822976 w 6318110"/>
              <a:gd name="connsiteY1" fmla="*/ 0 h 4876800"/>
              <a:gd name="connsiteX2" fmla="*/ 5495134 w 6318110"/>
              <a:gd name="connsiteY2" fmla="*/ 0 h 4876800"/>
              <a:gd name="connsiteX3" fmla="*/ 6318110 w 6318110"/>
              <a:gd name="connsiteY3" fmla="*/ 497856 h 4876800"/>
              <a:gd name="connsiteX4" fmla="*/ 6307950 w 6318110"/>
              <a:gd name="connsiteY4" fmla="*/ 4429744 h 4876800"/>
              <a:gd name="connsiteX5" fmla="*/ 5495134 w 6318110"/>
              <a:gd name="connsiteY5" fmla="*/ 4876800 h 4876800"/>
              <a:gd name="connsiteX6" fmla="*/ 822976 w 6318110"/>
              <a:gd name="connsiteY6" fmla="*/ 4876800 h 4876800"/>
              <a:gd name="connsiteX7" fmla="*/ 20320 w 6318110"/>
              <a:gd name="connsiteY7" fmla="*/ 4409424 h 4876800"/>
              <a:gd name="connsiteX8" fmla="*/ 0 w 6318110"/>
              <a:gd name="connsiteY8" fmla="*/ 477536 h 4876800"/>
              <a:gd name="connsiteX0" fmla="*/ 0 w 6318110"/>
              <a:gd name="connsiteY0" fmla="*/ 477536 h 4877500"/>
              <a:gd name="connsiteX1" fmla="*/ 822976 w 6318110"/>
              <a:gd name="connsiteY1" fmla="*/ 0 h 4877500"/>
              <a:gd name="connsiteX2" fmla="*/ 5495134 w 6318110"/>
              <a:gd name="connsiteY2" fmla="*/ 0 h 4877500"/>
              <a:gd name="connsiteX3" fmla="*/ 6318110 w 6318110"/>
              <a:gd name="connsiteY3" fmla="*/ 497856 h 4877500"/>
              <a:gd name="connsiteX4" fmla="*/ 6307950 w 6318110"/>
              <a:gd name="connsiteY4" fmla="*/ 4693904 h 4877500"/>
              <a:gd name="connsiteX5" fmla="*/ 5495134 w 6318110"/>
              <a:gd name="connsiteY5" fmla="*/ 4876800 h 4877500"/>
              <a:gd name="connsiteX6" fmla="*/ 822976 w 6318110"/>
              <a:gd name="connsiteY6" fmla="*/ 4876800 h 4877500"/>
              <a:gd name="connsiteX7" fmla="*/ 20320 w 6318110"/>
              <a:gd name="connsiteY7" fmla="*/ 4409424 h 4877500"/>
              <a:gd name="connsiteX8" fmla="*/ 0 w 6318110"/>
              <a:gd name="connsiteY8" fmla="*/ 477536 h 4877500"/>
              <a:gd name="connsiteX0" fmla="*/ 0 w 6318110"/>
              <a:gd name="connsiteY0" fmla="*/ 477536 h 4877500"/>
              <a:gd name="connsiteX1" fmla="*/ 822976 w 6318110"/>
              <a:gd name="connsiteY1" fmla="*/ 0 h 4877500"/>
              <a:gd name="connsiteX2" fmla="*/ 5495134 w 6318110"/>
              <a:gd name="connsiteY2" fmla="*/ 0 h 4877500"/>
              <a:gd name="connsiteX3" fmla="*/ 6318110 w 6318110"/>
              <a:gd name="connsiteY3" fmla="*/ 497856 h 4877500"/>
              <a:gd name="connsiteX4" fmla="*/ 6307950 w 6318110"/>
              <a:gd name="connsiteY4" fmla="*/ 4693904 h 4877500"/>
              <a:gd name="connsiteX5" fmla="*/ 5495134 w 6318110"/>
              <a:gd name="connsiteY5" fmla="*/ 4876800 h 4877500"/>
              <a:gd name="connsiteX6" fmla="*/ 822976 w 6318110"/>
              <a:gd name="connsiteY6" fmla="*/ 4876800 h 4877500"/>
              <a:gd name="connsiteX7" fmla="*/ 20320 w 6318110"/>
              <a:gd name="connsiteY7" fmla="*/ 4409424 h 4877500"/>
              <a:gd name="connsiteX8" fmla="*/ 0 w 6318110"/>
              <a:gd name="connsiteY8" fmla="*/ 477536 h 4877500"/>
              <a:gd name="connsiteX0" fmla="*/ 0 w 6318110"/>
              <a:gd name="connsiteY0" fmla="*/ 477536 h 4877500"/>
              <a:gd name="connsiteX1" fmla="*/ 822976 w 6318110"/>
              <a:gd name="connsiteY1" fmla="*/ 0 h 4877500"/>
              <a:gd name="connsiteX2" fmla="*/ 5495134 w 6318110"/>
              <a:gd name="connsiteY2" fmla="*/ 0 h 4877500"/>
              <a:gd name="connsiteX3" fmla="*/ 6318110 w 6318110"/>
              <a:gd name="connsiteY3" fmla="*/ 497856 h 4877500"/>
              <a:gd name="connsiteX4" fmla="*/ 6307950 w 6318110"/>
              <a:gd name="connsiteY4" fmla="*/ 4693904 h 4877500"/>
              <a:gd name="connsiteX5" fmla="*/ 5495134 w 6318110"/>
              <a:gd name="connsiteY5" fmla="*/ 4876800 h 4877500"/>
              <a:gd name="connsiteX6" fmla="*/ 822976 w 6318110"/>
              <a:gd name="connsiteY6" fmla="*/ 4876800 h 4877500"/>
              <a:gd name="connsiteX7" fmla="*/ 20320 w 6318110"/>
              <a:gd name="connsiteY7" fmla="*/ 4409424 h 4877500"/>
              <a:gd name="connsiteX8" fmla="*/ 0 w 6318110"/>
              <a:gd name="connsiteY8" fmla="*/ 477536 h 4877500"/>
              <a:gd name="connsiteX0" fmla="*/ 0 w 6318110"/>
              <a:gd name="connsiteY0" fmla="*/ 477536 h 4960844"/>
              <a:gd name="connsiteX1" fmla="*/ 822976 w 6318110"/>
              <a:gd name="connsiteY1" fmla="*/ 0 h 4960844"/>
              <a:gd name="connsiteX2" fmla="*/ 5495134 w 6318110"/>
              <a:gd name="connsiteY2" fmla="*/ 0 h 4960844"/>
              <a:gd name="connsiteX3" fmla="*/ 6318110 w 6318110"/>
              <a:gd name="connsiteY3" fmla="*/ 497856 h 4960844"/>
              <a:gd name="connsiteX4" fmla="*/ 6307950 w 6318110"/>
              <a:gd name="connsiteY4" fmla="*/ 4693904 h 4960844"/>
              <a:gd name="connsiteX5" fmla="*/ 5495134 w 6318110"/>
              <a:gd name="connsiteY5" fmla="*/ 4876800 h 4960844"/>
              <a:gd name="connsiteX6" fmla="*/ 822976 w 6318110"/>
              <a:gd name="connsiteY6" fmla="*/ 4876800 h 4960844"/>
              <a:gd name="connsiteX7" fmla="*/ 20320 w 6318110"/>
              <a:gd name="connsiteY7" fmla="*/ 4704064 h 4960844"/>
              <a:gd name="connsiteX8" fmla="*/ 0 w 6318110"/>
              <a:gd name="connsiteY8" fmla="*/ 477536 h 4960844"/>
              <a:gd name="connsiteX0" fmla="*/ 0 w 6318110"/>
              <a:gd name="connsiteY0" fmla="*/ 477536 h 4884398"/>
              <a:gd name="connsiteX1" fmla="*/ 822976 w 6318110"/>
              <a:gd name="connsiteY1" fmla="*/ 0 h 4884398"/>
              <a:gd name="connsiteX2" fmla="*/ 5495134 w 6318110"/>
              <a:gd name="connsiteY2" fmla="*/ 0 h 4884398"/>
              <a:gd name="connsiteX3" fmla="*/ 6318110 w 6318110"/>
              <a:gd name="connsiteY3" fmla="*/ 497856 h 4884398"/>
              <a:gd name="connsiteX4" fmla="*/ 6307950 w 6318110"/>
              <a:gd name="connsiteY4" fmla="*/ 4693904 h 4884398"/>
              <a:gd name="connsiteX5" fmla="*/ 5495134 w 6318110"/>
              <a:gd name="connsiteY5" fmla="*/ 4876800 h 4884398"/>
              <a:gd name="connsiteX6" fmla="*/ 822976 w 6318110"/>
              <a:gd name="connsiteY6" fmla="*/ 4876800 h 4884398"/>
              <a:gd name="connsiteX7" fmla="*/ 20320 w 6318110"/>
              <a:gd name="connsiteY7" fmla="*/ 4704064 h 4884398"/>
              <a:gd name="connsiteX8" fmla="*/ 0 w 6318110"/>
              <a:gd name="connsiteY8" fmla="*/ 477536 h 4884398"/>
              <a:gd name="connsiteX0" fmla="*/ 0 w 6318110"/>
              <a:gd name="connsiteY0" fmla="*/ 477536 h 4881825"/>
              <a:gd name="connsiteX1" fmla="*/ 822976 w 6318110"/>
              <a:gd name="connsiteY1" fmla="*/ 0 h 4881825"/>
              <a:gd name="connsiteX2" fmla="*/ 5495134 w 6318110"/>
              <a:gd name="connsiteY2" fmla="*/ 0 h 4881825"/>
              <a:gd name="connsiteX3" fmla="*/ 6318110 w 6318110"/>
              <a:gd name="connsiteY3" fmla="*/ 497856 h 4881825"/>
              <a:gd name="connsiteX4" fmla="*/ 6307950 w 6318110"/>
              <a:gd name="connsiteY4" fmla="*/ 4693904 h 4881825"/>
              <a:gd name="connsiteX5" fmla="*/ 5495134 w 6318110"/>
              <a:gd name="connsiteY5" fmla="*/ 4876800 h 4881825"/>
              <a:gd name="connsiteX6" fmla="*/ 822976 w 6318110"/>
              <a:gd name="connsiteY6" fmla="*/ 4876800 h 4881825"/>
              <a:gd name="connsiteX7" fmla="*/ 10160 w 6318110"/>
              <a:gd name="connsiteY7" fmla="*/ 4693904 h 4881825"/>
              <a:gd name="connsiteX8" fmla="*/ 0 w 6318110"/>
              <a:gd name="connsiteY8" fmla="*/ 477536 h 4881825"/>
              <a:gd name="connsiteX0" fmla="*/ 0 w 6318110"/>
              <a:gd name="connsiteY0" fmla="*/ 477536 h 4881825"/>
              <a:gd name="connsiteX1" fmla="*/ 822976 w 6318110"/>
              <a:gd name="connsiteY1" fmla="*/ 0 h 4881825"/>
              <a:gd name="connsiteX2" fmla="*/ 5495134 w 6318110"/>
              <a:gd name="connsiteY2" fmla="*/ 0 h 4881825"/>
              <a:gd name="connsiteX3" fmla="*/ 6318110 w 6318110"/>
              <a:gd name="connsiteY3" fmla="*/ 497856 h 4881825"/>
              <a:gd name="connsiteX4" fmla="*/ 6297790 w 6318110"/>
              <a:gd name="connsiteY4" fmla="*/ 4693904 h 4881825"/>
              <a:gd name="connsiteX5" fmla="*/ 5495134 w 6318110"/>
              <a:gd name="connsiteY5" fmla="*/ 4876800 h 4881825"/>
              <a:gd name="connsiteX6" fmla="*/ 822976 w 6318110"/>
              <a:gd name="connsiteY6" fmla="*/ 4876800 h 4881825"/>
              <a:gd name="connsiteX7" fmla="*/ 10160 w 6318110"/>
              <a:gd name="connsiteY7" fmla="*/ 4693904 h 4881825"/>
              <a:gd name="connsiteX8" fmla="*/ 0 w 6318110"/>
              <a:gd name="connsiteY8" fmla="*/ 477536 h 4881825"/>
              <a:gd name="connsiteX0" fmla="*/ 0 w 6318110"/>
              <a:gd name="connsiteY0" fmla="*/ 351311 h 4893552"/>
              <a:gd name="connsiteX1" fmla="*/ 822976 w 6318110"/>
              <a:gd name="connsiteY1" fmla="*/ 11727 h 4893552"/>
              <a:gd name="connsiteX2" fmla="*/ 5495134 w 6318110"/>
              <a:gd name="connsiteY2" fmla="*/ 11727 h 4893552"/>
              <a:gd name="connsiteX3" fmla="*/ 6318110 w 6318110"/>
              <a:gd name="connsiteY3" fmla="*/ 509583 h 4893552"/>
              <a:gd name="connsiteX4" fmla="*/ 6297790 w 6318110"/>
              <a:gd name="connsiteY4" fmla="*/ 4705631 h 4893552"/>
              <a:gd name="connsiteX5" fmla="*/ 5495134 w 6318110"/>
              <a:gd name="connsiteY5" fmla="*/ 4888527 h 4893552"/>
              <a:gd name="connsiteX6" fmla="*/ 822976 w 6318110"/>
              <a:gd name="connsiteY6" fmla="*/ 4888527 h 4893552"/>
              <a:gd name="connsiteX7" fmla="*/ 10160 w 6318110"/>
              <a:gd name="connsiteY7" fmla="*/ 4705631 h 4893552"/>
              <a:gd name="connsiteX8" fmla="*/ 0 w 6318110"/>
              <a:gd name="connsiteY8" fmla="*/ 351311 h 4893552"/>
              <a:gd name="connsiteX0" fmla="*/ 0 w 6318110"/>
              <a:gd name="connsiteY0" fmla="*/ 339584 h 4881825"/>
              <a:gd name="connsiteX1" fmla="*/ 822976 w 6318110"/>
              <a:gd name="connsiteY1" fmla="*/ 0 h 4881825"/>
              <a:gd name="connsiteX2" fmla="*/ 5495134 w 6318110"/>
              <a:gd name="connsiteY2" fmla="*/ 0 h 4881825"/>
              <a:gd name="connsiteX3" fmla="*/ 6318110 w 6318110"/>
              <a:gd name="connsiteY3" fmla="*/ 497856 h 4881825"/>
              <a:gd name="connsiteX4" fmla="*/ 6297790 w 6318110"/>
              <a:gd name="connsiteY4" fmla="*/ 4693904 h 4881825"/>
              <a:gd name="connsiteX5" fmla="*/ 5495134 w 6318110"/>
              <a:gd name="connsiteY5" fmla="*/ 4876800 h 4881825"/>
              <a:gd name="connsiteX6" fmla="*/ 822976 w 6318110"/>
              <a:gd name="connsiteY6" fmla="*/ 4876800 h 4881825"/>
              <a:gd name="connsiteX7" fmla="*/ 10160 w 6318110"/>
              <a:gd name="connsiteY7" fmla="*/ 4693904 h 4881825"/>
              <a:gd name="connsiteX8" fmla="*/ 0 w 6318110"/>
              <a:gd name="connsiteY8" fmla="*/ 339584 h 4881825"/>
              <a:gd name="connsiteX0" fmla="*/ 0 w 6318110"/>
              <a:gd name="connsiteY0" fmla="*/ 346759 h 4889000"/>
              <a:gd name="connsiteX1" fmla="*/ 822976 w 6318110"/>
              <a:gd name="connsiteY1" fmla="*/ 7175 h 4889000"/>
              <a:gd name="connsiteX2" fmla="*/ 5495134 w 6318110"/>
              <a:gd name="connsiteY2" fmla="*/ 7175 h 4889000"/>
              <a:gd name="connsiteX3" fmla="*/ 6318110 w 6318110"/>
              <a:gd name="connsiteY3" fmla="*/ 367079 h 4889000"/>
              <a:gd name="connsiteX4" fmla="*/ 6297790 w 6318110"/>
              <a:gd name="connsiteY4" fmla="*/ 4701079 h 4889000"/>
              <a:gd name="connsiteX5" fmla="*/ 5495134 w 6318110"/>
              <a:gd name="connsiteY5" fmla="*/ 4883975 h 4889000"/>
              <a:gd name="connsiteX6" fmla="*/ 822976 w 6318110"/>
              <a:gd name="connsiteY6" fmla="*/ 4883975 h 4889000"/>
              <a:gd name="connsiteX7" fmla="*/ 10160 w 6318110"/>
              <a:gd name="connsiteY7" fmla="*/ 4701079 h 4889000"/>
              <a:gd name="connsiteX8" fmla="*/ 0 w 6318110"/>
              <a:gd name="connsiteY8" fmla="*/ 346759 h 4889000"/>
              <a:gd name="connsiteX0" fmla="*/ 0 w 6318110"/>
              <a:gd name="connsiteY0" fmla="*/ 339584 h 4881825"/>
              <a:gd name="connsiteX1" fmla="*/ 822976 w 6318110"/>
              <a:gd name="connsiteY1" fmla="*/ 0 h 4881825"/>
              <a:gd name="connsiteX2" fmla="*/ 5495134 w 6318110"/>
              <a:gd name="connsiteY2" fmla="*/ 0 h 4881825"/>
              <a:gd name="connsiteX3" fmla="*/ 6318110 w 6318110"/>
              <a:gd name="connsiteY3" fmla="*/ 359904 h 4881825"/>
              <a:gd name="connsiteX4" fmla="*/ 6297790 w 6318110"/>
              <a:gd name="connsiteY4" fmla="*/ 4693904 h 4881825"/>
              <a:gd name="connsiteX5" fmla="*/ 5495134 w 6318110"/>
              <a:gd name="connsiteY5" fmla="*/ 4876800 h 4881825"/>
              <a:gd name="connsiteX6" fmla="*/ 822976 w 6318110"/>
              <a:gd name="connsiteY6" fmla="*/ 4876800 h 4881825"/>
              <a:gd name="connsiteX7" fmla="*/ 10160 w 6318110"/>
              <a:gd name="connsiteY7" fmla="*/ 4693904 h 4881825"/>
              <a:gd name="connsiteX8" fmla="*/ 0 w 6318110"/>
              <a:gd name="connsiteY8" fmla="*/ 339584 h 488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18110" h="4881825">
                <a:moveTo>
                  <a:pt x="0" y="339584"/>
                </a:moveTo>
                <a:cubicBezTo>
                  <a:pt x="0" y="4285"/>
                  <a:pt x="374070" y="0"/>
                  <a:pt x="822976" y="0"/>
                </a:cubicBezTo>
                <a:lnTo>
                  <a:pt x="5495134" y="0"/>
                </a:lnTo>
                <a:cubicBezTo>
                  <a:pt x="5944040" y="0"/>
                  <a:pt x="6318110" y="48950"/>
                  <a:pt x="6318110" y="359904"/>
                </a:cubicBezTo>
                <a:cubicBezTo>
                  <a:pt x="6314723" y="1670533"/>
                  <a:pt x="6301177" y="3383275"/>
                  <a:pt x="6297790" y="4693904"/>
                </a:cubicBezTo>
                <a:cubicBezTo>
                  <a:pt x="6297790" y="4898970"/>
                  <a:pt x="5944040" y="4876800"/>
                  <a:pt x="5495134" y="4876800"/>
                </a:cubicBezTo>
                <a:lnTo>
                  <a:pt x="822976" y="4876800"/>
                </a:lnTo>
                <a:cubicBezTo>
                  <a:pt x="374070" y="4876800"/>
                  <a:pt x="10160" y="4929450"/>
                  <a:pt x="10160" y="4693904"/>
                </a:cubicBezTo>
                <a:cubicBezTo>
                  <a:pt x="6773" y="3488261"/>
                  <a:pt x="3387" y="1545227"/>
                  <a:pt x="0" y="339584"/>
                </a:cubicBezTo>
                <a:close/>
              </a:path>
            </a:pathLst>
          </a:cu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/>
          </a:p>
        </p:txBody>
      </p:sp>
      <p:sp>
        <p:nvSpPr>
          <p:cNvPr id="51" name="object 19"/>
          <p:cNvSpPr/>
          <p:nvPr/>
        </p:nvSpPr>
        <p:spPr>
          <a:xfrm>
            <a:off x="1113634" y="1377984"/>
            <a:ext cx="4802684" cy="360045"/>
          </a:xfrm>
          <a:custGeom>
            <a:avLst/>
            <a:gdLst/>
            <a:ahLst/>
            <a:cxnLst/>
            <a:rect l="l" t="t" r="r" b="b"/>
            <a:pathLst>
              <a:path w="3085465" h="360044">
                <a:moveTo>
                  <a:pt x="2919933" y="0"/>
                </a:moveTo>
                <a:lnTo>
                  <a:pt x="165100" y="0"/>
                </a:lnTo>
                <a:lnTo>
                  <a:pt x="69651" y="2579"/>
                </a:lnTo>
                <a:lnTo>
                  <a:pt x="20637" y="20637"/>
                </a:lnTo>
                <a:lnTo>
                  <a:pt x="2579" y="69651"/>
                </a:lnTo>
                <a:lnTo>
                  <a:pt x="0" y="165100"/>
                </a:lnTo>
                <a:lnTo>
                  <a:pt x="0" y="359994"/>
                </a:lnTo>
                <a:lnTo>
                  <a:pt x="3085033" y="359994"/>
                </a:lnTo>
                <a:lnTo>
                  <a:pt x="3085033" y="165100"/>
                </a:lnTo>
                <a:lnTo>
                  <a:pt x="3082453" y="69651"/>
                </a:lnTo>
                <a:lnTo>
                  <a:pt x="3064395" y="20637"/>
                </a:lnTo>
                <a:lnTo>
                  <a:pt x="3015381" y="2579"/>
                </a:lnTo>
                <a:lnTo>
                  <a:pt x="2919933" y="0"/>
                </a:lnTo>
                <a:close/>
              </a:path>
            </a:pathLst>
          </a:custGeom>
          <a:solidFill>
            <a:srgbClr val="29B1AE"/>
          </a:solidFill>
        </p:spPr>
        <p:txBody>
          <a:bodyPr wrap="square" lIns="0" tIns="0" rIns="0" bIns="0" rtlCol="0"/>
          <a:lstStyle/>
          <a:p>
            <a:endParaRPr>
              <a:solidFill>
                <a:srgbClr val="28AAA7"/>
              </a:solidFill>
            </a:endParaRPr>
          </a:p>
        </p:txBody>
      </p:sp>
      <p:sp>
        <p:nvSpPr>
          <p:cNvPr id="52" name="object 20"/>
          <p:cNvSpPr txBox="1"/>
          <p:nvPr/>
        </p:nvSpPr>
        <p:spPr>
          <a:xfrm>
            <a:off x="1772542" y="1415425"/>
            <a:ext cx="335655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600" dirty="0" smtClean="0">
                <a:solidFill>
                  <a:srgbClr val="FFFFFF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AOD</a:t>
            </a:r>
            <a:endParaRPr sz="1600" dirty="0">
              <a:latin typeface="a아메리카노B" panose="02020600000000000000" pitchFamily="18" charset="-127"/>
              <a:ea typeface="a아메리카노B" panose="02020600000000000000" pitchFamily="18" charset="-127"/>
              <a:cs typeface="Noto Sans CJK JP Regular"/>
            </a:endParaRPr>
          </a:p>
        </p:txBody>
      </p:sp>
      <p:sp>
        <p:nvSpPr>
          <p:cNvPr id="53" name="object 19"/>
          <p:cNvSpPr/>
          <p:nvPr/>
        </p:nvSpPr>
        <p:spPr>
          <a:xfrm>
            <a:off x="6062056" y="1377144"/>
            <a:ext cx="4824000" cy="360045"/>
          </a:xfrm>
          <a:custGeom>
            <a:avLst/>
            <a:gdLst/>
            <a:ahLst/>
            <a:cxnLst/>
            <a:rect l="l" t="t" r="r" b="b"/>
            <a:pathLst>
              <a:path w="3085465" h="360044">
                <a:moveTo>
                  <a:pt x="2919933" y="0"/>
                </a:moveTo>
                <a:lnTo>
                  <a:pt x="165100" y="0"/>
                </a:lnTo>
                <a:lnTo>
                  <a:pt x="69651" y="2579"/>
                </a:lnTo>
                <a:lnTo>
                  <a:pt x="20637" y="20637"/>
                </a:lnTo>
                <a:lnTo>
                  <a:pt x="2579" y="69651"/>
                </a:lnTo>
                <a:lnTo>
                  <a:pt x="0" y="165100"/>
                </a:lnTo>
                <a:lnTo>
                  <a:pt x="0" y="359994"/>
                </a:lnTo>
                <a:lnTo>
                  <a:pt x="3085033" y="359994"/>
                </a:lnTo>
                <a:lnTo>
                  <a:pt x="3085033" y="165100"/>
                </a:lnTo>
                <a:lnTo>
                  <a:pt x="3082453" y="69651"/>
                </a:lnTo>
                <a:lnTo>
                  <a:pt x="3064395" y="20637"/>
                </a:lnTo>
                <a:lnTo>
                  <a:pt x="3015381" y="2579"/>
                </a:lnTo>
                <a:lnTo>
                  <a:pt x="2919933" y="0"/>
                </a:lnTo>
                <a:close/>
              </a:path>
            </a:pathLst>
          </a:custGeom>
          <a:solidFill>
            <a:srgbClr val="29B1AE"/>
          </a:solidFill>
        </p:spPr>
        <p:txBody>
          <a:bodyPr wrap="square" lIns="0" tIns="0" rIns="0" bIns="0" rtlCol="0"/>
          <a:lstStyle/>
          <a:p>
            <a:endParaRPr>
              <a:solidFill>
                <a:srgbClr val="28AAA7"/>
              </a:solidFill>
            </a:endParaRPr>
          </a:p>
        </p:txBody>
      </p:sp>
      <p:sp>
        <p:nvSpPr>
          <p:cNvPr id="54" name="object 20"/>
          <p:cNvSpPr txBox="1"/>
          <p:nvPr/>
        </p:nvSpPr>
        <p:spPr>
          <a:xfrm>
            <a:off x="6310725" y="1412984"/>
            <a:ext cx="4351329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600" dirty="0" smtClean="0">
                <a:solidFill>
                  <a:srgbClr val="FFFFFF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PM2.5</a:t>
            </a:r>
            <a:endParaRPr sz="1600" dirty="0">
              <a:latin typeface="a아메리카노B" panose="02020600000000000000" pitchFamily="18" charset="-127"/>
              <a:ea typeface="a아메리카노B" panose="02020600000000000000" pitchFamily="18" charset="-127"/>
              <a:cs typeface="Noto Sans CJK JP Regular"/>
            </a:endParaRPr>
          </a:p>
        </p:txBody>
      </p:sp>
      <p:pic>
        <p:nvPicPr>
          <p:cNvPr id="55" name="Picture 9" descr="09"/>
          <p:cNvPicPr>
            <a:picLocks noChangeAspect="1" noChangeArrowheads="1"/>
          </p:cNvPicPr>
          <p:nvPr/>
        </p:nvPicPr>
        <p:blipFill>
          <a:blip r:embed="rId5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5935" y="2676900"/>
            <a:ext cx="1767365" cy="2120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" descr="D:\김상민\환경위성센터\홍보-발표\GK2B_비행상상도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91043">
            <a:off x="840447" y="950567"/>
            <a:ext cx="1046565" cy="111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39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66041" y="90044"/>
            <a:ext cx="6784735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defRPr sz="2800" b="1"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j-ea"/>
                <a:ea typeface="+mj-ea"/>
                <a:cs typeface="Titillium"/>
              </a:defRPr>
            </a:lvl1pPr>
          </a:lstStyle>
          <a:p>
            <a:pPr lvl="0" latinLnBrk="0">
              <a:defRPr/>
            </a:pPr>
            <a:r>
              <a:rPr lang="en-US" altLang="ko-KR" sz="3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Release plan of GEMS image</a:t>
            </a:r>
            <a:endParaRPr lang="en-US" altLang="ko-KR" sz="3600" baseline="-25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7539" y="88031"/>
            <a:ext cx="8570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1" spc="-300">
                <a:solidFill>
                  <a:schemeClr val="tx1">
                    <a:lumMod val="65000"/>
                    <a:lumOff val="35000"/>
                  </a:schemeClr>
                </a:solidFill>
                <a:latin typeface="HY견고딕"/>
                <a:ea typeface="HY견고딕"/>
                <a:cs typeface="맑은고딕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30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Y견고딕"/>
                <a:ea typeface="HY견고딕"/>
              </a:rPr>
              <a:t> </a:t>
            </a:r>
            <a:r>
              <a:rPr kumimoji="0" lang="en-US" sz="3600" b="1" i="0" u="none" strike="noStrike" kern="1200" cap="none" spc="-30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Y견고딕"/>
                <a:ea typeface="HY견고딕"/>
              </a:rPr>
              <a:t>7</a:t>
            </a:r>
            <a:endParaRPr kumimoji="0" lang="en-US" sz="3600" b="1" i="0" u="none" strike="noStrike" kern="1200" cap="none" spc="-30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itchFamily="34" charset="0"/>
              <a:ea typeface="HY견고딕"/>
              <a:cs typeface="Arial" pitchFamily="34" charset="0"/>
            </a:endParaRPr>
          </a:p>
        </p:txBody>
      </p:sp>
      <p:sp>
        <p:nvSpPr>
          <p:cNvPr id="146" name="슬라이드 번호 개체 틀 1"/>
          <p:cNvSpPr txBox="1">
            <a:spLocks/>
          </p:cNvSpPr>
          <p:nvPr/>
        </p:nvSpPr>
        <p:spPr>
          <a:xfrm>
            <a:off x="11703470" y="6492875"/>
            <a:ext cx="48853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굴림체"/>
                <a:cs typeface="Arial" pitchFamily="34" charset="0"/>
              </a:rPr>
              <a:t>8</a:t>
            </a: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굴림체"/>
              <a:cs typeface="Arial" pitchFamily="34" charset="0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9108284"/>
              </p:ext>
            </p:extLst>
          </p:nvPr>
        </p:nvGraphicFramePr>
        <p:xfrm>
          <a:off x="1074566" y="1012934"/>
          <a:ext cx="9470325" cy="5177976"/>
        </p:xfrm>
        <a:graphic>
          <a:graphicData uri="http://schemas.openxmlformats.org/drawingml/2006/table">
            <a:tbl>
              <a:tblPr/>
              <a:tblGrid>
                <a:gridCol w="797980"/>
                <a:gridCol w="1599570"/>
                <a:gridCol w="3489236"/>
                <a:gridCol w="1744618"/>
                <a:gridCol w="1838921"/>
              </a:tblGrid>
              <a:tr h="24414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No.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Products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Unit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Release date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14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spc="-40" dirty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1</a:t>
                      </a:r>
                    </a:p>
                  </a:txBody>
                  <a:tcPr marL="38040" marR="38040" marT="10517" marB="1051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spc="-40" dirty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Aerosol</a:t>
                      </a: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AOD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spc="-4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-</a:t>
                      </a: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Mar.</a:t>
                      </a:r>
                      <a:r>
                        <a:rPr lang="en-US" altLang="ko-KR" sz="1600" kern="1200" spc="-40" baseline="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 </a:t>
                      </a: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`21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8"/>
                    </a:solidFill>
                  </a:tcPr>
                </a:tc>
              </a:tr>
              <a:tr h="24414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spc="-40" dirty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2</a:t>
                      </a:r>
                    </a:p>
                  </a:txBody>
                  <a:tcPr marL="38040" marR="38040" marT="10517" marB="1051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Single Scatter Albedo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spc="-4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-</a:t>
                      </a: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Oct.</a:t>
                      </a:r>
                      <a:r>
                        <a:rPr lang="en-US" altLang="ko-KR" sz="1600" kern="1200" spc="-40" baseline="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 </a:t>
                      </a: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`21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</a:tr>
              <a:tr h="24414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spc="-40" dirty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3</a:t>
                      </a:r>
                    </a:p>
                  </a:txBody>
                  <a:tcPr marL="38040" marR="38040" marT="10517" marB="1051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Aerosol</a:t>
                      </a:r>
                      <a:r>
                        <a:rPr lang="en-US" altLang="ko-KR" sz="1600" kern="1200" spc="-40" baseline="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 Index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spc="-40" dirty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-</a:t>
                      </a: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Oct. `21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</a:tr>
              <a:tr h="24414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spc="-40" dirty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4</a:t>
                      </a:r>
                    </a:p>
                  </a:txBody>
                  <a:tcPr marL="38040" marR="38040" marT="10517" marB="1051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Aerosol Effective Height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spc="-4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km</a:t>
                      </a: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`</a:t>
                      </a: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22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14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spc="-40" dirty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5</a:t>
                      </a:r>
                    </a:p>
                  </a:txBody>
                  <a:tcPr marL="38040" marR="38040" marT="10517" marB="1051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spc="-40" dirty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O3</a:t>
                      </a: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Total Ozone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DU</a:t>
                      </a:r>
                      <a:endParaRPr 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Mar. `21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8"/>
                    </a:solidFill>
                  </a:tcPr>
                </a:tc>
              </a:tr>
              <a:tr h="24414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spc="-40" dirty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6</a:t>
                      </a:r>
                    </a:p>
                  </a:txBody>
                  <a:tcPr marL="38040" marR="38040" marT="10517" marB="1051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Stratospheric Ozone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spc="-40" dirty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DU</a:t>
                      </a: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`</a:t>
                      </a: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22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14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spc="-40" dirty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7</a:t>
                      </a:r>
                    </a:p>
                  </a:txBody>
                  <a:tcPr marL="38040" marR="38040" marT="10517" marB="1051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Tropospheric Ozone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spc="-40" dirty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DU</a:t>
                      </a: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`</a:t>
                      </a: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22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14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spc="-4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8</a:t>
                      </a:r>
                    </a:p>
                  </a:txBody>
                  <a:tcPr marL="38040" marR="38040" marT="10517" marB="1051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Surface reflectance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Surface</a:t>
                      </a:r>
                      <a:r>
                        <a:rPr lang="en-US" altLang="ko-KR" sz="1600" kern="1200" spc="-40" baseline="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 Reflectance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spc="-40" dirty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-</a:t>
                      </a: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`</a:t>
                      </a: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22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14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spc="-40" dirty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9</a:t>
                      </a:r>
                    </a:p>
                  </a:txBody>
                  <a:tcPr marL="38040" marR="38040" marT="10517" marB="1051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Cloud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Cloud Centroid Pressure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spc="-4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hPa</a:t>
                      </a: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Oct. `21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</a:tr>
              <a:tr h="24414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spc="-40" dirty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10</a:t>
                      </a:r>
                    </a:p>
                  </a:txBody>
                  <a:tcPr marL="38040" marR="38040" marT="10517" marB="1051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Effective Cloud Fraction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spc="-40" dirty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-</a:t>
                      </a: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Mar. `21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8"/>
                    </a:solidFill>
                  </a:tcPr>
                </a:tc>
              </a:tr>
              <a:tr h="24414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spc="-40" dirty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11</a:t>
                      </a:r>
                    </a:p>
                  </a:txBody>
                  <a:tcPr marL="38040" marR="38040" marT="10517" marB="1051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Cloud Radiance Fraction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spc="-40" dirty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-</a:t>
                      </a: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Oct. `21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759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66041" y="90044"/>
            <a:ext cx="6784735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defRPr sz="2800" b="1"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j-ea"/>
                <a:ea typeface="+mj-ea"/>
                <a:cs typeface="Titillium"/>
              </a:defRPr>
            </a:lvl1pPr>
          </a:lstStyle>
          <a:p>
            <a:pPr lvl="0" latinLnBrk="0">
              <a:defRPr/>
            </a:pPr>
            <a:r>
              <a:rPr lang="en-US" altLang="ko-KR" sz="3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Release plan of GEMS image</a:t>
            </a:r>
            <a:endParaRPr lang="en-US" altLang="ko-KR" sz="3600" baseline="-25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7539" y="88031"/>
            <a:ext cx="8570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1" spc="-300">
                <a:solidFill>
                  <a:schemeClr val="tx1">
                    <a:lumMod val="65000"/>
                    <a:lumOff val="35000"/>
                  </a:schemeClr>
                </a:solidFill>
                <a:latin typeface="HY견고딕"/>
                <a:ea typeface="HY견고딕"/>
                <a:cs typeface="맑은고딕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30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Y견고딕"/>
                <a:ea typeface="HY견고딕"/>
              </a:rPr>
              <a:t> </a:t>
            </a:r>
            <a:r>
              <a:rPr kumimoji="0" lang="en-US" sz="3600" b="1" i="0" u="none" strike="noStrike" kern="1200" cap="none" spc="-30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Y견고딕"/>
                <a:ea typeface="HY견고딕"/>
              </a:rPr>
              <a:t>7</a:t>
            </a:r>
            <a:endParaRPr kumimoji="0" lang="en-US" sz="3600" b="1" i="0" u="none" strike="noStrike" kern="1200" cap="none" spc="-30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itchFamily="34" charset="0"/>
              <a:ea typeface="HY견고딕"/>
              <a:cs typeface="Arial" pitchFamily="34" charset="0"/>
            </a:endParaRPr>
          </a:p>
        </p:txBody>
      </p:sp>
      <p:sp>
        <p:nvSpPr>
          <p:cNvPr id="146" name="슬라이드 번호 개체 틀 1"/>
          <p:cNvSpPr txBox="1">
            <a:spLocks/>
          </p:cNvSpPr>
          <p:nvPr/>
        </p:nvSpPr>
        <p:spPr>
          <a:xfrm>
            <a:off x="11703470" y="6492875"/>
            <a:ext cx="48853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굴림체"/>
                <a:cs typeface="Arial" pitchFamily="34" charset="0"/>
              </a:rPr>
              <a:t>9</a:t>
            </a: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굴림체"/>
              <a:cs typeface="Arial" pitchFamily="34" charset="0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8544885"/>
              </p:ext>
            </p:extLst>
          </p:nvPr>
        </p:nvGraphicFramePr>
        <p:xfrm>
          <a:off x="1074566" y="1378694"/>
          <a:ext cx="9470325" cy="4111780"/>
        </p:xfrm>
        <a:graphic>
          <a:graphicData uri="http://schemas.openxmlformats.org/drawingml/2006/table">
            <a:tbl>
              <a:tblPr/>
              <a:tblGrid>
                <a:gridCol w="797980"/>
                <a:gridCol w="1599570"/>
                <a:gridCol w="3489236"/>
                <a:gridCol w="1744618"/>
                <a:gridCol w="1838921"/>
              </a:tblGrid>
              <a:tr h="24414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No.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Products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Unit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Release date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14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spc="-40" dirty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12</a:t>
                      </a:r>
                    </a:p>
                  </a:txBody>
                  <a:tcPr marL="38040" marR="38040" marT="10517" marB="1051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spc="-40" dirty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VOCs</a:t>
                      </a: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HCHO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spc="-40" dirty="0" err="1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molec</a:t>
                      </a:r>
                      <a:r>
                        <a:rPr lang="en-US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/cm2</a:t>
                      </a:r>
                      <a:endParaRPr 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`</a:t>
                      </a: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22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14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spc="-40" dirty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13</a:t>
                      </a:r>
                    </a:p>
                  </a:txBody>
                  <a:tcPr marL="38040" marR="38040" marT="10517" marB="1051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CHOCHO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spc="-4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molec/cm2</a:t>
                      </a: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`</a:t>
                      </a: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22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14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spc="-4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14</a:t>
                      </a:r>
                    </a:p>
                  </a:txBody>
                  <a:tcPr marL="38040" marR="38040" marT="10517" marB="1051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NO2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Tropospheric</a:t>
                      </a:r>
                      <a:r>
                        <a:rPr lang="en-US" altLang="ko-KR" sz="1600" kern="1200" spc="-40" baseline="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 NO2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spc="-40" dirty="0" err="1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molec</a:t>
                      </a:r>
                      <a:r>
                        <a:rPr lang="en-US" sz="1600" kern="1200" spc="-40" dirty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/cm2</a:t>
                      </a: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`</a:t>
                      </a: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22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14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spc="-40" dirty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15</a:t>
                      </a:r>
                    </a:p>
                  </a:txBody>
                  <a:tcPr marL="38040" marR="38040" marT="10517" marB="1051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Total NO2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spc="-40" dirty="0" err="1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molec</a:t>
                      </a:r>
                      <a:r>
                        <a:rPr lang="en-US" sz="1600" kern="1200" spc="-40" dirty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/cm2</a:t>
                      </a: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Mar. `21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8"/>
                    </a:solidFill>
                  </a:tcPr>
                </a:tc>
              </a:tr>
              <a:tr h="24414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spc="-4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16</a:t>
                      </a:r>
                    </a:p>
                  </a:txBody>
                  <a:tcPr marL="38040" marR="38040" marT="10517" marB="1051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SO2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SO2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spc="-40" dirty="0" err="1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molec</a:t>
                      </a:r>
                      <a:r>
                        <a:rPr lang="en-US" sz="1600" kern="1200" spc="-40" dirty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/cm2</a:t>
                      </a: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Mar. `21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8"/>
                    </a:solidFill>
                  </a:tcPr>
                </a:tc>
              </a:tr>
              <a:tr h="24414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spc="-4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17</a:t>
                      </a:r>
                    </a:p>
                  </a:txBody>
                  <a:tcPr marL="38040" marR="38040" marT="10517" marB="1051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UV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UV index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spc="-40" dirty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-</a:t>
                      </a: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Oct. `21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</a:tr>
              <a:tr h="24414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spc="-40" dirty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18</a:t>
                      </a:r>
                    </a:p>
                  </a:txBody>
                  <a:tcPr marL="38040" marR="38040" marT="10517" marB="1051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Plant response rate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spc="-40" dirty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-</a:t>
                      </a: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Mar. `21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8"/>
                    </a:solidFill>
                  </a:tcPr>
                </a:tc>
              </a:tr>
              <a:tr h="24414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spc="-40" dirty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19</a:t>
                      </a:r>
                    </a:p>
                  </a:txBody>
                  <a:tcPr marL="38040" marR="38040" marT="10517" marB="1051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DNA damage</a:t>
                      </a:r>
                      <a:r>
                        <a:rPr lang="en-US" altLang="ko-KR" sz="1600" kern="1200" spc="-40" baseline="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 rate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spc="-4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-</a:t>
                      </a: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Mar. `21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8"/>
                    </a:solidFill>
                  </a:tcPr>
                </a:tc>
              </a:tr>
              <a:tr h="24414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spc="-40" dirty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20</a:t>
                      </a:r>
                    </a:p>
                  </a:txBody>
                  <a:tcPr marL="38040" marR="38040" marT="10517" marB="1051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Vitamin</a:t>
                      </a:r>
                      <a:r>
                        <a:rPr lang="en-US" altLang="ko-KR" sz="1600" kern="1200" spc="-40" baseline="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 D production rate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spc="-4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-</a:t>
                      </a: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1200" spc="-40" dirty="0" smtClean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  <a:cs typeface="Lao UI" pitchFamily="34" charset="0"/>
                        </a:rPr>
                        <a:t>Mar. `21</a:t>
                      </a:r>
                      <a:endParaRPr lang="ko-KR" altLang="en-US" sz="1600" kern="1200" spc="-4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  <a:cs typeface="Lao UI" pitchFamily="34" charset="0"/>
                      </a:endParaRPr>
                    </a:p>
                  </a:txBody>
                  <a:tcPr marL="38040" marR="38040" marT="10517" marB="1051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119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디자인 사용자 지정">
  <a:themeElements>
    <a:clrScheme name="따뜻한 파란색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사용자 지정 1">
      <a:majorFont>
        <a:latin typeface="Gill Sans MT"/>
        <a:ea typeface="HY헤드라인M"/>
        <a:cs typeface=""/>
      </a:majorFont>
      <a:minorFont>
        <a:latin typeface="Gill Sans MT"/>
        <a:ea typeface="굴림체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1106</TotalTime>
  <Words>656</Words>
  <Application>Microsoft Office PowerPoint</Application>
  <PresentationFormat>와이드스크린</PresentationFormat>
  <Paragraphs>345</Paragraphs>
  <Slides>10</Slides>
  <Notes>9</Notes>
  <HiddenSlides>0</HiddenSlides>
  <MMClips>0</MMClips>
  <ScaleCrop>false</ScaleCrop>
  <HeadingPairs>
    <vt:vector size="6" baseType="variant">
      <vt:variant>
        <vt:lpstr>사용한 글꼴</vt:lpstr>
      </vt:variant>
      <vt:variant>
        <vt:i4>20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</vt:i4>
      </vt:variant>
    </vt:vector>
  </HeadingPairs>
  <TitlesOfParts>
    <vt:vector size="31" baseType="lpstr">
      <vt:lpstr>Arial Unicode MS</vt:lpstr>
      <vt:lpstr>a아메리카노B</vt:lpstr>
      <vt:lpstr>a아메리카노L</vt:lpstr>
      <vt:lpstr>a아메리카노M</vt:lpstr>
      <vt:lpstr>HY견고딕</vt:lpstr>
      <vt:lpstr>HY헤드라인M</vt:lpstr>
      <vt:lpstr>Lao UI</vt:lpstr>
      <vt:lpstr>Noto Sans CJK JP Regular</vt:lpstr>
      <vt:lpstr>고양덕양 B</vt:lpstr>
      <vt:lpstr>굴림체</vt:lpstr>
      <vt:lpstr>맑은 고딕</vt:lpstr>
      <vt:lpstr>맑은고딕</vt:lpstr>
      <vt:lpstr>-윤명조120</vt:lpstr>
      <vt:lpstr>휴먼고딕</vt:lpstr>
      <vt:lpstr>휴먼명조</vt:lpstr>
      <vt:lpstr>Arial</vt:lpstr>
      <vt:lpstr>Calibri</vt:lpstr>
      <vt:lpstr>Gill Sans MT</vt:lpstr>
      <vt:lpstr>Times New Roman</vt:lpstr>
      <vt:lpstr>Wingdings</vt:lpstr>
      <vt:lpstr>디자인 사용자 지정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Windows User</dc:creator>
  <cp:lastModifiedBy>NIER</cp:lastModifiedBy>
  <cp:revision>58</cp:revision>
  <cp:lastPrinted>2021-06-02T09:15:48Z</cp:lastPrinted>
  <dcterms:created xsi:type="dcterms:W3CDTF">2020-06-04T12:31:53Z</dcterms:created>
  <dcterms:modified xsi:type="dcterms:W3CDTF">2021-06-03T08:03:11Z</dcterms:modified>
</cp:coreProperties>
</file>