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</p:sldIdLst>
  <p:sldSz cy="6858000" cx="9144000"/>
  <p:notesSz cx="6794500" cy="9906000"/>
  <p:embeddedFontLst>
    <p:embeddedFont>
      <p:font typeface="Tahoma"/>
      <p:regular r:id="rId7"/>
      <p:bold r:id="rId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9" roundtripDataSignature="AMtx7mjPt1/dvGRQrGYf4tnZVt+XcfcOg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customschemas.google.com/relationships/presentationmetadata" Target="meta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font" Target="fonts/Tahoma-regular.fntdata"/><Relationship Id="rId8" Type="http://schemas.openxmlformats.org/officeDocument/2006/relationships/font" Target="fonts/Tahoma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44283" cy="4970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48645" y="0"/>
            <a:ext cx="2944283" cy="4970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68400" y="1238250"/>
            <a:ext cx="4457700" cy="3343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79450" y="4767262"/>
            <a:ext cx="5435600" cy="39004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408981"/>
            <a:ext cx="2944283" cy="49701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48645" y="9408981"/>
            <a:ext cx="2944283" cy="49701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NL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:notes"/>
          <p:cNvSpPr/>
          <p:nvPr>
            <p:ph idx="2" type="sldImg"/>
          </p:nvPr>
        </p:nvSpPr>
        <p:spPr>
          <a:xfrm>
            <a:off x="1168400" y="1238250"/>
            <a:ext cx="4457700" cy="3343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" name="Google Shape;74;p1:notes"/>
          <p:cNvSpPr txBox="1"/>
          <p:nvPr>
            <p:ph idx="1" type="body"/>
          </p:nvPr>
        </p:nvSpPr>
        <p:spPr>
          <a:xfrm>
            <a:off x="679450" y="4767262"/>
            <a:ext cx="5435600" cy="39004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1:notes"/>
          <p:cNvSpPr txBox="1"/>
          <p:nvPr>
            <p:ph idx="12" type="sldNum"/>
          </p:nvPr>
        </p:nvSpPr>
        <p:spPr>
          <a:xfrm>
            <a:off x="3848645" y="9408981"/>
            <a:ext cx="2944283" cy="49701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/>
          <p:nvPr>
            <p:ph idx="2" type="sldImg"/>
          </p:nvPr>
        </p:nvSpPr>
        <p:spPr>
          <a:xfrm>
            <a:off x="1168400" y="1238250"/>
            <a:ext cx="4457700" cy="3343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2" name="Google Shape;102;p2:notes"/>
          <p:cNvSpPr txBox="1"/>
          <p:nvPr>
            <p:ph idx="1" type="body"/>
          </p:nvPr>
        </p:nvSpPr>
        <p:spPr>
          <a:xfrm>
            <a:off x="679450" y="4767262"/>
            <a:ext cx="5435600" cy="39004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2:notes"/>
          <p:cNvSpPr txBox="1"/>
          <p:nvPr>
            <p:ph idx="12" type="sldNum"/>
          </p:nvPr>
        </p:nvSpPr>
        <p:spPr>
          <a:xfrm>
            <a:off x="3848645" y="9408981"/>
            <a:ext cx="2944283" cy="49701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/>
          <p:nvPr>
            <p:ph type="title"/>
          </p:nvPr>
        </p:nvSpPr>
        <p:spPr>
          <a:xfrm>
            <a:off x="179388" y="260350"/>
            <a:ext cx="8785225" cy="7064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4"/>
          <p:cNvSpPr txBox="1"/>
          <p:nvPr>
            <p:ph idx="1" type="body"/>
          </p:nvPr>
        </p:nvSpPr>
        <p:spPr>
          <a:xfrm>
            <a:off x="179388" y="1125538"/>
            <a:ext cx="8785225" cy="511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>
                <a:solidFill>
                  <a:schemeClr val="dk1"/>
                </a:solidFill>
              </a:defRPr>
            </a:lvl1pPr>
            <a:lvl2pPr indent="-3810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>
                <a:solidFill>
                  <a:schemeClr val="dk1"/>
                </a:solidFill>
              </a:defRPr>
            </a:lvl2pPr>
            <a:lvl3pPr indent="-3810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>
                <a:solidFill>
                  <a:schemeClr val="dk1"/>
                </a:solidFill>
              </a:defRPr>
            </a:lvl3pPr>
            <a:lvl4pPr indent="-3810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>
                <a:solidFill>
                  <a:schemeClr val="dk1"/>
                </a:solidFill>
              </a:defRPr>
            </a:lvl4pPr>
            <a:lvl5pPr indent="-3810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>
                <a:solidFill>
                  <a:schemeClr val="dk1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1" type="ftr"/>
          </p:nvPr>
        </p:nvSpPr>
        <p:spPr>
          <a:xfrm>
            <a:off x="2771775" y="6597650"/>
            <a:ext cx="5616575" cy="2603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59788" y="6597650"/>
            <a:ext cx="504825" cy="2603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 txBox="1"/>
          <p:nvPr>
            <p:ph type="title"/>
          </p:nvPr>
        </p:nvSpPr>
        <p:spPr>
          <a:xfrm>
            <a:off x="179388" y="260350"/>
            <a:ext cx="8785225" cy="7064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3"/>
          <p:cNvSpPr txBox="1"/>
          <p:nvPr>
            <p:ph idx="1" type="body"/>
          </p:nvPr>
        </p:nvSpPr>
        <p:spPr>
          <a:xfrm rot="5400000">
            <a:off x="2016114" y="-711188"/>
            <a:ext cx="5111774" cy="87852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Char char="•"/>
              <a:defRPr>
                <a:solidFill>
                  <a:schemeClr val="dk1"/>
                </a:solidFill>
              </a:defRPr>
            </a:lvl1pPr>
            <a:lvl2pPr indent="-3302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Char char="•"/>
              <a:defRPr>
                <a:solidFill>
                  <a:schemeClr val="dk1"/>
                </a:solidFill>
              </a:defRPr>
            </a:lvl2pPr>
            <a:lvl3pPr indent="-3302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Char char="•"/>
              <a:defRPr>
                <a:solidFill>
                  <a:schemeClr val="dk1"/>
                </a:solidFill>
              </a:defRPr>
            </a:lvl3pPr>
            <a:lvl4pPr indent="-3302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homa"/>
              <a:buChar char="•"/>
              <a:defRPr>
                <a:solidFill>
                  <a:schemeClr val="dk1"/>
                </a:solidFill>
              </a:defRPr>
            </a:lvl4pPr>
            <a:lvl5pPr indent="-3302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homa"/>
              <a:buChar char="•"/>
              <a:defRPr>
                <a:solidFill>
                  <a:schemeClr val="dk1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65" name="Google Shape;65;p13"/>
          <p:cNvSpPr txBox="1"/>
          <p:nvPr>
            <p:ph idx="11" type="ftr"/>
          </p:nvPr>
        </p:nvSpPr>
        <p:spPr>
          <a:xfrm>
            <a:off x="2771775" y="6597650"/>
            <a:ext cx="5616575" cy="2603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3"/>
          <p:cNvSpPr txBox="1"/>
          <p:nvPr>
            <p:ph idx="12" type="sldNum"/>
          </p:nvPr>
        </p:nvSpPr>
        <p:spPr>
          <a:xfrm>
            <a:off x="8459788" y="6597650"/>
            <a:ext cx="504825" cy="2603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/>
          <p:nvPr>
            <p:ph type="title"/>
          </p:nvPr>
        </p:nvSpPr>
        <p:spPr>
          <a:xfrm rot="5400000">
            <a:off x="4878376" y="2151074"/>
            <a:ext cx="5976962" cy="21955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4"/>
          <p:cNvSpPr txBox="1"/>
          <p:nvPr>
            <p:ph idx="1" type="body"/>
          </p:nvPr>
        </p:nvSpPr>
        <p:spPr>
          <a:xfrm rot="5400000">
            <a:off x="409563" y="30175"/>
            <a:ext cx="5976962" cy="64373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Char char="•"/>
              <a:defRPr>
                <a:solidFill>
                  <a:schemeClr val="dk1"/>
                </a:solidFill>
              </a:defRPr>
            </a:lvl1pPr>
            <a:lvl2pPr indent="-3302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Char char="•"/>
              <a:defRPr>
                <a:solidFill>
                  <a:schemeClr val="dk1"/>
                </a:solidFill>
              </a:defRPr>
            </a:lvl2pPr>
            <a:lvl3pPr indent="-3302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Char char="•"/>
              <a:defRPr>
                <a:solidFill>
                  <a:schemeClr val="dk1"/>
                </a:solidFill>
              </a:defRPr>
            </a:lvl3pPr>
            <a:lvl4pPr indent="-3302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homa"/>
              <a:buChar char="•"/>
              <a:defRPr>
                <a:solidFill>
                  <a:schemeClr val="dk1"/>
                </a:solidFill>
              </a:defRPr>
            </a:lvl4pPr>
            <a:lvl5pPr indent="-3302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homa"/>
              <a:buChar char="•"/>
              <a:defRPr>
                <a:solidFill>
                  <a:schemeClr val="dk1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70" name="Google Shape;70;p14"/>
          <p:cNvSpPr txBox="1"/>
          <p:nvPr>
            <p:ph idx="11" type="ftr"/>
          </p:nvPr>
        </p:nvSpPr>
        <p:spPr>
          <a:xfrm>
            <a:off x="2771775" y="6597650"/>
            <a:ext cx="5616575" cy="2603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4"/>
          <p:cNvSpPr txBox="1"/>
          <p:nvPr>
            <p:ph idx="12" type="sldNum"/>
          </p:nvPr>
        </p:nvSpPr>
        <p:spPr>
          <a:xfrm>
            <a:off x="8459788" y="6597650"/>
            <a:ext cx="504825" cy="2603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bg>
      <p:bgPr>
        <a:solidFill>
          <a:schemeClr val="lt1"/>
        </a:solidFill>
      </p:bgPr>
    </p:bg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985004"/>
            <a:ext cx="9144000" cy="1871471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5"/>
          <p:cNvSpPr txBox="1"/>
          <p:nvPr>
            <p:ph idx="1" type="subTitle"/>
          </p:nvPr>
        </p:nvSpPr>
        <p:spPr>
          <a:xfrm>
            <a:off x="755650" y="2565400"/>
            <a:ext cx="7632700" cy="2016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400"/>
              </a:spcBef>
              <a:spcAft>
                <a:spcPts val="0"/>
              </a:spcAft>
              <a:buSzPts val="1600"/>
              <a:buFont typeface="Verdana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360"/>
              </a:spcBef>
              <a:spcAft>
                <a:spcPts val="0"/>
              </a:spcAft>
              <a:buSzPts val="1440"/>
              <a:buChar char="•"/>
              <a:defRPr/>
            </a:lvl2pPr>
            <a:lvl3pPr lvl="2" algn="l">
              <a:spcBef>
                <a:spcPts val="360"/>
              </a:spcBef>
              <a:spcAft>
                <a:spcPts val="0"/>
              </a:spcAft>
              <a:buSzPts val="1440"/>
              <a:buChar char="•"/>
              <a:defRPr/>
            </a:lvl3pPr>
            <a:lvl4pPr lvl="3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440"/>
              <a:buChar char="•"/>
              <a:defRPr/>
            </a:lvl4pPr>
            <a:lvl5pPr lvl="4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5pPr>
            <a:lvl6pPr lvl="5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lvl="6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lvl="7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lvl="8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type="ctrTitle"/>
          </p:nvPr>
        </p:nvSpPr>
        <p:spPr>
          <a:xfrm>
            <a:off x="755650" y="908050"/>
            <a:ext cx="7627938" cy="13684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4000" cap="none"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6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1600"/>
              <a:buFont typeface="Verdana"/>
              <a:buNone/>
              <a:defRPr sz="2000"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440"/>
              <a:buFont typeface="Verdana"/>
              <a:buNone/>
              <a:defRPr sz="1800"/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SzPts val="1280"/>
              <a:buFont typeface="Verdana"/>
              <a:buNone/>
              <a:defRPr sz="1600"/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Tahoma"/>
              <a:buNone/>
              <a:defRPr sz="1400"/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27" name="Google Shape;27;p6"/>
          <p:cNvSpPr txBox="1"/>
          <p:nvPr>
            <p:ph idx="11" type="ftr"/>
          </p:nvPr>
        </p:nvSpPr>
        <p:spPr>
          <a:xfrm>
            <a:off x="2771775" y="6597650"/>
            <a:ext cx="5616575" cy="2603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8459788" y="6597650"/>
            <a:ext cx="504825" cy="2603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179388" y="260350"/>
            <a:ext cx="8785225" cy="7064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7"/>
          <p:cNvSpPr txBox="1"/>
          <p:nvPr>
            <p:ph idx="1" type="body"/>
          </p:nvPr>
        </p:nvSpPr>
        <p:spPr>
          <a:xfrm>
            <a:off x="179388" y="1125538"/>
            <a:ext cx="4316412" cy="511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7084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240"/>
              <a:buFont typeface="Verdana"/>
              <a:buChar char="•"/>
              <a:defRPr sz="2800">
                <a:solidFill>
                  <a:schemeClr val="dk1"/>
                </a:solidFill>
              </a:defRPr>
            </a:lvl1pPr>
            <a:lvl2pPr indent="-350519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920"/>
              <a:buFont typeface="Verdana"/>
              <a:buChar char="•"/>
              <a:defRPr sz="2400">
                <a:solidFill>
                  <a:schemeClr val="dk1"/>
                </a:solidFill>
              </a:defRPr>
            </a:lvl2pPr>
            <a:lvl3pPr indent="-3302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Char char="•"/>
              <a:defRPr sz="2000">
                <a:solidFill>
                  <a:schemeClr val="dk1"/>
                </a:solidFill>
              </a:defRPr>
            </a:lvl3pPr>
            <a:lvl4pPr indent="-320039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Tahoma"/>
              <a:buChar char="•"/>
              <a:defRPr sz="1800">
                <a:solidFill>
                  <a:schemeClr val="dk1"/>
                </a:solidFill>
              </a:defRPr>
            </a:lvl4pPr>
            <a:lvl5pPr indent="-320039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Tahoma"/>
              <a:buChar char="•"/>
              <a:defRPr sz="1800">
                <a:solidFill>
                  <a:schemeClr val="dk1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 sz="1800"/>
            </a:lvl9pPr>
          </a:lstStyle>
          <a:p/>
        </p:txBody>
      </p:sp>
      <p:sp>
        <p:nvSpPr>
          <p:cNvPr id="32" name="Google Shape;32;p7"/>
          <p:cNvSpPr txBox="1"/>
          <p:nvPr>
            <p:ph idx="2" type="body"/>
          </p:nvPr>
        </p:nvSpPr>
        <p:spPr>
          <a:xfrm>
            <a:off x="4648200" y="1125538"/>
            <a:ext cx="4316413" cy="511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7084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240"/>
              <a:buFont typeface="Verdana"/>
              <a:buChar char="•"/>
              <a:defRPr sz="2800">
                <a:solidFill>
                  <a:schemeClr val="dk1"/>
                </a:solidFill>
              </a:defRPr>
            </a:lvl1pPr>
            <a:lvl2pPr indent="-350519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920"/>
              <a:buFont typeface="Verdana"/>
              <a:buChar char="•"/>
              <a:defRPr sz="2400">
                <a:solidFill>
                  <a:schemeClr val="dk1"/>
                </a:solidFill>
              </a:defRPr>
            </a:lvl2pPr>
            <a:lvl3pPr indent="-3302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Char char="•"/>
              <a:defRPr sz="2000">
                <a:solidFill>
                  <a:schemeClr val="dk1"/>
                </a:solidFill>
              </a:defRPr>
            </a:lvl3pPr>
            <a:lvl4pPr indent="-320039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Tahoma"/>
              <a:buChar char="•"/>
              <a:defRPr sz="1800">
                <a:solidFill>
                  <a:schemeClr val="dk1"/>
                </a:solidFill>
              </a:defRPr>
            </a:lvl4pPr>
            <a:lvl5pPr indent="-320039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Tahoma"/>
              <a:buChar char="•"/>
              <a:defRPr sz="1800">
                <a:solidFill>
                  <a:schemeClr val="dk1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 sz="1800"/>
            </a:lvl9pPr>
          </a:lstStyle>
          <a:p/>
        </p:txBody>
      </p:sp>
      <p:sp>
        <p:nvSpPr>
          <p:cNvPr id="33" name="Google Shape;33;p7"/>
          <p:cNvSpPr txBox="1"/>
          <p:nvPr>
            <p:ph idx="11" type="ftr"/>
          </p:nvPr>
        </p:nvSpPr>
        <p:spPr>
          <a:xfrm>
            <a:off x="2771775" y="6597650"/>
            <a:ext cx="5616575" cy="2603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8459788" y="6597650"/>
            <a:ext cx="504825" cy="2603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8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SzPts val="1920"/>
              <a:buFont typeface="Verdana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SzPts val="1600"/>
              <a:buFont typeface="Verdana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440"/>
              <a:buFont typeface="Verdana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Tahoma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38" name="Google Shape;38;p8"/>
          <p:cNvSpPr txBox="1"/>
          <p:nvPr>
            <p:ph idx="2" type="body"/>
          </p:nvPr>
        </p:nvSpPr>
        <p:spPr>
          <a:xfrm>
            <a:off x="457200" y="2174874"/>
            <a:ext cx="4040188" cy="40624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052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920"/>
              <a:buFont typeface="Arial"/>
              <a:buChar char="•"/>
              <a:defRPr sz="2400">
                <a:solidFill>
                  <a:schemeClr val="dk1"/>
                </a:solidFill>
              </a:defRPr>
            </a:lvl1pPr>
            <a:lvl2pPr indent="-3302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000">
                <a:solidFill>
                  <a:schemeClr val="dk1"/>
                </a:solidFill>
              </a:defRPr>
            </a:lvl2pPr>
            <a:lvl3pPr indent="-320039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Char char="•"/>
              <a:defRPr sz="1800">
                <a:solidFill>
                  <a:schemeClr val="dk1"/>
                </a:solidFill>
              </a:defRPr>
            </a:lvl3pPr>
            <a:lvl4pPr indent="-30988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80"/>
              <a:buFont typeface="Arial"/>
              <a:buChar char="•"/>
              <a:defRPr sz="1600">
                <a:solidFill>
                  <a:schemeClr val="dk1"/>
                </a:solidFill>
              </a:defRPr>
            </a:lvl4pPr>
            <a:lvl5pPr indent="-309879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80"/>
              <a:buFont typeface="Arial"/>
              <a:buChar char="•"/>
              <a:defRPr sz="1600">
                <a:solidFill>
                  <a:schemeClr val="dk1"/>
                </a:solidFill>
              </a:defRPr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9pPr>
          </a:lstStyle>
          <a:p/>
        </p:txBody>
      </p:sp>
      <p:sp>
        <p:nvSpPr>
          <p:cNvPr id="39" name="Google Shape;39;p8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SzPts val="1920"/>
              <a:buFont typeface="Verdana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SzPts val="1600"/>
              <a:buFont typeface="Verdana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440"/>
              <a:buFont typeface="Verdana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Tahoma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40" name="Google Shape;40;p8"/>
          <p:cNvSpPr txBox="1"/>
          <p:nvPr>
            <p:ph idx="4" type="body"/>
          </p:nvPr>
        </p:nvSpPr>
        <p:spPr>
          <a:xfrm>
            <a:off x="4645025" y="2174874"/>
            <a:ext cx="4041775" cy="40624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052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920"/>
              <a:buFont typeface="Arial"/>
              <a:buChar char="•"/>
              <a:defRPr sz="2400">
                <a:solidFill>
                  <a:schemeClr val="dk1"/>
                </a:solidFill>
              </a:defRPr>
            </a:lvl1pPr>
            <a:lvl2pPr indent="-3302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000">
                <a:solidFill>
                  <a:schemeClr val="dk1"/>
                </a:solidFill>
              </a:defRPr>
            </a:lvl2pPr>
            <a:lvl3pPr indent="-320039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Char char="•"/>
              <a:defRPr sz="1800">
                <a:solidFill>
                  <a:schemeClr val="dk1"/>
                </a:solidFill>
              </a:defRPr>
            </a:lvl3pPr>
            <a:lvl4pPr indent="-30988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80"/>
              <a:buFont typeface="Arial"/>
              <a:buChar char="•"/>
              <a:defRPr sz="1600">
                <a:solidFill>
                  <a:schemeClr val="dk1"/>
                </a:solidFill>
              </a:defRPr>
            </a:lvl4pPr>
            <a:lvl5pPr indent="-309879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80"/>
              <a:buFont typeface="Arial"/>
              <a:buChar char="•"/>
              <a:defRPr sz="1600">
                <a:solidFill>
                  <a:schemeClr val="dk1"/>
                </a:solidFill>
              </a:defRPr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9pPr>
          </a:lstStyle>
          <a:p/>
        </p:txBody>
      </p:sp>
      <p:sp>
        <p:nvSpPr>
          <p:cNvPr id="41" name="Google Shape;41;p8"/>
          <p:cNvSpPr txBox="1"/>
          <p:nvPr>
            <p:ph idx="11" type="ftr"/>
          </p:nvPr>
        </p:nvSpPr>
        <p:spPr>
          <a:xfrm>
            <a:off x="2771775" y="6597650"/>
            <a:ext cx="5616575" cy="2603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8"/>
          <p:cNvSpPr txBox="1"/>
          <p:nvPr>
            <p:ph idx="12" type="sldNum"/>
          </p:nvPr>
        </p:nvSpPr>
        <p:spPr>
          <a:xfrm>
            <a:off x="8459788" y="6597650"/>
            <a:ext cx="504825" cy="2603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 txBox="1"/>
          <p:nvPr>
            <p:ph type="title"/>
          </p:nvPr>
        </p:nvSpPr>
        <p:spPr>
          <a:xfrm>
            <a:off x="179388" y="260350"/>
            <a:ext cx="8785225" cy="7064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9"/>
          <p:cNvSpPr txBox="1"/>
          <p:nvPr>
            <p:ph idx="11" type="ftr"/>
          </p:nvPr>
        </p:nvSpPr>
        <p:spPr>
          <a:xfrm>
            <a:off x="2771775" y="6597650"/>
            <a:ext cx="5616575" cy="2603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9"/>
          <p:cNvSpPr txBox="1"/>
          <p:nvPr>
            <p:ph idx="12" type="sldNum"/>
          </p:nvPr>
        </p:nvSpPr>
        <p:spPr>
          <a:xfrm>
            <a:off x="8459788" y="6597650"/>
            <a:ext cx="504825" cy="2603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0"/>
          <p:cNvSpPr txBox="1"/>
          <p:nvPr>
            <p:ph idx="11" type="ftr"/>
          </p:nvPr>
        </p:nvSpPr>
        <p:spPr>
          <a:xfrm>
            <a:off x="2771775" y="6597650"/>
            <a:ext cx="5616575" cy="2603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0"/>
          <p:cNvSpPr txBox="1"/>
          <p:nvPr>
            <p:ph idx="12" type="sldNum"/>
          </p:nvPr>
        </p:nvSpPr>
        <p:spPr>
          <a:xfrm>
            <a:off x="8459788" y="6597650"/>
            <a:ext cx="504825" cy="2603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" type="body"/>
          </p:nvPr>
        </p:nvSpPr>
        <p:spPr>
          <a:xfrm>
            <a:off x="3575050" y="273050"/>
            <a:ext cx="5111750" cy="59917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7244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840"/>
              <a:buFont typeface="Arial"/>
              <a:buChar char="•"/>
              <a:defRPr sz="3200">
                <a:solidFill>
                  <a:schemeClr val="dk1"/>
                </a:solidFill>
              </a:defRPr>
            </a:lvl1pPr>
            <a:lvl2pPr indent="-44196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•"/>
              <a:defRPr sz="2800">
                <a:solidFill>
                  <a:schemeClr val="dk1"/>
                </a:solidFill>
              </a:defRPr>
            </a:lvl2pPr>
            <a:lvl3pPr indent="-41148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400">
                <a:solidFill>
                  <a:schemeClr val="dk1"/>
                </a:solidFill>
              </a:defRPr>
            </a:lvl3pPr>
            <a:lvl4pPr indent="-3810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000">
                <a:solidFill>
                  <a:schemeClr val="dk1"/>
                </a:solidFill>
              </a:defRPr>
            </a:lvl4pPr>
            <a:lvl5pPr indent="-3810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000">
                <a:solidFill>
                  <a:schemeClr val="dk1"/>
                </a:solidFill>
              </a:defRPr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9pPr>
          </a:lstStyle>
          <a:p/>
        </p:txBody>
      </p:sp>
      <p:sp>
        <p:nvSpPr>
          <p:cNvPr id="53" name="Google Shape;53;p11"/>
          <p:cNvSpPr txBox="1"/>
          <p:nvPr>
            <p:ph idx="2" type="body"/>
          </p:nvPr>
        </p:nvSpPr>
        <p:spPr>
          <a:xfrm>
            <a:off x="457200" y="1435100"/>
            <a:ext cx="3008313" cy="48022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SzPts val="1120"/>
              <a:buFont typeface="Verdana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SzPts val="960"/>
              <a:buFont typeface="Verdana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SzPts val="800"/>
              <a:buFont typeface="Verdana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720"/>
              <a:buFont typeface="Tahoma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54" name="Google Shape;54;p11"/>
          <p:cNvSpPr txBox="1"/>
          <p:nvPr>
            <p:ph idx="11" type="ftr"/>
          </p:nvPr>
        </p:nvSpPr>
        <p:spPr>
          <a:xfrm>
            <a:off x="2771775" y="6597650"/>
            <a:ext cx="5616575" cy="2603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11"/>
          <p:cNvSpPr txBox="1"/>
          <p:nvPr>
            <p:ph idx="12" type="sldNum"/>
          </p:nvPr>
        </p:nvSpPr>
        <p:spPr>
          <a:xfrm>
            <a:off x="8459788" y="6597650"/>
            <a:ext cx="504825" cy="2603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12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560"/>
              <a:buFont typeface="Verdana"/>
              <a:buNone/>
              <a:defRPr b="0" i="0" sz="3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240"/>
              <a:buFont typeface="Verdana"/>
              <a:buNone/>
              <a:defRPr b="0" i="0" sz="2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920"/>
              <a:buFont typeface="Verdana"/>
              <a:buNone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ahoma"/>
              <a:buNone/>
              <a:defRPr b="0" i="0" sz="20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Noto Sans Symbols"/>
              <a:buNone/>
              <a:defRPr b="0" i="0" sz="20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Noto Sans Symbols"/>
              <a:buNone/>
              <a:defRPr b="0" i="0" sz="20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Noto Sans Symbols"/>
              <a:buNone/>
              <a:defRPr b="0" i="0" sz="20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Noto Sans Symbols"/>
              <a:buNone/>
              <a:defRPr b="0" i="0" sz="20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Noto Sans Symbols"/>
              <a:buNone/>
              <a:defRPr b="0" i="0" sz="20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59" name="Google Shape;59;p12"/>
          <p:cNvSpPr txBox="1"/>
          <p:nvPr>
            <p:ph idx="1" type="body"/>
          </p:nvPr>
        </p:nvSpPr>
        <p:spPr>
          <a:xfrm>
            <a:off x="1792288" y="5367338"/>
            <a:ext cx="5486400" cy="8699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SzPts val="1120"/>
              <a:buFont typeface="Verdana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SzPts val="960"/>
              <a:buFont typeface="Verdana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SzPts val="800"/>
              <a:buFont typeface="Verdana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720"/>
              <a:buFont typeface="Tahoma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60" name="Google Shape;60;p12"/>
          <p:cNvSpPr txBox="1"/>
          <p:nvPr>
            <p:ph idx="11" type="ftr"/>
          </p:nvPr>
        </p:nvSpPr>
        <p:spPr>
          <a:xfrm>
            <a:off x="2771775" y="6597650"/>
            <a:ext cx="5616575" cy="2603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12"/>
          <p:cNvSpPr txBox="1"/>
          <p:nvPr>
            <p:ph idx="12" type="sldNum"/>
          </p:nvPr>
        </p:nvSpPr>
        <p:spPr>
          <a:xfrm>
            <a:off x="8459788" y="6597650"/>
            <a:ext cx="504825" cy="2603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3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6300216"/>
            <a:ext cx="9144000" cy="55778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3"/>
          <p:cNvSpPr txBox="1"/>
          <p:nvPr>
            <p:ph type="title"/>
          </p:nvPr>
        </p:nvSpPr>
        <p:spPr>
          <a:xfrm>
            <a:off x="179388" y="260350"/>
            <a:ext cx="8785225" cy="7064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2" name="Google Shape;12;p3"/>
          <p:cNvSpPr txBox="1"/>
          <p:nvPr>
            <p:ph idx="1" type="body"/>
          </p:nvPr>
        </p:nvSpPr>
        <p:spPr>
          <a:xfrm>
            <a:off x="179388" y="1125538"/>
            <a:ext cx="8785225" cy="511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302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302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302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ahoma"/>
              <a:buChar char="•"/>
              <a:defRPr b="0" i="0" sz="20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Noto Sans Symbols"/>
              <a:buChar char="▪"/>
              <a:defRPr b="0" i="0" sz="20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Noto Sans Symbols"/>
              <a:buChar char="▪"/>
              <a:defRPr b="0" i="0" sz="20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Noto Sans Symbols"/>
              <a:buChar char="▪"/>
              <a:defRPr b="0" i="0" sz="20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Noto Sans Symbols"/>
              <a:buChar char="▪"/>
              <a:defRPr b="0" i="0" sz="20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Noto Sans Symbols"/>
              <a:buChar char="▪"/>
              <a:defRPr b="0" i="0" sz="20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13" name="Google Shape;13;p3"/>
          <p:cNvSpPr txBox="1"/>
          <p:nvPr>
            <p:ph idx="11" type="ftr"/>
          </p:nvPr>
        </p:nvSpPr>
        <p:spPr>
          <a:xfrm>
            <a:off x="2771775" y="6597650"/>
            <a:ext cx="5616575" cy="2603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4" name="Google Shape;14;p3"/>
          <p:cNvSpPr txBox="1"/>
          <p:nvPr>
            <p:ph idx="12" type="sldNum"/>
          </p:nvPr>
        </p:nvSpPr>
        <p:spPr>
          <a:xfrm>
            <a:off x="8459788" y="6597650"/>
            <a:ext cx="504825" cy="2603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Relationship Id="rId4" Type="http://schemas.openxmlformats.org/officeDocument/2006/relationships/image" Target="../media/image3.jpg"/><Relationship Id="rId9" Type="http://schemas.openxmlformats.org/officeDocument/2006/relationships/image" Target="../media/image12.png"/><Relationship Id="rId5" Type="http://schemas.openxmlformats.org/officeDocument/2006/relationships/image" Target="../media/image4.png"/><Relationship Id="rId6" Type="http://schemas.openxmlformats.org/officeDocument/2006/relationships/image" Target="../media/image6.png"/><Relationship Id="rId7" Type="http://schemas.openxmlformats.org/officeDocument/2006/relationships/image" Target="../media/image5.jpg"/><Relationship Id="rId8" Type="http://schemas.openxmlformats.org/officeDocument/2006/relationships/image" Target="../media/image11.png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image" Target="../media/image14.png"/><Relationship Id="rId10" Type="http://schemas.openxmlformats.org/officeDocument/2006/relationships/image" Target="../media/image20.png"/><Relationship Id="rId1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Relationship Id="rId4" Type="http://schemas.openxmlformats.org/officeDocument/2006/relationships/image" Target="../media/image18.png"/><Relationship Id="rId9" Type="http://schemas.openxmlformats.org/officeDocument/2006/relationships/image" Target="../media/image15.png"/><Relationship Id="rId5" Type="http://schemas.openxmlformats.org/officeDocument/2006/relationships/image" Target="../media/image2.png"/><Relationship Id="rId6" Type="http://schemas.openxmlformats.org/officeDocument/2006/relationships/image" Target="../media/image8.png"/><Relationship Id="rId7" Type="http://schemas.openxmlformats.org/officeDocument/2006/relationships/image" Target="../media/image13.png"/><Relationship Id="rId8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90045" y="1257330"/>
            <a:ext cx="5091281" cy="5182197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"/>
          <p:cNvSpPr txBox="1"/>
          <p:nvPr>
            <p:ph type="title"/>
          </p:nvPr>
        </p:nvSpPr>
        <p:spPr>
          <a:xfrm>
            <a:off x="159561" y="50743"/>
            <a:ext cx="8785225" cy="7064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000"/>
              <a:t>Combine TROPOMI methane with high spatial resolution instruments to detect &amp; pinpoint super emitters globally : </a:t>
            </a:r>
            <a:endParaRPr/>
          </a:p>
        </p:txBody>
      </p:sp>
      <p:sp>
        <p:nvSpPr>
          <p:cNvPr id="79" name="Google Shape;79;p1"/>
          <p:cNvSpPr txBox="1"/>
          <p:nvPr>
            <p:ph idx="12" type="sldNum"/>
          </p:nvPr>
        </p:nvSpPr>
        <p:spPr>
          <a:xfrm>
            <a:off x="8459788" y="6597650"/>
            <a:ext cx="504825" cy="2603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  <p:pic>
        <p:nvPicPr>
          <p:cNvPr id="80" name="Google Shape;80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8116815">
            <a:off x="7970081" y="3975151"/>
            <a:ext cx="945506" cy="964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1464060">
            <a:off x="6132306" y="1823393"/>
            <a:ext cx="689505" cy="587098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"/>
          <p:cNvSpPr/>
          <p:nvPr/>
        </p:nvSpPr>
        <p:spPr>
          <a:xfrm>
            <a:off x="3040276" y="1286878"/>
            <a:ext cx="3308427" cy="36888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Verdana"/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3" name="Google Shape;83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2417488">
            <a:off x="3198298" y="935063"/>
            <a:ext cx="656742" cy="656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1884487">
            <a:off x="1942666" y="658037"/>
            <a:ext cx="1821422" cy="150143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5" name="Google Shape;85;p1"/>
          <p:cNvGrpSpPr/>
          <p:nvPr/>
        </p:nvGrpSpPr>
        <p:grpSpPr>
          <a:xfrm>
            <a:off x="4825517" y="947289"/>
            <a:ext cx="2766653" cy="2875592"/>
            <a:chOff x="4335693" y="759102"/>
            <a:chExt cx="2766653" cy="2875592"/>
          </a:xfrm>
        </p:grpSpPr>
        <p:pic>
          <p:nvPicPr>
            <p:cNvPr id="86" name="Google Shape;86;p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548754">
              <a:off x="6370565" y="2996529"/>
              <a:ext cx="689505" cy="5870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-2159674">
              <a:off x="4442392" y="905669"/>
              <a:ext cx="689505" cy="58709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8" name="Google Shape;88;p1"/>
          <p:cNvSpPr/>
          <p:nvPr/>
        </p:nvSpPr>
        <p:spPr>
          <a:xfrm>
            <a:off x="3274518" y="1069032"/>
            <a:ext cx="726517" cy="37511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Verdana"/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9" name="Google Shape;89;p1"/>
          <p:cNvSpPr/>
          <p:nvPr/>
        </p:nvSpPr>
        <p:spPr>
          <a:xfrm>
            <a:off x="1833604" y="418473"/>
            <a:ext cx="2183950" cy="2191083"/>
          </a:xfrm>
          <a:prstGeom prst="ellipse">
            <a:avLst/>
          </a:prstGeom>
          <a:solidFill>
            <a:srgbClr val="FFE0A3">
              <a:alpha val="32941"/>
            </a:srgbClr>
          </a:solidFill>
          <a:ln cap="flat" cmpd="sng" w="9525">
            <a:solidFill>
              <a:srgbClr val="FEF4E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Verdana"/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0" name="Google Shape;90;p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416952" y="739552"/>
            <a:ext cx="1527834" cy="974384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"/>
          <p:cNvSpPr txBox="1"/>
          <p:nvPr/>
        </p:nvSpPr>
        <p:spPr>
          <a:xfrm>
            <a:off x="7918064" y="1738696"/>
            <a:ext cx="790601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NL" sz="1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PRISMA</a:t>
            </a:r>
            <a:endParaRPr/>
          </a:p>
        </p:txBody>
      </p:sp>
      <p:sp>
        <p:nvSpPr>
          <p:cNvPr id="92" name="Google Shape;92;p1"/>
          <p:cNvSpPr txBox="1"/>
          <p:nvPr/>
        </p:nvSpPr>
        <p:spPr>
          <a:xfrm>
            <a:off x="5325073" y="797215"/>
            <a:ext cx="1359859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L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GHGSat- Claire</a:t>
            </a:r>
            <a:endParaRPr/>
          </a:p>
        </p:txBody>
      </p:sp>
      <p:sp>
        <p:nvSpPr>
          <p:cNvPr id="93" name="Google Shape;93;p1"/>
          <p:cNvSpPr txBox="1"/>
          <p:nvPr/>
        </p:nvSpPr>
        <p:spPr>
          <a:xfrm>
            <a:off x="6145051" y="1642087"/>
            <a:ext cx="1113959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L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GHGSat-Iris</a:t>
            </a:r>
            <a:endParaRPr/>
          </a:p>
        </p:txBody>
      </p:sp>
      <p:sp>
        <p:nvSpPr>
          <p:cNvPr id="94" name="Google Shape;94;p1"/>
          <p:cNvSpPr txBox="1"/>
          <p:nvPr/>
        </p:nvSpPr>
        <p:spPr>
          <a:xfrm>
            <a:off x="6769165" y="3838717"/>
            <a:ext cx="1266885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L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GHGSat-Hugo</a:t>
            </a:r>
            <a:endParaRPr/>
          </a:p>
        </p:txBody>
      </p:sp>
      <p:pic>
        <p:nvPicPr>
          <p:cNvPr id="95" name="Google Shape;95;p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718461" y="2151842"/>
            <a:ext cx="1714643" cy="1052987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"/>
          <p:cNvSpPr txBox="1"/>
          <p:nvPr/>
        </p:nvSpPr>
        <p:spPr>
          <a:xfrm>
            <a:off x="8012410" y="3295724"/>
            <a:ext cx="1116781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L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SENTINEL-2</a:t>
            </a:r>
            <a:endParaRPr/>
          </a:p>
        </p:txBody>
      </p:sp>
      <p:sp>
        <p:nvSpPr>
          <p:cNvPr id="97" name="Google Shape;97;p1"/>
          <p:cNvSpPr txBox="1"/>
          <p:nvPr/>
        </p:nvSpPr>
        <p:spPr>
          <a:xfrm>
            <a:off x="7952266" y="5342228"/>
            <a:ext cx="1176925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L" sz="1200">
                <a:solidFill>
                  <a:srgbClr val="B3B3B3"/>
                </a:solidFill>
                <a:latin typeface="Verdana"/>
                <a:ea typeface="Verdana"/>
                <a:cs typeface="Verdana"/>
                <a:sym typeface="Verdana"/>
              </a:rPr>
              <a:t>GF5, </a:t>
            </a:r>
            <a:r>
              <a:rPr lang="en-NL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ZY1, …</a:t>
            </a:r>
            <a:endParaRPr/>
          </a:p>
        </p:txBody>
      </p:sp>
      <p:pic>
        <p:nvPicPr>
          <p:cNvPr id="98" name="Google Shape;98;p1"/>
          <p:cNvPicPr preferRelativeResize="0"/>
          <p:nvPr/>
        </p:nvPicPr>
        <p:blipFill rotWithShape="1">
          <a:blip r:embed="rId10">
            <a:alphaModFix/>
          </a:blip>
          <a:srcRect b="0" l="0" r="0" t="24260"/>
          <a:stretch/>
        </p:blipFill>
        <p:spPr>
          <a:xfrm>
            <a:off x="162548" y="2986775"/>
            <a:ext cx="2355675" cy="1922681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"/>
          <p:cNvSpPr txBox="1"/>
          <p:nvPr/>
        </p:nvSpPr>
        <p:spPr>
          <a:xfrm>
            <a:off x="-110097" y="6039806"/>
            <a:ext cx="317394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L" sz="1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Maasakkers, Pandey, Aben et al. 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06062" y="1092109"/>
            <a:ext cx="9823231" cy="4197591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"/>
          <p:cNvSpPr txBox="1"/>
          <p:nvPr>
            <p:ph type="title"/>
          </p:nvPr>
        </p:nvSpPr>
        <p:spPr>
          <a:xfrm>
            <a:off x="0" y="22159"/>
            <a:ext cx="9380648" cy="6845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L" sz="2000"/>
              <a:t>TROPOMI automated detection CH</a:t>
            </a:r>
            <a:r>
              <a:rPr baseline="-25000" lang="en-NL" sz="2000"/>
              <a:t>4</a:t>
            </a:r>
            <a:r>
              <a:rPr lang="en-NL" sz="2000"/>
              <a:t> super emitters ‘tip &amp; cue’ high spatial resol. instrum. --&gt; facility scale</a:t>
            </a:r>
            <a:endParaRPr/>
          </a:p>
        </p:txBody>
      </p:sp>
      <p:sp>
        <p:nvSpPr>
          <p:cNvPr id="107" name="Google Shape;107;p2"/>
          <p:cNvSpPr txBox="1"/>
          <p:nvPr>
            <p:ph idx="12" type="sldNum"/>
          </p:nvPr>
        </p:nvSpPr>
        <p:spPr>
          <a:xfrm>
            <a:off x="8459788" y="6597650"/>
            <a:ext cx="504825" cy="2603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L"/>
              <a:t>‹#›</a:t>
            </a:fld>
            <a:endParaRPr/>
          </a:p>
        </p:txBody>
      </p:sp>
      <p:sp>
        <p:nvSpPr>
          <p:cNvPr id="108" name="Google Shape;108;p2"/>
          <p:cNvSpPr/>
          <p:nvPr/>
        </p:nvSpPr>
        <p:spPr>
          <a:xfrm>
            <a:off x="5527749" y="2382523"/>
            <a:ext cx="293931" cy="325829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Verdana"/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9" name="Google Shape;109;p2"/>
          <p:cNvSpPr/>
          <p:nvPr/>
        </p:nvSpPr>
        <p:spPr>
          <a:xfrm rot="-1790644">
            <a:off x="5173281" y="1653062"/>
            <a:ext cx="1152227" cy="630187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Verdana"/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0" name="Google Shape;110;p2"/>
          <p:cNvSpPr txBox="1"/>
          <p:nvPr/>
        </p:nvSpPr>
        <p:spPr>
          <a:xfrm>
            <a:off x="0" y="1400801"/>
            <a:ext cx="267252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NL" sz="1200">
                <a:solidFill>
                  <a:srgbClr val="7F7F7F"/>
                </a:solidFill>
                <a:latin typeface="Comic Sans MS"/>
                <a:ea typeface="Comic Sans MS"/>
                <a:cs typeface="Comic Sans MS"/>
                <a:sym typeface="Comic Sans MS"/>
              </a:rPr>
              <a:t>Maasakkers, Schuit, et al, in prep. </a:t>
            </a:r>
            <a:endParaRPr/>
          </a:p>
        </p:txBody>
      </p:sp>
      <p:pic>
        <p:nvPicPr>
          <p:cNvPr id="111" name="Google Shape;111;p2"/>
          <p:cNvPicPr preferRelativeResize="0"/>
          <p:nvPr/>
        </p:nvPicPr>
        <p:blipFill rotWithShape="1">
          <a:blip r:embed="rId4">
            <a:alphaModFix/>
          </a:blip>
          <a:srcRect b="15799" l="21574" r="47644" t="41477"/>
          <a:stretch/>
        </p:blipFill>
        <p:spPr>
          <a:xfrm>
            <a:off x="2798484" y="4821503"/>
            <a:ext cx="1954039" cy="2036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90092" y="6565076"/>
            <a:ext cx="504826" cy="2929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3" name="Google Shape;113;p2"/>
          <p:cNvCxnSpPr/>
          <p:nvPr/>
        </p:nvCxnSpPr>
        <p:spPr>
          <a:xfrm rot="10800000">
            <a:off x="2698044" y="4580701"/>
            <a:ext cx="421700" cy="211318"/>
          </a:xfrm>
          <a:prstGeom prst="straightConnector1">
            <a:avLst/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14" name="Google Shape;114;p2"/>
          <p:cNvCxnSpPr/>
          <p:nvPr/>
        </p:nvCxnSpPr>
        <p:spPr>
          <a:xfrm flipH="1">
            <a:off x="6258114" y="1197973"/>
            <a:ext cx="628552" cy="420352"/>
          </a:xfrm>
          <a:prstGeom prst="straightConnector1">
            <a:avLst/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115" name="Google Shape;115;p2"/>
          <p:cNvPicPr preferRelativeResize="0"/>
          <p:nvPr/>
        </p:nvPicPr>
        <p:blipFill rotWithShape="1">
          <a:blip r:embed="rId6">
            <a:alphaModFix/>
          </a:blip>
          <a:srcRect b="1499" l="17610" r="4972" t="26216"/>
          <a:stretch/>
        </p:blipFill>
        <p:spPr>
          <a:xfrm>
            <a:off x="6886667" y="454707"/>
            <a:ext cx="1952534" cy="1906885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"/>
          <p:cNvSpPr txBox="1"/>
          <p:nvPr/>
        </p:nvSpPr>
        <p:spPr>
          <a:xfrm>
            <a:off x="7492935" y="427319"/>
            <a:ext cx="134626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L"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Pandey / Sutar</a:t>
            </a:r>
            <a:endParaRPr/>
          </a:p>
        </p:txBody>
      </p:sp>
      <p:cxnSp>
        <p:nvCxnSpPr>
          <p:cNvPr id="117" name="Google Shape;117;p2"/>
          <p:cNvCxnSpPr/>
          <p:nvPr/>
        </p:nvCxnSpPr>
        <p:spPr>
          <a:xfrm flipH="1" rot="10800000">
            <a:off x="5684312" y="2732487"/>
            <a:ext cx="1" cy="696513"/>
          </a:xfrm>
          <a:prstGeom prst="straightConnector1">
            <a:avLst/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18" name="Google Shape;118;p2"/>
          <p:cNvSpPr txBox="1"/>
          <p:nvPr/>
        </p:nvSpPr>
        <p:spPr>
          <a:xfrm>
            <a:off x="7785615" y="2096859"/>
            <a:ext cx="1008609" cy="253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L" sz="105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SENTINEL-2</a:t>
            </a:r>
            <a:endParaRPr/>
          </a:p>
        </p:txBody>
      </p:sp>
      <p:sp>
        <p:nvSpPr>
          <p:cNvPr id="119" name="Google Shape;119;p2"/>
          <p:cNvSpPr/>
          <p:nvPr/>
        </p:nvSpPr>
        <p:spPr>
          <a:xfrm>
            <a:off x="5145669" y="3362612"/>
            <a:ext cx="3980619" cy="3786098"/>
          </a:xfrm>
          <a:prstGeom prst="rect">
            <a:avLst/>
          </a:prstGeom>
          <a:solidFill>
            <a:srgbClr val="F2F2F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Verdana"/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0" name="Google Shape;120;p2"/>
          <p:cNvPicPr preferRelativeResize="0"/>
          <p:nvPr/>
        </p:nvPicPr>
        <p:blipFill rotWithShape="1">
          <a:blip r:embed="rId7">
            <a:alphaModFix/>
          </a:blip>
          <a:srcRect b="0" l="0" r="0" t="4092"/>
          <a:stretch/>
        </p:blipFill>
        <p:spPr>
          <a:xfrm>
            <a:off x="5053265" y="3439803"/>
            <a:ext cx="2037665" cy="2457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"/>
          <p:cNvPicPr preferRelativeResize="0"/>
          <p:nvPr/>
        </p:nvPicPr>
        <p:blipFill rotWithShape="1">
          <a:blip r:embed="rId8">
            <a:alphaModFix/>
          </a:blip>
          <a:srcRect b="49627" l="0" r="59198" t="5355"/>
          <a:stretch/>
        </p:blipFill>
        <p:spPr>
          <a:xfrm>
            <a:off x="7173073" y="3669542"/>
            <a:ext cx="1717151" cy="1443753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"/>
          <p:cNvSpPr txBox="1"/>
          <p:nvPr/>
        </p:nvSpPr>
        <p:spPr>
          <a:xfrm>
            <a:off x="8061387" y="3723611"/>
            <a:ext cx="790601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L"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PRISMA</a:t>
            </a:r>
            <a:endParaRPr/>
          </a:p>
        </p:txBody>
      </p:sp>
      <p:pic>
        <p:nvPicPr>
          <p:cNvPr id="123" name="Google Shape;123;p2"/>
          <p:cNvPicPr preferRelativeResize="0"/>
          <p:nvPr/>
        </p:nvPicPr>
        <p:blipFill rotWithShape="1">
          <a:blip r:embed="rId9">
            <a:alphaModFix/>
          </a:blip>
          <a:srcRect b="56261" l="35287" r="33901" t="2153"/>
          <a:stretch/>
        </p:blipFill>
        <p:spPr>
          <a:xfrm>
            <a:off x="7215270" y="5321696"/>
            <a:ext cx="1840629" cy="1281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745761" y="5811925"/>
            <a:ext cx="1450139" cy="12170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5" name="Google Shape;125;p2"/>
          <p:cNvCxnSpPr/>
          <p:nvPr/>
        </p:nvCxnSpPr>
        <p:spPr>
          <a:xfrm rot="10800000">
            <a:off x="6494891" y="4878507"/>
            <a:ext cx="678182" cy="572650"/>
          </a:xfrm>
          <a:prstGeom prst="straightConnector1">
            <a:avLst/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26" name="Google Shape;126;p2"/>
          <p:cNvCxnSpPr/>
          <p:nvPr/>
        </p:nvCxnSpPr>
        <p:spPr>
          <a:xfrm rot="10800000">
            <a:off x="6445261" y="3913542"/>
            <a:ext cx="915095" cy="477876"/>
          </a:xfrm>
          <a:prstGeom prst="straightConnector1">
            <a:avLst/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27" name="Google Shape;127;p2"/>
          <p:cNvSpPr txBox="1"/>
          <p:nvPr/>
        </p:nvSpPr>
        <p:spPr>
          <a:xfrm>
            <a:off x="8093018" y="5318319"/>
            <a:ext cx="1008609" cy="253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L" sz="105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SENTINEL-2</a:t>
            </a:r>
            <a:endParaRPr/>
          </a:p>
        </p:txBody>
      </p:sp>
      <p:sp>
        <p:nvSpPr>
          <p:cNvPr id="128" name="Google Shape;128;p2"/>
          <p:cNvSpPr/>
          <p:nvPr/>
        </p:nvSpPr>
        <p:spPr>
          <a:xfrm>
            <a:off x="8024698" y="6265768"/>
            <a:ext cx="115929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L" sz="11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Irakulis et al</a:t>
            </a:r>
            <a:r>
              <a:rPr lang="en-NL"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endParaRPr/>
          </a:p>
        </p:txBody>
      </p:sp>
      <p:pic>
        <p:nvPicPr>
          <p:cNvPr id="129" name="Google Shape;129;p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273548" y="6367911"/>
            <a:ext cx="434858" cy="490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"/>
          <p:cNvPicPr preferRelativeResize="0"/>
          <p:nvPr/>
        </p:nvPicPr>
        <p:blipFill rotWithShape="1">
          <a:blip r:embed="rId12">
            <a:alphaModFix/>
          </a:blip>
          <a:srcRect b="17335" l="11488" r="8732" t="9705"/>
          <a:stretch/>
        </p:blipFill>
        <p:spPr>
          <a:xfrm>
            <a:off x="763853" y="4805021"/>
            <a:ext cx="1781184" cy="179262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1" name="Google Shape;131;p2"/>
          <p:cNvCxnSpPr/>
          <p:nvPr/>
        </p:nvCxnSpPr>
        <p:spPr>
          <a:xfrm flipH="1" rot="10800000">
            <a:off x="1688083" y="4821503"/>
            <a:ext cx="1110401" cy="801508"/>
          </a:xfrm>
          <a:prstGeom prst="straightConnector1">
            <a:avLst/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2" name="Google Shape;132;p2"/>
          <p:cNvCxnSpPr/>
          <p:nvPr/>
        </p:nvCxnSpPr>
        <p:spPr>
          <a:xfrm>
            <a:off x="1729155" y="5850637"/>
            <a:ext cx="1044668" cy="1004712"/>
          </a:xfrm>
          <a:prstGeom prst="straightConnector1">
            <a:avLst/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3" name="Google Shape;133;p2"/>
          <p:cNvSpPr txBox="1"/>
          <p:nvPr/>
        </p:nvSpPr>
        <p:spPr>
          <a:xfrm>
            <a:off x="820137" y="6343734"/>
            <a:ext cx="824265" cy="253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L" sz="105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TROPOMI</a:t>
            </a:r>
            <a:endParaRPr/>
          </a:p>
        </p:txBody>
      </p:sp>
      <p:sp>
        <p:nvSpPr>
          <p:cNvPr id="134" name="Google Shape;134;p2"/>
          <p:cNvSpPr txBox="1"/>
          <p:nvPr/>
        </p:nvSpPr>
        <p:spPr>
          <a:xfrm>
            <a:off x="5260335" y="5222257"/>
            <a:ext cx="824265" cy="253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L" sz="105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TROPOMI</a:t>
            </a:r>
            <a:endParaRPr/>
          </a:p>
        </p:txBody>
      </p:sp>
      <p:sp>
        <p:nvSpPr>
          <p:cNvPr id="135" name="Google Shape;135;p2"/>
          <p:cNvSpPr txBox="1"/>
          <p:nvPr/>
        </p:nvSpPr>
        <p:spPr>
          <a:xfrm>
            <a:off x="3334598" y="6581001"/>
            <a:ext cx="1544141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L"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Maasakkers et al.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RON_white">
  <a:themeElements>
    <a:clrScheme name="Custom 1">
      <a:dk1>
        <a:srgbClr val="000000"/>
      </a:dk1>
      <a:lt1>
        <a:srgbClr val="FFFFFF"/>
      </a:lt1>
      <a:dk2>
        <a:srgbClr val="424242"/>
      </a:dk2>
      <a:lt2>
        <a:srgbClr val="FFFFCC"/>
      </a:lt2>
      <a:accent1>
        <a:srgbClr val="FFCC66"/>
      </a:accent1>
      <a:accent2>
        <a:srgbClr val="1F497D"/>
      </a:accent2>
      <a:accent3>
        <a:srgbClr val="64C204"/>
      </a:accent3>
      <a:accent4>
        <a:srgbClr val="FF6666"/>
      </a:accent4>
      <a:accent5>
        <a:srgbClr val="FFFF00"/>
      </a:accent5>
      <a:accent6>
        <a:srgbClr val="593D7B"/>
      </a:accent6>
      <a:hlink>
        <a:srgbClr val="809BC8"/>
      </a:hlink>
      <a:folHlink>
        <a:srgbClr val="FF66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2017-12-05T20:20:47Z</dcterms:created>
</cp:coreProperties>
</file>