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3"/>
  </p:notesMasterIdLst>
  <p:sldIdLst>
    <p:sldId id="256" r:id="rId2"/>
    <p:sldId id="261" r:id="rId3"/>
    <p:sldId id="260" r:id="rId4"/>
    <p:sldId id="262" r:id="rId5"/>
    <p:sldId id="266" r:id="rId6"/>
    <p:sldId id="267" r:id="rId7"/>
    <p:sldId id="270" r:id="rId8"/>
    <p:sldId id="268" r:id="rId9"/>
    <p:sldId id="269" r:id="rId10"/>
    <p:sldId id="271" r:id="rId11"/>
    <p:sldId id="264" r:id="rId12"/>
  </p:sldIdLst>
  <p:sldSz cx="12192000" cy="6858000"/>
  <p:notesSz cx="6858000" cy="9144000"/>
  <p:embeddedFontLst>
    <p:embeddedFont>
      <p:font typeface="Average" pitchFamily="2" charset="77"/>
      <p:regular r:id="rId14"/>
    </p:embeddedFont>
    <p:embeddedFont>
      <p:font typeface="Barlow" pitchFamily="2" charset="77"/>
      <p:regular r:id="rId15"/>
      <p:bold r:id="rId16"/>
      <p:italic r:id="rId17"/>
      <p:boldItalic r:id="rId18"/>
    </p:embeddedFont>
    <p:embeddedFont>
      <p:font typeface="Barlow SemiBold" panose="020F0502020204030204" pitchFamily="34" charset="0"/>
      <p:regular r:id="rId19"/>
      <p:bold r:id="rId20"/>
      <p:italic r:id="rId21"/>
      <p:boldItalic r:id="rId22"/>
    </p:embeddedFont>
    <p:embeddedFont>
      <p:font typeface="Lobster" pitchFamily="2" charset="77"/>
      <p:regular r:id="rId23"/>
    </p:embeddedFont>
    <p:embeddedFont>
      <p:font typeface="Montserrat" pitchFamily="2" charset="77"/>
      <p:regular r:id="rId24"/>
      <p:bold r:id="rId25"/>
      <p:italic r:id="rId26"/>
      <p:boldItalic r:id="rId27"/>
    </p:embeddedFont>
    <p:embeddedFont>
      <p:font typeface="Montserrat Medium" panose="020F0502020204030204" pitchFamily="34" charset="0"/>
      <p:regular r:id="rId28"/>
      <p:bold r:id="rId29"/>
      <p:italic r:id="rId30"/>
      <p:boldItalic r:id="rId31"/>
    </p:embeddedFont>
    <p:embeddedFont>
      <p:font typeface="Montserrat SemiBold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29C2BB-21E7-1B49-BCA3-E064BBFBE627}" v="8" dt="2025-04-03T19:33:03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0"/>
    <p:restoredTop sz="94491"/>
  </p:normalViewPr>
  <p:slideViewPr>
    <p:cSldViewPr snapToGrid="0">
      <p:cViewPr varScale="1">
        <p:scale>
          <a:sx n="156" d="100"/>
          <a:sy n="156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sjka Meijer" userId="4c464e55-2aef-498b-a56d-12bebce7c03a" providerId="ADAL" clId="{925EAF36-311B-ED4E-8EF4-E5EE35C7073B}"/>
    <pc:docChg chg="undo custSel addSld delSld modSld modMainMaster">
      <pc:chgData name="Yasjka Meijer" userId="4c464e55-2aef-498b-a56d-12bebce7c03a" providerId="ADAL" clId="{925EAF36-311B-ED4E-8EF4-E5EE35C7073B}" dt="2025-03-17T16:52:45.932" v="328" actId="20577"/>
      <pc:docMkLst>
        <pc:docMk/>
      </pc:docMkLst>
      <pc:sldChg chg="addSp modSp mod">
        <pc:chgData name="Yasjka Meijer" userId="4c464e55-2aef-498b-a56d-12bebce7c03a" providerId="ADAL" clId="{925EAF36-311B-ED4E-8EF4-E5EE35C7073B}" dt="2025-03-17T16:46:34.352" v="58" actId="20577"/>
        <pc:sldMkLst>
          <pc:docMk/>
          <pc:sldMk cId="0" sldId="256"/>
        </pc:sldMkLst>
      </pc:sldChg>
      <pc:sldChg chg="add del mod modShow">
        <pc:chgData name="Yasjka Meijer" userId="4c464e55-2aef-498b-a56d-12bebce7c03a" providerId="ADAL" clId="{925EAF36-311B-ED4E-8EF4-E5EE35C7073B}" dt="2025-03-17T16:49:55.725" v="186" actId="729"/>
        <pc:sldMkLst>
          <pc:docMk/>
          <pc:sldMk cId="0" sldId="259"/>
        </pc:sldMkLst>
      </pc:sldChg>
      <pc:sldChg chg="modSp mod">
        <pc:chgData name="Yasjka Meijer" userId="4c464e55-2aef-498b-a56d-12bebce7c03a" providerId="ADAL" clId="{925EAF36-311B-ED4E-8EF4-E5EE35C7073B}" dt="2025-03-17T16:49:38.789" v="185" actId="20577"/>
        <pc:sldMkLst>
          <pc:docMk/>
          <pc:sldMk cId="602173044" sldId="260"/>
        </pc:sldMkLst>
        <pc:spChg chg="mod">
          <ac:chgData name="Yasjka Meijer" userId="4c464e55-2aef-498b-a56d-12bebce7c03a" providerId="ADAL" clId="{925EAF36-311B-ED4E-8EF4-E5EE35C7073B}" dt="2025-03-17T16:49:38.789" v="185" actId="20577"/>
          <ac:spMkLst>
            <pc:docMk/>
            <pc:sldMk cId="602173044" sldId="260"/>
            <ac:spMk id="84" creationId="{90108B05-3900-5251-F29D-E81DA36EB00F}"/>
          </ac:spMkLst>
        </pc:spChg>
      </pc:sldChg>
      <pc:sldChg chg="modSp mod">
        <pc:chgData name="Yasjka Meijer" userId="4c464e55-2aef-498b-a56d-12bebce7c03a" providerId="ADAL" clId="{925EAF36-311B-ED4E-8EF4-E5EE35C7073B}" dt="2025-03-17T16:52:45.932" v="328" actId="20577"/>
        <pc:sldMkLst>
          <pc:docMk/>
          <pc:sldMk cId="1920520818" sldId="266"/>
        </pc:sldMkLst>
        <pc:spChg chg="mod">
          <ac:chgData name="Yasjka Meijer" userId="4c464e55-2aef-498b-a56d-12bebce7c03a" providerId="ADAL" clId="{925EAF36-311B-ED4E-8EF4-E5EE35C7073B}" dt="2025-03-17T16:52:45.932" v="328" actId="20577"/>
          <ac:spMkLst>
            <pc:docMk/>
            <pc:sldMk cId="1920520818" sldId="266"/>
            <ac:spMk id="2" creationId="{8216980A-3760-EDFC-1266-C9E2EBA5F11E}"/>
          </ac:spMkLst>
        </pc:spChg>
      </pc:sldChg>
      <pc:sldChg chg="modSp mod">
        <pc:chgData name="Yasjka Meijer" userId="4c464e55-2aef-498b-a56d-12bebce7c03a" providerId="ADAL" clId="{925EAF36-311B-ED4E-8EF4-E5EE35C7073B}" dt="2025-03-17T16:52:16.917" v="314" actId="14100"/>
        <pc:sldMkLst>
          <pc:docMk/>
          <pc:sldMk cId="2496987334" sldId="267"/>
        </pc:sldMkLst>
        <pc:spChg chg="mod">
          <ac:chgData name="Yasjka Meijer" userId="4c464e55-2aef-498b-a56d-12bebce7c03a" providerId="ADAL" clId="{925EAF36-311B-ED4E-8EF4-E5EE35C7073B}" dt="2025-03-17T16:52:16.917" v="314" actId="14100"/>
          <ac:spMkLst>
            <pc:docMk/>
            <pc:sldMk cId="2496987334" sldId="267"/>
            <ac:spMk id="2" creationId="{A2777BEE-8344-8BAE-64A4-32B460BB7FE8}"/>
          </ac:spMkLst>
        </pc:spChg>
        <pc:spChg chg="mod">
          <ac:chgData name="Yasjka Meijer" userId="4c464e55-2aef-498b-a56d-12bebce7c03a" providerId="ADAL" clId="{925EAF36-311B-ED4E-8EF4-E5EE35C7073B}" dt="2025-03-17T16:50:59.727" v="210" actId="20577"/>
          <ac:spMkLst>
            <pc:docMk/>
            <pc:sldMk cId="2496987334" sldId="267"/>
            <ac:spMk id="3" creationId="{4F3C1C95-E8FC-9ED1-728B-3C5979C1EE07}"/>
          </ac:spMkLst>
        </pc:spChg>
      </pc:sldChg>
      <pc:sldMasterChg chg="modSldLayout">
        <pc:chgData name="Yasjka Meijer" userId="4c464e55-2aef-498b-a56d-12bebce7c03a" providerId="ADAL" clId="{925EAF36-311B-ED4E-8EF4-E5EE35C7073B}" dt="2025-03-17T16:47:27.041" v="102"/>
        <pc:sldMasterMkLst>
          <pc:docMk/>
          <pc:sldMasterMk cId="0" sldId="2147483652"/>
        </pc:sldMasterMkLst>
        <pc:sldLayoutChg chg="modSp mod">
          <pc:chgData name="Yasjka Meijer" userId="4c464e55-2aef-498b-a56d-12bebce7c03a" providerId="ADAL" clId="{925EAF36-311B-ED4E-8EF4-E5EE35C7073B}" dt="2025-03-17T16:46:23.659" v="57" actId="20577"/>
          <pc:sldLayoutMkLst>
            <pc:docMk/>
            <pc:sldMasterMk cId="0" sldId="2147483652"/>
            <pc:sldLayoutMk cId="0" sldId="2147483649"/>
          </pc:sldLayoutMkLst>
        </pc:sldLayoutChg>
        <pc:sldLayoutChg chg="modSp mod">
          <pc:chgData name="Yasjka Meijer" userId="4c464e55-2aef-498b-a56d-12bebce7c03a" providerId="ADAL" clId="{925EAF36-311B-ED4E-8EF4-E5EE35C7073B}" dt="2025-03-17T16:47:15.870" v="100" actId="20577"/>
          <pc:sldLayoutMkLst>
            <pc:docMk/>
            <pc:sldMasterMk cId="0" sldId="2147483652"/>
            <pc:sldLayoutMk cId="0" sldId="2147483650"/>
          </pc:sldLayoutMkLst>
          <pc:spChg chg="mod">
            <ac:chgData name="Yasjka Meijer" userId="4c464e55-2aef-498b-a56d-12bebce7c03a" providerId="ADAL" clId="{925EAF36-311B-ED4E-8EF4-E5EE35C7073B}" dt="2025-03-17T16:47:15.870" v="100" actId="20577"/>
            <ac:spMkLst>
              <pc:docMk/>
              <pc:sldMasterMk cId="0" sldId="2147483652"/>
              <pc:sldLayoutMk cId="0" sldId="2147483650"/>
              <ac:spMk id="39" creationId="{00000000-0000-0000-0000-000000000000}"/>
            </ac:spMkLst>
          </pc:spChg>
        </pc:sldLayoutChg>
        <pc:sldLayoutChg chg="addSp delSp modSp mod">
          <pc:chgData name="Yasjka Meijer" userId="4c464e55-2aef-498b-a56d-12bebce7c03a" providerId="ADAL" clId="{925EAF36-311B-ED4E-8EF4-E5EE35C7073B}" dt="2025-03-17T16:47:27.041" v="102"/>
          <pc:sldLayoutMkLst>
            <pc:docMk/>
            <pc:sldMasterMk cId="0" sldId="2147483652"/>
            <pc:sldLayoutMk cId="0" sldId="2147483651"/>
          </pc:sldLayoutMkLst>
        </pc:sldLayoutChg>
      </pc:sldMasterChg>
    </pc:docChg>
  </pc:docChgLst>
  <pc:docChgLst>
    <pc:chgData name="Yasjka Meijer" userId="4c464e55-2aef-498b-a56d-12bebce7c03a" providerId="ADAL" clId="{2C4FF2E6-5C39-2345-B45F-70B78DE08C5D}"/>
    <pc:docChg chg="undo custSel addSld delSld modSld modMainMaster">
      <pc:chgData name="Yasjka Meijer" userId="4c464e55-2aef-498b-a56d-12bebce7c03a" providerId="ADAL" clId="{2C4FF2E6-5C39-2345-B45F-70B78DE08C5D}" dt="2025-03-23T21:54:45.676" v="519" actId="20577"/>
      <pc:docMkLst>
        <pc:docMk/>
      </pc:docMkLst>
      <pc:sldChg chg="addSp modSp mod">
        <pc:chgData name="Yasjka Meijer" userId="4c464e55-2aef-498b-a56d-12bebce7c03a" providerId="ADAL" clId="{2C4FF2E6-5C39-2345-B45F-70B78DE08C5D}" dt="2025-03-23T21:54:45.676" v="519" actId="20577"/>
        <pc:sldMkLst>
          <pc:docMk/>
          <pc:sldMk cId="0" sldId="256"/>
        </pc:sldMkLst>
        <pc:spChg chg="mod">
          <ac:chgData name="Yasjka Meijer" userId="4c464e55-2aef-498b-a56d-12bebce7c03a" providerId="ADAL" clId="{2C4FF2E6-5C39-2345-B45F-70B78DE08C5D}" dt="2025-03-23T21:54:45.676" v="519" actId="20577"/>
          <ac:spMkLst>
            <pc:docMk/>
            <pc:sldMk cId="0" sldId="256"/>
            <ac:spMk id="60" creationId="{00000000-0000-0000-0000-000000000000}"/>
          </ac:spMkLst>
        </pc:spChg>
      </pc:sldChg>
      <pc:sldChg chg="del">
        <pc:chgData name="Yasjka Meijer" userId="4c464e55-2aef-498b-a56d-12bebce7c03a" providerId="ADAL" clId="{2C4FF2E6-5C39-2345-B45F-70B78DE08C5D}" dt="2025-03-23T21:22:25.252" v="79" actId="2696"/>
        <pc:sldMkLst>
          <pc:docMk/>
          <pc:sldMk cId="0" sldId="259"/>
        </pc:sldMkLst>
      </pc:sldChg>
      <pc:sldChg chg="modSp mod">
        <pc:chgData name="Yasjka Meijer" userId="4c464e55-2aef-498b-a56d-12bebce7c03a" providerId="ADAL" clId="{2C4FF2E6-5C39-2345-B45F-70B78DE08C5D}" dt="2025-03-23T21:22:10.043" v="78" actId="20577"/>
        <pc:sldMkLst>
          <pc:docMk/>
          <pc:sldMk cId="602173044" sldId="260"/>
        </pc:sldMkLst>
        <pc:spChg chg="mod">
          <ac:chgData name="Yasjka Meijer" userId="4c464e55-2aef-498b-a56d-12bebce7c03a" providerId="ADAL" clId="{2C4FF2E6-5C39-2345-B45F-70B78DE08C5D}" dt="2025-03-23T21:22:10.043" v="78" actId="20577"/>
          <ac:spMkLst>
            <pc:docMk/>
            <pc:sldMk cId="602173044" sldId="260"/>
            <ac:spMk id="84" creationId="{90108B05-3900-5251-F29D-E81DA36EB00F}"/>
          </ac:spMkLst>
        </pc:spChg>
      </pc:sldChg>
      <pc:sldChg chg="modSp mod">
        <pc:chgData name="Yasjka Meijer" userId="4c464e55-2aef-498b-a56d-12bebce7c03a" providerId="ADAL" clId="{2C4FF2E6-5C39-2345-B45F-70B78DE08C5D}" dt="2025-03-23T21:41:59.368" v="506" actId="20577"/>
        <pc:sldMkLst>
          <pc:docMk/>
          <pc:sldMk cId="1920520818" sldId="266"/>
        </pc:sldMkLst>
        <pc:spChg chg="mod">
          <ac:chgData name="Yasjka Meijer" userId="4c464e55-2aef-498b-a56d-12bebce7c03a" providerId="ADAL" clId="{2C4FF2E6-5C39-2345-B45F-70B78DE08C5D}" dt="2025-03-23T21:41:59.368" v="506" actId="20577"/>
          <ac:spMkLst>
            <pc:docMk/>
            <pc:sldMk cId="1920520818" sldId="266"/>
            <ac:spMk id="2" creationId="{8216980A-3760-EDFC-1266-C9E2EBA5F11E}"/>
          </ac:spMkLst>
        </pc:spChg>
      </pc:sldChg>
      <pc:sldChg chg="addSp delSp modSp mod">
        <pc:chgData name="Yasjka Meijer" userId="4c464e55-2aef-498b-a56d-12bebce7c03a" providerId="ADAL" clId="{2C4FF2E6-5C39-2345-B45F-70B78DE08C5D}" dt="2025-03-23T21:39:53.718" v="416" actId="1076"/>
        <pc:sldMkLst>
          <pc:docMk/>
          <pc:sldMk cId="2496987334" sldId="267"/>
        </pc:sldMkLst>
        <pc:spChg chg="mod">
          <ac:chgData name="Yasjka Meijer" userId="4c464e55-2aef-498b-a56d-12bebce7c03a" providerId="ADAL" clId="{2C4FF2E6-5C39-2345-B45F-70B78DE08C5D}" dt="2025-03-23T21:25:07.859" v="83" actId="1076"/>
          <ac:spMkLst>
            <pc:docMk/>
            <pc:sldMk cId="2496987334" sldId="267"/>
            <ac:spMk id="2" creationId="{A2777BEE-8344-8BAE-64A4-32B460BB7FE8}"/>
          </ac:spMkLst>
        </pc:spChg>
        <pc:spChg chg="mod">
          <ac:chgData name="Yasjka Meijer" userId="4c464e55-2aef-498b-a56d-12bebce7c03a" providerId="ADAL" clId="{2C4FF2E6-5C39-2345-B45F-70B78DE08C5D}" dt="2025-03-23T21:34:13.525" v="199" actId="20577"/>
          <ac:spMkLst>
            <pc:docMk/>
            <pc:sldMk cId="2496987334" sldId="267"/>
            <ac:spMk id="3" creationId="{4F3C1C95-E8FC-9ED1-728B-3C5979C1EE07}"/>
          </ac:spMkLst>
        </pc:spChg>
        <pc:picChg chg="add mod">
          <ac:chgData name="Yasjka Meijer" userId="4c464e55-2aef-498b-a56d-12bebce7c03a" providerId="ADAL" clId="{2C4FF2E6-5C39-2345-B45F-70B78DE08C5D}" dt="2025-03-23T21:39:53.718" v="416" actId="1076"/>
          <ac:picMkLst>
            <pc:docMk/>
            <pc:sldMk cId="2496987334" sldId="267"/>
            <ac:picMk id="5" creationId="{61F36E49-0B14-1458-89BB-85259BB442BC}"/>
          </ac:picMkLst>
        </pc:picChg>
      </pc:sldChg>
      <pc:sldChg chg="addSp delSp modSp new mod">
        <pc:chgData name="Yasjka Meijer" userId="4c464e55-2aef-498b-a56d-12bebce7c03a" providerId="ADAL" clId="{2C4FF2E6-5C39-2345-B45F-70B78DE08C5D}" dt="2025-03-23T21:35:57.275" v="218" actId="1076"/>
        <pc:sldMkLst>
          <pc:docMk/>
          <pc:sldMk cId="799478760" sldId="268"/>
        </pc:sldMkLst>
        <pc:spChg chg="add mod">
          <ac:chgData name="Yasjka Meijer" userId="4c464e55-2aef-498b-a56d-12bebce7c03a" providerId="ADAL" clId="{2C4FF2E6-5C39-2345-B45F-70B78DE08C5D}" dt="2025-03-23T21:34:28.535" v="206" actId="20577"/>
          <ac:spMkLst>
            <pc:docMk/>
            <pc:sldMk cId="799478760" sldId="268"/>
            <ac:spMk id="4" creationId="{F80D78EF-6DB9-7798-5170-030AC0DB1328}"/>
          </ac:spMkLst>
        </pc:spChg>
        <pc:picChg chg="add mod modCrop">
          <ac:chgData name="Yasjka Meijer" userId="4c464e55-2aef-498b-a56d-12bebce7c03a" providerId="ADAL" clId="{2C4FF2E6-5C39-2345-B45F-70B78DE08C5D}" dt="2025-03-23T21:35:57.275" v="218" actId="1076"/>
          <ac:picMkLst>
            <pc:docMk/>
            <pc:sldMk cId="799478760" sldId="268"/>
            <ac:picMk id="5" creationId="{9595D39E-BCD7-4EB2-993D-D1A4A4D1795A}"/>
          </ac:picMkLst>
        </pc:picChg>
      </pc:sldChg>
      <pc:sldChg chg="addSp delSp modSp add mod">
        <pc:chgData name="Yasjka Meijer" userId="4c464e55-2aef-498b-a56d-12bebce7c03a" providerId="ADAL" clId="{2C4FF2E6-5C39-2345-B45F-70B78DE08C5D}" dt="2025-03-23T21:36:05.143" v="219" actId="1076"/>
        <pc:sldMkLst>
          <pc:docMk/>
          <pc:sldMk cId="1824202929" sldId="269"/>
        </pc:sldMkLst>
        <pc:spChg chg="mod">
          <ac:chgData name="Yasjka Meijer" userId="4c464e55-2aef-498b-a56d-12bebce7c03a" providerId="ADAL" clId="{2C4FF2E6-5C39-2345-B45F-70B78DE08C5D}" dt="2025-03-23T21:34:34.419" v="210" actId="20577"/>
          <ac:spMkLst>
            <pc:docMk/>
            <pc:sldMk cId="1824202929" sldId="269"/>
            <ac:spMk id="4" creationId="{8F38D507-4347-15F0-2F9C-A252CB4CB69B}"/>
          </ac:spMkLst>
        </pc:spChg>
        <pc:picChg chg="add mod">
          <ac:chgData name="Yasjka Meijer" userId="4c464e55-2aef-498b-a56d-12bebce7c03a" providerId="ADAL" clId="{2C4FF2E6-5C39-2345-B45F-70B78DE08C5D}" dt="2025-03-23T21:36:05.143" v="219" actId="1076"/>
          <ac:picMkLst>
            <pc:docMk/>
            <pc:sldMk cId="1824202929" sldId="269"/>
            <ac:picMk id="2" creationId="{FD30C952-468E-A293-9260-7FBAD2C07163}"/>
          </ac:picMkLst>
        </pc:picChg>
      </pc:sldChg>
      <pc:sldChg chg="addSp delSp modSp add mod">
        <pc:chgData name="Yasjka Meijer" userId="4c464e55-2aef-498b-a56d-12bebce7c03a" providerId="ADAL" clId="{2C4FF2E6-5C39-2345-B45F-70B78DE08C5D}" dt="2025-03-23T21:35:49.891" v="217" actId="14100"/>
        <pc:sldMkLst>
          <pc:docMk/>
          <pc:sldMk cId="435119696" sldId="270"/>
        </pc:sldMkLst>
        <pc:spChg chg="mod">
          <ac:chgData name="Yasjka Meijer" userId="4c464e55-2aef-498b-a56d-12bebce7c03a" providerId="ADAL" clId="{2C4FF2E6-5C39-2345-B45F-70B78DE08C5D}" dt="2025-03-23T21:34:20.380" v="201" actId="20577"/>
          <ac:spMkLst>
            <pc:docMk/>
            <pc:sldMk cId="435119696" sldId="270"/>
            <ac:spMk id="3" creationId="{E17E9A3E-41D6-0D8D-1391-5F7322886554}"/>
          </ac:spMkLst>
        </pc:spChg>
        <pc:picChg chg="add mod">
          <ac:chgData name="Yasjka Meijer" userId="4c464e55-2aef-498b-a56d-12bebce7c03a" providerId="ADAL" clId="{2C4FF2E6-5C39-2345-B45F-70B78DE08C5D}" dt="2025-03-23T21:35:49.891" v="217" actId="14100"/>
          <ac:picMkLst>
            <pc:docMk/>
            <pc:sldMk cId="435119696" sldId="270"/>
            <ac:picMk id="5" creationId="{7B0BD07C-9EE6-3464-218C-34F827A0B09E}"/>
          </ac:picMkLst>
        </pc:picChg>
      </pc:sldChg>
      <pc:sldMasterChg chg="modSldLayout">
        <pc:chgData name="Yasjka Meijer" userId="4c464e55-2aef-498b-a56d-12bebce7c03a" providerId="ADAL" clId="{2C4FF2E6-5C39-2345-B45F-70B78DE08C5D}" dt="2025-03-23T21:26:44.675" v="153"/>
        <pc:sldMasterMkLst>
          <pc:docMk/>
          <pc:sldMasterMk cId="0" sldId="2147483652"/>
        </pc:sldMasterMkLst>
        <pc:sldLayoutChg chg="modSp mod">
          <pc:chgData name="Yasjka Meijer" userId="4c464e55-2aef-498b-a56d-12bebce7c03a" providerId="ADAL" clId="{2C4FF2E6-5C39-2345-B45F-70B78DE08C5D}" dt="2025-03-23T21:19:37.234" v="63" actId="20577"/>
          <pc:sldLayoutMkLst>
            <pc:docMk/>
            <pc:sldMasterMk cId="0" sldId="2147483652"/>
            <pc:sldLayoutMk cId="0" sldId="2147483649"/>
          </pc:sldLayoutMkLst>
        </pc:sldLayoutChg>
        <pc:sldLayoutChg chg="modSp mod">
          <pc:chgData name="Yasjka Meijer" userId="4c464e55-2aef-498b-a56d-12bebce7c03a" providerId="ADAL" clId="{2C4FF2E6-5C39-2345-B45F-70B78DE08C5D}" dt="2025-03-23T21:26:35.969" v="151" actId="20577"/>
          <pc:sldLayoutMkLst>
            <pc:docMk/>
            <pc:sldMasterMk cId="0" sldId="2147483652"/>
            <pc:sldLayoutMk cId="0" sldId="2147483650"/>
          </pc:sldLayoutMkLst>
          <pc:spChg chg="mod">
            <ac:chgData name="Yasjka Meijer" userId="4c464e55-2aef-498b-a56d-12bebce7c03a" providerId="ADAL" clId="{2C4FF2E6-5C39-2345-B45F-70B78DE08C5D}" dt="2025-03-23T21:26:35.969" v="151" actId="20577"/>
            <ac:spMkLst>
              <pc:docMk/>
              <pc:sldMasterMk cId="0" sldId="2147483652"/>
              <pc:sldLayoutMk cId="0" sldId="2147483650"/>
              <ac:spMk id="39" creationId="{00000000-0000-0000-0000-000000000000}"/>
            </ac:spMkLst>
          </pc:spChg>
        </pc:sldLayoutChg>
        <pc:sldLayoutChg chg="addSp delSp modSp mod">
          <pc:chgData name="Yasjka Meijer" userId="4c464e55-2aef-498b-a56d-12bebce7c03a" providerId="ADAL" clId="{2C4FF2E6-5C39-2345-B45F-70B78DE08C5D}" dt="2025-03-23T21:26:44.675" v="153"/>
          <pc:sldLayoutMkLst>
            <pc:docMk/>
            <pc:sldMasterMk cId="0" sldId="2147483652"/>
            <pc:sldLayoutMk cId="0" sldId="2147483651"/>
          </pc:sldLayoutMkLst>
        </pc:sldLayoutChg>
      </pc:sldMasterChg>
    </pc:docChg>
  </pc:docChgLst>
  <pc:docChgLst>
    <pc:chgData name="Yasjka Meijer" userId="4c464e55-2aef-498b-a56d-12bebce7c03a" providerId="ADAL" clId="{8529C2BB-21E7-1B49-BCA3-E064BBFBE627}"/>
    <pc:docChg chg="undo custSel addSld delSld modSld sldOrd modMainMaster">
      <pc:chgData name="Yasjka Meijer" userId="4c464e55-2aef-498b-a56d-12bebce7c03a" providerId="ADAL" clId="{8529C2BB-21E7-1B49-BCA3-E064BBFBE627}" dt="2025-04-04T16:05:13.042" v="1458" actId="1076"/>
      <pc:docMkLst>
        <pc:docMk/>
      </pc:docMkLst>
      <pc:sldChg chg="addSp delSp modSp mod">
        <pc:chgData name="Yasjka Meijer" userId="4c464e55-2aef-498b-a56d-12bebce7c03a" providerId="ADAL" clId="{8529C2BB-21E7-1B49-BCA3-E064BBFBE627}" dt="2025-04-04T16:01:47.156" v="1410" actId="33524"/>
        <pc:sldMkLst>
          <pc:docMk/>
          <pc:sldMk cId="0" sldId="256"/>
        </pc:sldMkLst>
        <pc:spChg chg="add mod">
          <ac:chgData name="Yasjka Meijer" userId="4c464e55-2aef-498b-a56d-12bebce7c03a" providerId="ADAL" clId="{8529C2BB-21E7-1B49-BCA3-E064BBFBE627}" dt="2025-04-04T16:01:47.156" v="1410" actId="33524"/>
          <ac:spMkLst>
            <pc:docMk/>
            <pc:sldMk cId="0" sldId="256"/>
            <ac:spMk id="2" creationId="{27C66FC2-ABE0-3304-9D67-42FAB9A0CC58}"/>
          </ac:spMkLst>
        </pc:spChg>
        <pc:spChg chg="mod">
          <ac:chgData name="Yasjka Meijer" userId="4c464e55-2aef-498b-a56d-12bebce7c03a" providerId="ADAL" clId="{8529C2BB-21E7-1B49-BCA3-E064BBFBE627}" dt="2025-04-04T15:56:09.738" v="1340" actId="1076"/>
          <ac:spMkLst>
            <pc:docMk/>
            <pc:sldMk cId="0" sldId="256"/>
            <ac:spMk id="60" creationId="{00000000-0000-0000-0000-000000000000}"/>
          </ac:spMkLst>
        </pc:spChg>
        <pc:spChg chg="del mod">
          <ac:chgData name="Yasjka Meijer" userId="4c464e55-2aef-498b-a56d-12bebce7c03a" providerId="ADAL" clId="{8529C2BB-21E7-1B49-BCA3-E064BBFBE627}" dt="2025-04-03T19:06:30.484" v="60" actId="478"/>
          <ac:spMkLst>
            <pc:docMk/>
            <pc:sldMk cId="0" sldId="256"/>
            <ac:spMk id="61" creationId="{00000000-0000-0000-0000-000000000000}"/>
          </ac:spMkLst>
        </pc:spChg>
        <pc:graphicFrameChg chg="add mod">
          <ac:chgData name="Yasjka Meijer" userId="4c464e55-2aef-498b-a56d-12bebce7c03a" providerId="ADAL" clId="{8529C2BB-21E7-1B49-BCA3-E064BBFBE627}" dt="2025-04-03T19:05:18.333" v="49"/>
          <ac:graphicFrameMkLst>
            <pc:docMk/>
            <pc:sldMk cId="0" sldId="256"/>
            <ac:graphicFrameMk id="3" creationId="{FE2DD082-7538-E534-0507-F56BCD57F7B2}"/>
          </ac:graphicFrameMkLst>
        </pc:graphicFrameChg>
        <pc:graphicFrameChg chg="add mod">
          <ac:chgData name="Yasjka Meijer" userId="4c464e55-2aef-498b-a56d-12bebce7c03a" providerId="ADAL" clId="{8529C2BB-21E7-1B49-BCA3-E064BBFBE627}" dt="2025-04-03T19:05:27.872" v="50"/>
          <ac:graphicFrameMkLst>
            <pc:docMk/>
            <pc:sldMk cId="0" sldId="256"/>
            <ac:graphicFrameMk id="4" creationId="{9ED0A710-E1E1-435B-B994-C8B36E8B5F07}"/>
          </ac:graphicFrameMkLst>
        </pc:graphicFrameChg>
      </pc:sldChg>
      <pc:sldChg chg="modSp mod">
        <pc:chgData name="Yasjka Meijer" userId="4c464e55-2aef-498b-a56d-12bebce7c03a" providerId="ADAL" clId="{8529C2BB-21E7-1B49-BCA3-E064BBFBE627}" dt="2025-04-04T16:02:54.965" v="1434" actId="20577"/>
        <pc:sldMkLst>
          <pc:docMk/>
          <pc:sldMk cId="602173044" sldId="260"/>
        </pc:sldMkLst>
        <pc:spChg chg="mod">
          <ac:chgData name="Yasjka Meijer" userId="4c464e55-2aef-498b-a56d-12bebce7c03a" providerId="ADAL" clId="{8529C2BB-21E7-1B49-BCA3-E064BBFBE627}" dt="2025-04-04T16:02:54.965" v="1434" actId="20577"/>
          <ac:spMkLst>
            <pc:docMk/>
            <pc:sldMk cId="602173044" sldId="260"/>
            <ac:spMk id="84" creationId="{90108B05-3900-5251-F29D-E81DA36EB00F}"/>
          </ac:spMkLst>
        </pc:spChg>
        <pc:picChg chg="mod">
          <ac:chgData name="Yasjka Meijer" userId="4c464e55-2aef-498b-a56d-12bebce7c03a" providerId="ADAL" clId="{8529C2BB-21E7-1B49-BCA3-E064BBFBE627}" dt="2025-04-03T19:15:23.975" v="239" actId="14100"/>
          <ac:picMkLst>
            <pc:docMk/>
            <pc:sldMk cId="602173044" sldId="260"/>
            <ac:picMk id="5" creationId="{90B51FAA-B0CB-B0D2-3724-E2F936CE8CA6}"/>
          </ac:picMkLst>
        </pc:picChg>
      </pc:sldChg>
      <pc:sldChg chg="modSp mod">
        <pc:chgData name="Yasjka Meijer" userId="4c464e55-2aef-498b-a56d-12bebce7c03a" providerId="ADAL" clId="{8529C2BB-21E7-1B49-BCA3-E064BBFBE627}" dt="2025-04-03T19:10:46.333" v="155" actId="20577"/>
        <pc:sldMkLst>
          <pc:docMk/>
          <pc:sldMk cId="2267328228" sldId="261"/>
        </pc:sldMkLst>
        <pc:spChg chg="mod">
          <ac:chgData name="Yasjka Meijer" userId="4c464e55-2aef-498b-a56d-12bebce7c03a" providerId="ADAL" clId="{8529C2BB-21E7-1B49-BCA3-E064BBFBE627}" dt="2025-04-03T19:09:45.284" v="135" actId="20577"/>
          <ac:spMkLst>
            <pc:docMk/>
            <pc:sldMk cId="2267328228" sldId="261"/>
            <ac:spMk id="84" creationId="{E2B4CEAD-5873-8D76-B60D-2F145CAC7EA2}"/>
          </ac:spMkLst>
        </pc:spChg>
        <pc:spChg chg="mod">
          <ac:chgData name="Yasjka Meijer" userId="4c464e55-2aef-498b-a56d-12bebce7c03a" providerId="ADAL" clId="{8529C2BB-21E7-1B49-BCA3-E064BBFBE627}" dt="2025-04-03T19:10:46.333" v="155" actId="20577"/>
          <ac:spMkLst>
            <pc:docMk/>
            <pc:sldMk cId="2267328228" sldId="261"/>
            <ac:spMk id="85" creationId="{AA5B8669-978A-83B3-D53B-6082C90FF14A}"/>
          </ac:spMkLst>
        </pc:spChg>
        <pc:picChg chg="mod">
          <ac:chgData name="Yasjka Meijer" userId="4c464e55-2aef-498b-a56d-12bebce7c03a" providerId="ADAL" clId="{8529C2BB-21E7-1B49-BCA3-E064BBFBE627}" dt="2025-04-03T19:10:10.306" v="139" actId="1076"/>
          <ac:picMkLst>
            <pc:docMk/>
            <pc:sldMk cId="2267328228" sldId="261"/>
            <ac:picMk id="5" creationId="{F0A0D196-2020-C781-772B-AD2CB90139D3}"/>
          </ac:picMkLst>
        </pc:picChg>
      </pc:sldChg>
      <pc:sldChg chg="modSp mod ord">
        <pc:chgData name="Yasjka Meijer" userId="4c464e55-2aef-498b-a56d-12bebce7c03a" providerId="ADAL" clId="{8529C2BB-21E7-1B49-BCA3-E064BBFBE627}" dt="2025-04-04T16:03:12.460" v="1442" actId="20577"/>
        <pc:sldMkLst>
          <pc:docMk/>
          <pc:sldMk cId="2125090986" sldId="262"/>
        </pc:sldMkLst>
        <pc:spChg chg="mod">
          <ac:chgData name="Yasjka Meijer" userId="4c464e55-2aef-498b-a56d-12bebce7c03a" providerId="ADAL" clId="{8529C2BB-21E7-1B49-BCA3-E064BBFBE627}" dt="2025-04-04T16:03:12.460" v="1442" actId="20577"/>
          <ac:spMkLst>
            <pc:docMk/>
            <pc:sldMk cId="2125090986" sldId="262"/>
            <ac:spMk id="84" creationId="{BF4D92FE-9453-9E0C-6CC0-EF177A0C966B}"/>
          </ac:spMkLst>
        </pc:spChg>
        <pc:picChg chg="mod">
          <ac:chgData name="Yasjka Meijer" userId="4c464e55-2aef-498b-a56d-12bebce7c03a" providerId="ADAL" clId="{8529C2BB-21E7-1B49-BCA3-E064BBFBE627}" dt="2025-04-03T19:15:14.031" v="238" actId="14100"/>
          <ac:picMkLst>
            <pc:docMk/>
            <pc:sldMk cId="2125090986" sldId="262"/>
            <ac:picMk id="3" creationId="{64B9A067-FE02-8377-5702-1F09C413F5CE}"/>
          </ac:picMkLst>
        </pc:picChg>
      </pc:sldChg>
      <pc:sldChg chg="del">
        <pc:chgData name="Yasjka Meijer" userId="4c464e55-2aef-498b-a56d-12bebce7c03a" providerId="ADAL" clId="{8529C2BB-21E7-1B49-BCA3-E064BBFBE627}" dt="2025-04-03T19:21:32.837" v="329" actId="2696"/>
        <pc:sldMkLst>
          <pc:docMk/>
          <pc:sldMk cId="3511396385" sldId="263"/>
        </pc:sldMkLst>
      </pc:sldChg>
      <pc:sldChg chg="modSp mod">
        <pc:chgData name="Yasjka Meijer" userId="4c464e55-2aef-498b-a56d-12bebce7c03a" providerId="ADAL" clId="{8529C2BB-21E7-1B49-BCA3-E064BBFBE627}" dt="2025-04-04T16:03:25.771" v="1443" actId="113"/>
        <pc:sldMkLst>
          <pc:docMk/>
          <pc:sldMk cId="1920520818" sldId="266"/>
        </pc:sldMkLst>
        <pc:spChg chg="mod">
          <ac:chgData name="Yasjka Meijer" userId="4c464e55-2aef-498b-a56d-12bebce7c03a" providerId="ADAL" clId="{8529C2BB-21E7-1B49-BCA3-E064BBFBE627}" dt="2025-04-04T16:03:25.771" v="1443" actId="113"/>
          <ac:spMkLst>
            <pc:docMk/>
            <pc:sldMk cId="1920520818" sldId="266"/>
            <ac:spMk id="2" creationId="{8216980A-3760-EDFC-1266-C9E2EBA5F11E}"/>
          </ac:spMkLst>
        </pc:spChg>
      </pc:sldChg>
      <pc:sldChg chg="modSp mod">
        <pc:chgData name="Yasjka Meijer" userId="4c464e55-2aef-498b-a56d-12bebce7c03a" providerId="ADAL" clId="{8529C2BB-21E7-1B49-BCA3-E064BBFBE627}" dt="2025-04-03T19:32:04.278" v="476" actId="5793"/>
        <pc:sldMkLst>
          <pc:docMk/>
          <pc:sldMk cId="2496987334" sldId="267"/>
        </pc:sldMkLst>
        <pc:spChg chg="mod">
          <ac:chgData name="Yasjka Meijer" userId="4c464e55-2aef-498b-a56d-12bebce7c03a" providerId="ADAL" clId="{8529C2BB-21E7-1B49-BCA3-E064BBFBE627}" dt="2025-04-03T19:32:04.278" v="476" actId="5793"/>
          <ac:spMkLst>
            <pc:docMk/>
            <pc:sldMk cId="2496987334" sldId="267"/>
            <ac:spMk id="2" creationId="{A2777BEE-8344-8BAE-64A4-32B460BB7FE8}"/>
          </ac:spMkLst>
        </pc:spChg>
        <pc:picChg chg="mod">
          <ac:chgData name="Yasjka Meijer" userId="4c464e55-2aef-498b-a56d-12bebce7c03a" providerId="ADAL" clId="{8529C2BB-21E7-1B49-BCA3-E064BBFBE627}" dt="2025-04-03T19:30:33.281" v="367" actId="1076"/>
          <ac:picMkLst>
            <pc:docMk/>
            <pc:sldMk cId="2496987334" sldId="267"/>
            <ac:picMk id="5" creationId="{61F36E49-0B14-1458-89BB-85259BB442BC}"/>
          </ac:picMkLst>
        </pc:picChg>
      </pc:sldChg>
      <pc:sldChg chg="addSp delSp modSp add mod">
        <pc:chgData name="Yasjka Meijer" userId="4c464e55-2aef-498b-a56d-12bebce7c03a" providerId="ADAL" clId="{8529C2BB-21E7-1B49-BCA3-E064BBFBE627}" dt="2025-04-04T16:05:13.042" v="1458" actId="1076"/>
        <pc:sldMkLst>
          <pc:docMk/>
          <pc:sldMk cId="3649902790" sldId="271"/>
        </pc:sldMkLst>
        <pc:spChg chg="add mod">
          <ac:chgData name="Yasjka Meijer" userId="4c464e55-2aef-498b-a56d-12bebce7c03a" providerId="ADAL" clId="{8529C2BB-21E7-1B49-BCA3-E064BBFBE627}" dt="2025-04-04T16:05:13.042" v="1458" actId="1076"/>
          <ac:spMkLst>
            <pc:docMk/>
            <pc:sldMk cId="3649902790" sldId="271"/>
            <ac:spMk id="3" creationId="{0385E0F1-E1F3-B73E-E3EA-6AC2E6B68A29}"/>
          </ac:spMkLst>
        </pc:spChg>
        <pc:spChg chg="mod">
          <ac:chgData name="Yasjka Meijer" userId="4c464e55-2aef-498b-a56d-12bebce7c03a" providerId="ADAL" clId="{8529C2BB-21E7-1B49-BCA3-E064BBFBE627}" dt="2025-04-03T19:32:46.602" v="489" actId="20577"/>
          <ac:spMkLst>
            <pc:docMk/>
            <pc:sldMk cId="3649902790" sldId="271"/>
            <ac:spMk id="4" creationId="{68AE99AF-4B89-B9B5-9E91-52A9C9D18A2C}"/>
          </ac:spMkLst>
        </pc:spChg>
        <pc:picChg chg="del">
          <ac:chgData name="Yasjka Meijer" userId="4c464e55-2aef-498b-a56d-12bebce7c03a" providerId="ADAL" clId="{8529C2BB-21E7-1B49-BCA3-E064BBFBE627}" dt="2025-04-03T19:32:49.571" v="490" actId="478"/>
          <ac:picMkLst>
            <pc:docMk/>
            <pc:sldMk cId="3649902790" sldId="271"/>
            <ac:picMk id="2" creationId="{19BB0182-1AD9-C0F4-F1F2-7E524ADB6698}"/>
          </ac:picMkLst>
        </pc:picChg>
      </pc:sldChg>
      <pc:sldMasterChg chg="modSldLayout">
        <pc:chgData name="Yasjka Meijer" userId="4c464e55-2aef-498b-a56d-12bebce7c03a" providerId="ADAL" clId="{8529C2BB-21E7-1B49-BCA3-E064BBFBE627}" dt="2025-04-03T19:04:14.820" v="28"/>
        <pc:sldMasterMkLst>
          <pc:docMk/>
          <pc:sldMasterMk cId="0" sldId="2147483652"/>
        </pc:sldMasterMkLst>
        <pc:sldLayoutChg chg="delSp mod">
          <pc:chgData name="Yasjka Meijer" userId="4c464e55-2aef-498b-a56d-12bebce7c03a" providerId="ADAL" clId="{8529C2BB-21E7-1B49-BCA3-E064BBFBE627}" dt="2025-04-03T19:03:32.434" v="4" actId="478"/>
          <pc:sldLayoutMkLst>
            <pc:docMk/>
            <pc:sldMasterMk cId="0" sldId="2147483652"/>
            <pc:sldLayoutMk cId="0" sldId="2147483649"/>
          </pc:sldLayoutMkLst>
          <pc:spChg chg="del">
            <ac:chgData name="Yasjka Meijer" userId="4c464e55-2aef-498b-a56d-12bebce7c03a" providerId="ADAL" clId="{8529C2BB-21E7-1B49-BCA3-E064BBFBE627}" dt="2025-04-03T19:03:32.434" v="4" actId="478"/>
            <ac:spMkLst>
              <pc:docMk/>
              <pc:sldMasterMk cId="0" sldId="2147483652"/>
              <pc:sldLayoutMk cId="0" sldId="2147483649"/>
              <ac:spMk id="28" creationId="{00000000-0000-0000-0000-000000000000}"/>
            </ac:spMkLst>
          </pc:spChg>
        </pc:sldLayoutChg>
        <pc:sldLayoutChg chg="modSp mod">
          <pc:chgData name="Yasjka Meijer" userId="4c464e55-2aef-498b-a56d-12bebce7c03a" providerId="ADAL" clId="{8529C2BB-21E7-1B49-BCA3-E064BBFBE627}" dt="2025-04-03T19:04:04.052" v="26" actId="20577"/>
          <pc:sldLayoutMkLst>
            <pc:docMk/>
            <pc:sldMasterMk cId="0" sldId="2147483652"/>
            <pc:sldLayoutMk cId="0" sldId="2147483650"/>
          </pc:sldLayoutMkLst>
          <pc:spChg chg="mod">
            <ac:chgData name="Yasjka Meijer" userId="4c464e55-2aef-498b-a56d-12bebce7c03a" providerId="ADAL" clId="{8529C2BB-21E7-1B49-BCA3-E064BBFBE627}" dt="2025-04-03T19:04:04.052" v="26" actId="20577"/>
            <ac:spMkLst>
              <pc:docMk/>
              <pc:sldMasterMk cId="0" sldId="2147483652"/>
              <pc:sldLayoutMk cId="0" sldId="2147483650"/>
              <ac:spMk id="39" creationId="{00000000-0000-0000-0000-000000000000}"/>
            </ac:spMkLst>
          </pc:spChg>
        </pc:sldLayoutChg>
        <pc:sldLayoutChg chg="addSp delSp modSp mod">
          <pc:chgData name="Yasjka Meijer" userId="4c464e55-2aef-498b-a56d-12bebce7c03a" providerId="ADAL" clId="{8529C2BB-21E7-1B49-BCA3-E064BBFBE627}" dt="2025-04-03T19:04:14.820" v="28"/>
          <pc:sldLayoutMkLst>
            <pc:docMk/>
            <pc:sldMasterMk cId="0" sldId="2147483652"/>
            <pc:sldLayoutMk cId="0" sldId="2147483651"/>
          </pc:sldLayoutMkLst>
          <pc:spChg chg="add mod">
            <ac:chgData name="Yasjka Meijer" userId="4c464e55-2aef-498b-a56d-12bebce7c03a" providerId="ADAL" clId="{8529C2BB-21E7-1B49-BCA3-E064BBFBE627}" dt="2025-04-03T19:04:14.820" v="28"/>
            <ac:spMkLst>
              <pc:docMk/>
              <pc:sldMasterMk cId="0" sldId="2147483652"/>
              <pc:sldLayoutMk cId="0" sldId="2147483651"/>
              <ac:spMk id="2" creationId="{3C2C4DD3-0524-B311-7B46-62C584C2700D}"/>
            </ac:spMkLst>
          </pc:spChg>
          <pc:spChg chg="del">
            <ac:chgData name="Yasjka Meijer" userId="4c464e55-2aef-498b-a56d-12bebce7c03a" providerId="ADAL" clId="{8529C2BB-21E7-1B49-BCA3-E064BBFBE627}" dt="2025-04-03T19:04:14.175" v="27" actId="478"/>
            <ac:spMkLst>
              <pc:docMk/>
              <pc:sldMasterMk cId="0" sldId="2147483652"/>
              <pc:sldLayoutMk cId="0" sldId="2147483651"/>
              <ac:spMk id="3" creationId="{BE7E8748-1157-103B-1507-15A68E1FCD47}"/>
            </ac:spMkLst>
          </pc:spChg>
        </pc:sldLayoutChg>
      </pc:sldMasterChg>
    </pc:docChg>
  </pc:docChgLst>
  <pc:docChgLst>
    <pc:chgData name="Yasjka Meijer" userId="4c464e55-2aef-498b-a56d-12bebce7c03a" providerId="ADAL" clId="{33EA9D1E-2E9B-6E4D-9CEA-BD8D1CD86DE6}"/>
    <pc:docChg chg="undo custSel delSld modSld">
      <pc:chgData name="Yasjka Meijer" userId="4c464e55-2aef-498b-a56d-12bebce7c03a" providerId="ADAL" clId="{33EA9D1E-2E9B-6E4D-9CEA-BD8D1CD86DE6}" dt="2025-02-11T10:28:54.135" v="63" actId="20577"/>
      <pc:docMkLst>
        <pc:docMk/>
      </pc:docMkLst>
      <pc:sldChg chg="del">
        <pc:chgData name="Yasjka Meijer" userId="4c464e55-2aef-498b-a56d-12bebce7c03a" providerId="ADAL" clId="{33EA9D1E-2E9B-6E4D-9CEA-BD8D1CD86DE6}" dt="2025-02-11T09:28:55.049" v="60" actId="2696"/>
        <pc:sldMkLst>
          <pc:docMk/>
          <pc:sldMk cId="0" sldId="257"/>
        </pc:sldMkLst>
      </pc:sldChg>
      <pc:sldChg chg="modSp mod">
        <pc:chgData name="Yasjka Meijer" userId="4c464e55-2aef-498b-a56d-12bebce7c03a" providerId="ADAL" clId="{33EA9D1E-2E9B-6E4D-9CEA-BD8D1CD86DE6}" dt="2025-02-11T10:28:54.135" v="63" actId="20577"/>
        <pc:sldMkLst>
          <pc:docMk/>
          <pc:sldMk cId="1920520818" sldId="266"/>
        </pc:sldMkLst>
        <pc:spChg chg="mod">
          <ac:chgData name="Yasjka Meijer" userId="4c464e55-2aef-498b-a56d-12bebce7c03a" providerId="ADAL" clId="{33EA9D1E-2E9B-6E4D-9CEA-BD8D1CD86DE6}" dt="2025-02-11T10:28:54.135" v="63" actId="20577"/>
          <ac:spMkLst>
            <pc:docMk/>
            <pc:sldMk cId="1920520818" sldId="266"/>
            <ac:spMk id="2" creationId="{8216980A-3760-EDFC-1266-C9E2EBA5F11E}"/>
          </ac:spMkLst>
        </pc:spChg>
      </pc:sldChg>
      <pc:sldChg chg="modSp mod">
        <pc:chgData name="Yasjka Meijer" userId="4c464e55-2aef-498b-a56d-12bebce7c03a" providerId="ADAL" clId="{33EA9D1E-2E9B-6E4D-9CEA-BD8D1CD86DE6}" dt="2025-02-10T22:40:09.857" v="59" actId="1076"/>
        <pc:sldMkLst>
          <pc:docMk/>
          <pc:sldMk cId="2496987334" sldId="267"/>
        </pc:sldMkLst>
        <pc:spChg chg="mod">
          <ac:chgData name="Yasjka Meijer" userId="4c464e55-2aef-498b-a56d-12bebce7c03a" providerId="ADAL" clId="{33EA9D1E-2E9B-6E4D-9CEA-BD8D1CD86DE6}" dt="2025-02-10T22:39:32.608" v="51" actId="20577"/>
          <ac:spMkLst>
            <pc:docMk/>
            <pc:sldMk cId="2496987334" sldId="267"/>
            <ac:spMk id="2" creationId="{A2777BEE-8344-8BAE-64A4-32B460BB7FE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BA9B5777-D703-5C30-EC01-73EA8B04E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b727f0b64_0_1:notes">
            <a:extLst>
              <a:ext uri="{FF2B5EF4-FFF2-40B4-BE49-F238E27FC236}">
                <a16:creationId xmlns:a16="http://schemas.microsoft.com/office/drawing/2014/main" id="{684894DB-0C8D-5033-48B0-F53356FFD9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b727f0b64_0_1:notes">
            <a:extLst>
              <a:ext uri="{FF2B5EF4-FFF2-40B4-BE49-F238E27FC236}">
                <a16:creationId xmlns:a16="http://schemas.microsoft.com/office/drawing/2014/main" id="{CE104640-791A-0B76-BAD7-C77828D7D4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19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8623AE50-CA78-3C05-6F3D-D22087834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b727f0b64_0_1:notes">
            <a:extLst>
              <a:ext uri="{FF2B5EF4-FFF2-40B4-BE49-F238E27FC236}">
                <a16:creationId xmlns:a16="http://schemas.microsoft.com/office/drawing/2014/main" id="{CC4961F5-CE01-77D8-A649-5B249BC009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b727f0b64_0_1:notes">
            <a:extLst>
              <a:ext uri="{FF2B5EF4-FFF2-40B4-BE49-F238E27FC236}">
                <a16:creationId xmlns:a16="http://schemas.microsoft.com/office/drawing/2014/main" id="{A660001D-6BAA-E43F-FF03-759FC5AE86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942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491FD285-D6C5-A544-76A5-D8B64AD58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b727f0b64_0_1:notes">
            <a:extLst>
              <a:ext uri="{FF2B5EF4-FFF2-40B4-BE49-F238E27FC236}">
                <a16:creationId xmlns:a16="http://schemas.microsoft.com/office/drawing/2014/main" id="{068319F7-8320-95FF-4B29-9334DF01EA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b727f0b64_0_1:notes">
            <a:extLst>
              <a:ext uri="{FF2B5EF4-FFF2-40B4-BE49-F238E27FC236}">
                <a16:creationId xmlns:a16="http://schemas.microsoft.com/office/drawing/2014/main" id="{E5D37443-CBB6-7F36-396B-5957E632E7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07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CEOS)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45" y="5532418"/>
            <a:ext cx="2337760" cy="12875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7">
            <a:alphaModFix/>
          </a:blip>
          <a:srcRect r="65873"/>
          <a:stretch/>
        </p:blipFill>
        <p:spPr>
          <a:xfrm>
            <a:off x="-418625" y="3902750"/>
            <a:ext cx="1554175" cy="2038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8">
            <a:alphaModFix/>
          </a:blip>
          <a:srcRect l="34128"/>
          <a:stretch/>
        </p:blipFill>
        <p:spPr>
          <a:xfrm>
            <a:off x="1135555" y="3902750"/>
            <a:ext cx="2999990" cy="20387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WGClimate)">
  <p:cSld name="Title Slide_1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7882594" y="57065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 flipH="1">
            <a:off x="-10031326" y="-4219917"/>
            <a:ext cx="12215481" cy="6870483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4474" y="198875"/>
            <a:ext cx="2217500" cy="1221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 amt="58999"/>
          </a:blip>
          <a:srcRect l="11054" t="37272" r="40715" b="-20377"/>
          <a:stretch/>
        </p:blipFill>
        <p:spPr>
          <a:xfrm rot="5400000">
            <a:off x="8967750" y="3607650"/>
            <a:ext cx="2826600" cy="3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072700" y="1886575"/>
            <a:ext cx="8046600" cy="23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8662376" y="198875"/>
            <a:ext cx="3384923" cy="1059125"/>
            <a:chOff x="-7013547" y="6156743"/>
            <a:chExt cx="4139060" cy="1295091"/>
          </a:xfrm>
        </p:grpSpPr>
        <p:pic>
          <p:nvPicPr>
            <p:cNvPr id="25" name="Google Shape;25;p3"/>
            <p:cNvPicPr preferRelativeResize="0"/>
            <p:nvPr/>
          </p:nvPicPr>
          <p:blipFill rotWithShape="1">
            <a:blip r:embed="rId4">
              <a:alphaModFix/>
            </a:blip>
            <a:srcRect l="10790" t="22772" r="65874" b="23006"/>
            <a:stretch/>
          </p:blipFill>
          <p:spPr>
            <a:xfrm>
              <a:off x="-7013547" y="6156743"/>
              <a:ext cx="1245077" cy="129509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5">
              <a:alphaModFix/>
            </a:blip>
            <a:srcRect l="34127" t="31914" r="11634" b="28523"/>
            <a:stretch/>
          </p:blipFill>
          <p:spPr>
            <a:xfrm>
              <a:off x="-5768470" y="6375042"/>
              <a:ext cx="2893983" cy="94494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27" name="Google Shape;27;p3"/>
          <p:cNvSpPr txBox="1"/>
          <p:nvPr/>
        </p:nvSpPr>
        <p:spPr>
          <a:xfrm>
            <a:off x="0" y="5919000"/>
            <a:ext cx="24441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21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4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33" name="Google Shape;3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4"/>
            <p:cNvPicPr preferRelativeResize="0"/>
            <p:nvPr/>
          </p:nvPicPr>
          <p:blipFill rotWithShape="1">
            <a:blip r:embed="rId4">
              <a:alphaModFix/>
            </a:blip>
            <a:srcRect l="34128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Google Shape;3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" name="Google Shape;36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sz="1400" i="0" u="none" strike="noStrike" cap="non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CEOS SIT-40 Meeting – Fukuoka | Y. Meijer, GHG Task Team</a:t>
            </a:r>
            <a:endParaRPr dirty="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4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1300" b="1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sz="900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and Content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 amt="34000"/>
          </a:blip>
          <a:srcRect l="51341" t="39268" r="-2842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5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47" name="Google Shape;47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5"/>
            <p:cNvPicPr preferRelativeResize="0"/>
            <p:nvPr/>
          </p:nvPicPr>
          <p:blipFill rotWithShape="1">
            <a:blip r:embed="rId4">
              <a:alphaModFix/>
            </a:blip>
            <a:srcRect l="34128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0" name="Google Shape;50;p5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sz="1400" i="0" u="none" strike="noStrike" cap="non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5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1300" b="1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sz="900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" name="Google Shape;39;p4">
            <a:extLst>
              <a:ext uri="{FF2B5EF4-FFF2-40B4-BE49-F238E27FC236}">
                <a16:creationId xmlns:a16="http://schemas.microsoft.com/office/drawing/2014/main" id="{3C2C4DD3-0524-B311-7B46-62C584C2700D}"/>
              </a:ext>
            </a:extLst>
          </p:cNvPr>
          <p:cNvSpPr txBox="1"/>
          <p:nvPr userDrawn="1"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CEOS SIT-40 Meeting – Fukuoka | Y. Meijer, GHG Task Team</a:t>
            </a:r>
            <a:endParaRPr dirty="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.org/document_management/Publications/Publications-and-Key-Documents/Atmosphere/CEOS_CGMS_GHG_Roadmap_Issue_2_V1.0_FINA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ocs.google.com/spreadsheets/d/1XrgantsJm5wXfIXyFcdqbziM-NRqedMJ3qejl94mreU/edit?gid=0#gid=0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651075" y="1408054"/>
            <a:ext cx="10308600" cy="295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SzPts val="8000"/>
            </a:pPr>
            <a:r>
              <a:rPr lang="en-GB" sz="7200" i="1" dirty="0">
                <a:latin typeface="Montserrat"/>
                <a:ea typeface="Montserrat"/>
                <a:cs typeface="Montserrat"/>
                <a:sym typeface="Montserrat"/>
              </a:rPr>
              <a:t>Greenhouse Gas Roadmap Activities</a:t>
            </a:r>
            <a:endParaRPr sz="71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67;p7">
            <a:extLst>
              <a:ext uri="{FF2B5EF4-FFF2-40B4-BE49-F238E27FC236}">
                <a16:creationId xmlns:a16="http://schemas.microsoft.com/office/drawing/2014/main" id="{27C66FC2-ABE0-3304-9D67-42FAB9A0CC58}"/>
              </a:ext>
            </a:extLst>
          </p:cNvPr>
          <p:cNvSpPr/>
          <p:nvPr/>
        </p:nvSpPr>
        <p:spPr>
          <a:xfrm>
            <a:off x="6975454" y="4147457"/>
            <a:ext cx="4833000" cy="249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Yasjka Meijer (ESA) </a:t>
            </a:r>
            <a:br>
              <a:rPr lang="en-GB" sz="22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2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GHG Task Team Lead</a:t>
            </a:r>
            <a:endParaRPr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Agenda Item 2.1,  </a:t>
            </a:r>
            <a:r>
              <a:rPr lang="en-GB" sz="2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SIT-40</a:t>
            </a:r>
            <a:endParaRPr sz="22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Fukuoka, Japan</a:t>
            </a:r>
            <a:endParaRPr sz="22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8-10 April 2025</a:t>
            </a:r>
            <a:endParaRPr sz="2200" b="1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23864-B07E-838C-F533-2DFEE7202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8AE99AF-4B89-B9B5-9E91-52A9C9D1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</p:spPr>
        <p:txBody>
          <a:bodyPr/>
          <a:lstStyle/>
          <a:p>
            <a:r>
              <a:rPr lang="en-NL" dirty="0"/>
              <a:t>Progress on activities</a:t>
            </a:r>
          </a:p>
        </p:txBody>
      </p:sp>
      <p:sp>
        <p:nvSpPr>
          <p:cNvPr id="3" name="Google Shape;84;p10">
            <a:extLst>
              <a:ext uri="{FF2B5EF4-FFF2-40B4-BE49-F238E27FC236}">
                <a16:creationId xmlns:a16="http://schemas.microsoft.com/office/drawing/2014/main" id="{0385E0F1-E1F3-B73E-E3EA-6AC2E6B68A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6156" y="1015226"/>
            <a:ext cx="11338560" cy="538426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B050"/>
                </a:solidFill>
              </a:rPr>
              <a:t>Started and on-going: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Best practices for GHG monitoring with initial focus on </a:t>
            </a:r>
            <a:br>
              <a:rPr lang="en-US" sz="2000" dirty="0"/>
            </a:br>
            <a:r>
              <a:rPr lang="en-US" sz="2000" dirty="0"/>
              <a:t>facility-scale methane emissions </a:t>
            </a:r>
            <a:r>
              <a:rPr lang="en-US" sz="2000" dirty="0">
                <a:sym typeface="Wingdings" pitchFamily="2" charset="2"/>
              </a:rPr>
              <a:t> (next) </a:t>
            </a:r>
            <a:r>
              <a:rPr lang="en-US" sz="2000" b="1" dirty="0">
                <a:solidFill>
                  <a:srgbClr val="00B050"/>
                </a:solidFill>
                <a:sym typeface="Wingdings" pitchFamily="2" charset="2"/>
              </a:rPr>
              <a:t>agenda item 2.2 </a:t>
            </a:r>
            <a:endParaRPr lang="en-US" sz="20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Collaboration with UNEP’s IMEO has been reestablished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00B050"/>
                </a:solidFill>
                <a:sym typeface="Wingdings" pitchFamily="2" charset="2"/>
              </a:rPr>
              <a:t>agenda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b="1" dirty="0">
                <a:solidFill>
                  <a:srgbClr val="00B050"/>
                </a:solidFill>
                <a:sym typeface="Wingdings" pitchFamily="2" charset="2"/>
              </a:rPr>
              <a:t>item 2.3</a:t>
            </a:r>
            <a:endParaRPr lang="en-GB" sz="20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Continued strong involvement with WMO’s G3W 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00B050"/>
                </a:solidFill>
                <a:sym typeface="Wingdings" pitchFamily="2" charset="2"/>
              </a:rPr>
              <a:t>agenda item 2.4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Engagement with UNFCCC and planning for GST-2, plus broader </a:t>
            </a:r>
            <a:br>
              <a:rPr lang="en-US" sz="2000" dirty="0"/>
            </a:br>
            <a:r>
              <a:rPr lang="en-US" sz="2000" dirty="0"/>
              <a:t>coordination between related CEOS roadmaps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00B050"/>
                </a:solidFill>
                <a:sym typeface="Wingdings" pitchFamily="2" charset="2"/>
              </a:rPr>
              <a:t>session 4 </a:t>
            </a:r>
            <a:endParaRPr lang="en-US" sz="20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National stakeholder engagement established in Harwell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00B050"/>
                </a:solidFill>
              </a:rPr>
              <a:t>agenda item 6.1</a:t>
            </a:r>
          </a:p>
          <a:p>
            <a:pPr marL="5080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Gaps</a:t>
            </a:r>
            <a:r>
              <a:rPr lang="en-US" sz="2000" dirty="0"/>
              <a:t> still to be tackled: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Capacity building, initial contact made in Harwell but needs to be followed up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At upcoming (June) AC-VC meeting more progress on defining activities</a:t>
            </a:r>
          </a:p>
        </p:txBody>
      </p:sp>
    </p:spTree>
    <p:extLst>
      <p:ext uri="{BB962C8B-B14F-4D97-AF65-F5344CB8AC3E}">
        <p14:creationId xmlns:p14="http://schemas.microsoft.com/office/powerpoint/2010/main" val="364990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DC0271-F962-6AF4-4563-E078D387E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4953" y="1944458"/>
            <a:ext cx="8817934" cy="2871382"/>
          </a:xfrm>
        </p:spPr>
        <p:txBody>
          <a:bodyPr/>
          <a:lstStyle/>
          <a:p>
            <a:pPr marL="50800" indent="0" algn="ctr">
              <a:buNone/>
            </a:pPr>
            <a:r>
              <a:rPr lang="en-NL" sz="3200" dirty="0"/>
              <a:t>Time for questions,</a:t>
            </a:r>
          </a:p>
          <a:p>
            <a:pPr marL="50800" indent="0" algn="ctr">
              <a:buNone/>
            </a:pPr>
            <a:r>
              <a:rPr lang="en-NL" sz="3200" dirty="0"/>
              <a:t>discussion and actions</a:t>
            </a:r>
          </a:p>
          <a:p>
            <a:pPr marL="50800" indent="0" algn="ctr">
              <a:buNone/>
            </a:pPr>
            <a:endParaRPr lang="en-NL" sz="3200" dirty="0"/>
          </a:p>
          <a:p>
            <a:pPr marL="50800" indent="0" algn="ctr">
              <a:buNone/>
            </a:pPr>
            <a:r>
              <a:rPr lang="en-NL" sz="3200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64718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3374003E-1CFC-EFEB-6CE4-3B7575725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>
            <a:extLst>
              <a:ext uri="{FF2B5EF4-FFF2-40B4-BE49-F238E27FC236}">
                <a16:creationId xmlns:a16="http://schemas.microsoft.com/office/drawing/2014/main" id="{E2B4CEAD-5873-8D76-B60D-2F145CAC7E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8225" y="1033130"/>
            <a:ext cx="11046984" cy="495970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000" dirty="0"/>
              <a:t>Greenhouse Gas Task Team (GHG TT) is part of joint CEOS-CGMS </a:t>
            </a:r>
            <a:r>
              <a:rPr lang="en-US" sz="2000" dirty="0" err="1"/>
              <a:t>WGClimate</a:t>
            </a:r>
            <a:endParaRPr lang="en-US" sz="2000" dirty="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 dirty="0"/>
              <a:t>Responsible for maintaining and implementation of the GHG Roadmap</a:t>
            </a: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000" dirty="0"/>
              <a:t>Coordinates GHG related activities across various CEOS &amp; CGMS WGs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/>
              <a:t>GHG </a:t>
            </a:r>
            <a:r>
              <a:rPr lang="en-GB" sz="2000" b="1" dirty="0"/>
              <a:t>Roadmap issue </a:t>
            </a:r>
            <a:r>
              <a:rPr lang="en-GB" sz="2000" dirty="0"/>
              <a:t>1 is from Mar. 2020 </a:t>
            </a:r>
            <a:br>
              <a:rPr lang="en-GB" sz="2000" dirty="0"/>
            </a:br>
            <a:r>
              <a:rPr lang="en-GB" sz="2000" dirty="0"/>
              <a:t>and followed from recommendations in</a:t>
            </a:r>
            <a:br>
              <a:rPr lang="en-GB" sz="2000" dirty="0"/>
            </a:br>
            <a:r>
              <a:rPr lang="en-GB" sz="2000" dirty="0"/>
              <a:t>GHG White Paper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000" dirty="0"/>
              <a:t>SIT-39 decision to update GHG Roadmap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000" dirty="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endParaRPr lang="en-GB" sz="2000" dirty="0"/>
          </a:p>
          <a:p>
            <a:pPr marL="50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 dirty="0"/>
          </a:p>
        </p:txBody>
      </p:sp>
      <p:sp>
        <p:nvSpPr>
          <p:cNvPr id="85" name="Google Shape;85;p10">
            <a:extLst>
              <a:ext uri="{FF2B5EF4-FFF2-40B4-BE49-F238E27FC236}">
                <a16:creationId xmlns:a16="http://schemas.microsoft.com/office/drawing/2014/main" id="{AA5B8669-978A-83B3-D53B-6082C90FF1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047" y="175939"/>
            <a:ext cx="10345815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GHG Task Team &amp; Roadmap - Recall</a:t>
            </a:r>
            <a:endParaRPr dirty="0"/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695371B0-40AB-7DEC-A00D-9B96E438BA80}"/>
              </a:ext>
            </a:extLst>
          </p:cNvPr>
          <p:cNvPicPr/>
          <p:nvPr/>
        </p:nvPicPr>
        <p:blipFill>
          <a:blip r:embed="rId3"/>
          <a:srcRect l="88" r="88"/>
          <a:stretch>
            <a:fillRect/>
          </a:stretch>
        </p:blipFill>
        <p:spPr>
          <a:xfrm>
            <a:off x="6096000" y="2561279"/>
            <a:ext cx="6021705" cy="3509645"/>
          </a:xfrm>
          <a:prstGeom prst="rect">
            <a:avLst/>
          </a:prstGeom>
          <a:ln w="12700">
            <a:solidFill>
              <a:srgbClr val="000000"/>
            </a:solidFill>
            <a:prstDash val="solid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A0D196-2020-C781-772B-AD2CB9013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" y="4577554"/>
            <a:ext cx="5899848" cy="10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2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CA021669-DC37-68B3-D2B7-6F256581C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>
            <a:extLst>
              <a:ext uri="{FF2B5EF4-FFF2-40B4-BE49-F238E27FC236}">
                <a16:creationId xmlns:a16="http://schemas.microsoft.com/office/drawing/2014/main" id="{90108B05-3900-5251-F29D-E81DA36EB0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315233"/>
            <a:ext cx="7114785" cy="469691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Issue 2 has been established in close</a:t>
            </a:r>
            <a:br>
              <a:rPr lang="en-US" sz="2000" dirty="0"/>
            </a:br>
            <a:r>
              <a:rPr lang="en-US" sz="2000" dirty="0"/>
              <a:t>coordination with CGMS, G3W and IMEO</a:t>
            </a:r>
            <a:endParaRPr lang="en-GB" sz="2000" dirty="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US" sz="2000" dirty="0"/>
              <a:t>Endorsement received at </a:t>
            </a:r>
            <a:r>
              <a:rPr lang="en-US" sz="2000" b="1" dirty="0"/>
              <a:t>CEOS Plenary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Endorsement received by </a:t>
            </a:r>
            <a:r>
              <a:rPr lang="en-US" sz="2000" b="1" dirty="0"/>
              <a:t>CGMS </a:t>
            </a:r>
            <a:r>
              <a:rPr lang="en-US" sz="2000" dirty="0"/>
              <a:t>in parallel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Issued </a:t>
            </a:r>
            <a:r>
              <a:rPr lang="en-US" sz="2000" dirty="0" err="1"/>
              <a:t>publically</a:t>
            </a:r>
            <a:r>
              <a:rPr lang="en-US" sz="2000" dirty="0"/>
              <a:t> in October 2024, </a:t>
            </a:r>
            <a:r>
              <a:rPr lang="en-US" sz="2000" dirty="0">
                <a:hlinkClick r:id="rId3"/>
              </a:rPr>
              <a:t>available here</a:t>
            </a:r>
            <a:endParaRPr lang="en-US" sz="2000" dirty="0"/>
          </a:p>
        </p:txBody>
      </p:sp>
      <p:sp>
        <p:nvSpPr>
          <p:cNvPr id="85" name="Google Shape;85;p10">
            <a:extLst>
              <a:ext uri="{FF2B5EF4-FFF2-40B4-BE49-F238E27FC236}">
                <a16:creationId xmlns:a16="http://schemas.microsoft.com/office/drawing/2014/main" id="{7F025330-9E42-CE3F-491A-693C556C19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GHG Roadmap – Issue 2 – final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51FAA-B0CB-B0D2-3724-E2F936CE8C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14785" y="1179034"/>
            <a:ext cx="3658304" cy="51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7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8977F74B-2282-8798-E5CA-6FC0A5975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>
            <a:extLst>
              <a:ext uri="{FF2B5EF4-FFF2-40B4-BE49-F238E27FC236}">
                <a16:creationId xmlns:a16="http://schemas.microsoft.com/office/drawing/2014/main" id="{BF4D92FE-9453-9E0C-6CC0-EF177A0C96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" y="955040"/>
            <a:ext cx="12192001" cy="23393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US" sz="2000" dirty="0">
                <a:latin typeface="Montserrat" pitchFamily="2" charset="77"/>
              </a:rPr>
              <a:t>Issue 2 has specific focus on co-developing with stakeholders fit-for-purpose products</a:t>
            </a:r>
          </a:p>
          <a:p>
            <a:r>
              <a:rPr lang="en-US" sz="2000" dirty="0">
                <a:latin typeface="Montserrat" pitchFamily="2" charset="77"/>
              </a:rPr>
              <a:t>Section 3 covers “</a:t>
            </a:r>
            <a:r>
              <a:rPr lang="en-US" sz="2000" b="1" dirty="0">
                <a:latin typeface="Montserrat" pitchFamily="2" charset="77"/>
              </a:rPr>
              <a:t>Stakeholders and their Requirements</a:t>
            </a:r>
            <a:r>
              <a:rPr lang="en-US" sz="2000" dirty="0">
                <a:latin typeface="Montserrat" pitchFamily="2" charset="77"/>
              </a:rPr>
              <a:t>”, which explicitly </a:t>
            </a:r>
            <a:br>
              <a:rPr lang="en-US" sz="2000" dirty="0">
                <a:latin typeface="Montserrat" pitchFamily="2" charset="77"/>
              </a:rPr>
            </a:br>
            <a:r>
              <a:rPr lang="en-US" sz="2000" dirty="0">
                <a:latin typeface="Montserrat" pitchFamily="2" charset="77"/>
              </a:rPr>
              <a:t>includes WMO </a:t>
            </a:r>
            <a:r>
              <a:rPr lang="en-US" sz="2000" b="1" dirty="0">
                <a:latin typeface="Montserrat" pitchFamily="2" charset="77"/>
              </a:rPr>
              <a:t>G3W</a:t>
            </a:r>
            <a:r>
              <a:rPr lang="en-US" sz="2000" dirty="0">
                <a:latin typeface="Montserrat" pitchFamily="2" charset="77"/>
              </a:rPr>
              <a:t> and UNEP’s </a:t>
            </a:r>
            <a:r>
              <a:rPr lang="en-US" sz="2000" b="1" dirty="0">
                <a:latin typeface="Montserrat" pitchFamily="2" charset="77"/>
              </a:rPr>
              <a:t>IMEO</a:t>
            </a:r>
          </a:p>
          <a:p>
            <a:r>
              <a:rPr lang="en-US" sz="2000" dirty="0">
                <a:latin typeface="Montserrat" pitchFamily="2" charset="77"/>
              </a:rPr>
              <a:t>Section 5a describes the thematic activity for “</a:t>
            </a:r>
            <a:r>
              <a:rPr lang="en-US" sz="2000" b="1" dirty="0">
                <a:latin typeface="Montserrat" pitchFamily="2" charset="77"/>
              </a:rPr>
              <a:t>Fostering Stakeholder Engagement</a:t>
            </a:r>
            <a:r>
              <a:rPr lang="en-US" sz="2000" dirty="0">
                <a:latin typeface="Montserrat" pitchFamily="2" charset="77"/>
              </a:rPr>
              <a:t>”</a:t>
            </a:r>
          </a:p>
        </p:txBody>
      </p:sp>
      <p:sp>
        <p:nvSpPr>
          <p:cNvPr id="85" name="Google Shape;85;p10">
            <a:extLst>
              <a:ext uri="{FF2B5EF4-FFF2-40B4-BE49-F238E27FC236}">
                <a16:creationId xmlns:a16="http://schemas.microsoft.com/office/drawing/2014/main" id="{0CD59C9B-096B-520B-6757-C233CD1AA8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GHG Roadmap – Stakeholder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9A067-FE02-8377-5702-1F09C413F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760" y="2828562"/>
            <a:ext cx="6624288" cy="36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9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2B8A3-3731-3569-9055-8075128D2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16980A-3760-EDFC-1266-C9E2EBA5F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651" y="1045028"/>
            <a:ext cx="11834430" cy="5362915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GB" sz="1800" b="1" dirty="0">
                <a:solidFill>
                  <a:srgbClr val="000000"/>
                </a:solidFill>
              </a:rPr>
              <a:t>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hematic activities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kumimoji="0" lang="en-GB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long-term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goals) described in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section 5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with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leads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(plus deputies):</a:t>
            </a:r>
          </a:p>
          <a:p>
            <a:pPr marL="142875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Fostering Stakeholder Engagement  -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Mark Dowell (John Worden, Wenying Su)</a:t>
            </a:r>
          </a:p>
          <a:p>
            <a:pPr marL="1428750" indent="-342900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Tx/>
              <a:buFont typeface="+mj-lt"/>
              <a:buAutoNum type="alphaLcPeriod"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Sensor Development  and Constellation Architectures –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John Worden (AC-VC) (Yasjka)</a:t>
            </a:r>
          </a:p>
          <a:p>
            <a:pPr marL="1428750" indent="-342900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Tx/>
              <a:buFont typeface="+mj-lt"/>
              <a:buAutoNum type="alphaLcPeriod"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Calibration and Level 1 Products –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 Hiroshi Suto (Akihiko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Kuze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)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1428750" indent="-342900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Tx/>
              <a:buFont typeface="+mj-lt"/>
              <a:buAutoNum type="alphaLcPeriod"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Level 2 Products and Validation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– Ruediger Lang &amp; Dave Crisp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itchFamily="2" charset="77"/>
              <a:cs typeface="Arial"/>
              <a:sym typeface="Arial"/>
            </a:endParaRPr>
          </a:p>
          <a:p>
            <a:pPr marL="1428750" indent="-342900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Tx/>
              <a:buFont typeface="+mj-lt"/>
              <a:buAutoNum type="alphaLcPeriod"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Flux Inversion Modelling and Validation –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Kevin Bowman (Frederic Chevallier)</a:t>
            </a:r>
          </a:p>
          <a:p>
            <a:pPr marL="1428750" indent="-342900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Tx/>
              <a:buFont typeface="+mj-lt"/>
              <a:buAutoNum type="alphaLcPeriod"/>
              <a:defRPr/>
            </a:pPr>
            <a:r>
              <a:rPr lang="en-GB" sz="1600" dirty="0">
                <a:solidFill>
                  <a:srgbClr val="44546A"/>
                </a:solidFill>
                <a:latin typeface="Montserrat" pitchFamily="2" charset="77"/>
                <a:cs typeface="Arial"/>
                <a:sym typeface="Arial"/>
              </a:rPr>
              <a:t>Best Practices – </a:t>
            </a:r>
            <a:r>
              <a:rPr lang="en-GB" sz="1600" b="1" dirty="0">
                <a:solidFill>
                  <a:srgbClr val="44546A"/>
                </a:solidFill>
                <a:latin typeface="Montserrat" pitchFamily="2" charset="77"/>
                <a:cs typeface="Arial"/>
                <a:sym typeface="Arial"/>
              </a:rPr>
              <a:t>John Worden (Paul Green)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itchFamily="2" charset="77"/>
              <a:cs typeface="Arial"/>
              <a:sym typeface="Arial"/>
            </a:endParaRPr>
          </a:p>
          <a:p>
            <a:pPr marL="142875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System Development –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Richard Engelen (John Worden, Kevin Bowman) </a:t>
            </a:r>
          </a:p>
          <a:p>
            <a:pPr marL="142875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+mj-lt"/>
              <a:buAutoNum type="alphaL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Capacity Building –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TT and EO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TecNet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Implementation will focus on </a:t>
            </a:r>
            <a:r>
              <a:rPr kumimoji="0" lang="en-GB" sz="180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short-term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actions as (to be) described in GHG Roadmap Annex C</a:t>
            </a:r>
            <a:endParaRPr kumimoji="0" lang="en-US" sz="1800" kern="0" cap="none" spc="0" normalizeH="0" baseline="0" noProof="0" dirty="0">
              <a:ln>
                <a:noFill/>
              </a:ln>
              <a:uLnTx/>
              <a:uFillTx/>
              <a:ea typeface="Montserrat"/>
              <a:cs typeface="Montserrat"/>
              <a:sym typeface="Montserrat"/>
            </a:endParaRP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Required resources are like current level (current activities)</a:t>
            </a:r>
            <a:endParaRPr lang="en-US" sz="1800" dirty="0">
              <a:solidFill>
                <a:srgbClr val="000000"/>
              </a:solidFill>
              <a:latin typeface="Montserrat" pitchFamily="2" charset="77"/>
            </a:endParaRP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Additional resources for new/larger activities will </a:t>
            </a:r>
            <a:r>
              <a:rPr lang="en-US" sz="1800" dirty="0">
                <a:solidFill>
                  <a:srgbClr val="000000"/>
                </a:solidFill>
                <a:latin typeface="Montserrat" pitchFamily="2" charset="77"/>
              </a:rPr>
              <a:t>enter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CEOS Work Plan and/or CGMS HLPP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Montserrat" pitchFamily="2" charset="77"/>
              </a:rPr>
              <a:t>CGMS role is specifically to support the transition to operational GHG Monitoring</a:t>
            </a:r>
            <a:endParaRPr lang="en-GB" sz="1800" dirty="0">
              <a:solidFill>
                <a:srgbClr val="000000"/>
              </a:solidFill>
              <a:latin typeface="Montserrat" pitchFamily="2" charset="7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22C1E5-F7F1-5250-5DFE-34FBF59F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GHG TT – Next steps</a:t>
            </a:r>
          </a:p>
        </p:txBody>
      </p:sp>
    </p:spTree>
    <p:extLst>
      <p:ext uri="{BB962C8B-B14F-4D97-AF65-F5344CB8AC3E}">
        <p14:creationId xmlns:p14="http://schemas.microsoft.com/office/powerpoint/2010/main" val="192052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777BEE-8344-8BAE-64A4-32B460BB7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008" y="960652"/>
            <a:ext cx="11915992" cy="4804105"/>
          </a:xfrm>
        </p:spPr>
        <p:txBody>
          <a:bodyPr/>
          <a:lstStyle/>
          <a:p>
            <a:r>
              <a:rPr lang="en-NL" dirty="0"/>
              <a:t>Joint WGClimate and GHG Task Team meeting in Harwell </a:t>
            </a:r>
            <a:br>
              <a:rPr lang="en-NL" dirty="0"/>
            </a:br>
            <a:r>
              <a:rPr lang="en-NL" dirty="0"/>
              <a:t>in February including stakeholders</a:t>
            </a:r>
          </a:p>
          <a:p>
            <a:r>
              <a:rPr lang="en-NL" dirty="0"/>
              <a:t>Focus on fit-for-purpose serving stakeholders</a:t>
            </a:r>
          </a:p>
          <a:p>
            <a:r>
              <a:rPr lang="en-NL" dirty="0"/>
              <a:t>Thenmatic area leads coordinated short-term action definition</a:t>
            </a:r>
          </a:p>
          <a:p>
            <a:r>
              <a:rPr lang="en-NL" dirty="0"/>
              <a:t>Annex C of Roadmap issue 2 is maintained online </a:t>
            </a:r>
            <a:r>
              <a:rPr lang="en-NL" dirty="0">
                <a:sym typeface="Wingdings" pitchFamily="2" charset="2"/>
              </a:rPr>
              <a:t></a:t>
            </a:r>
            <a:r>
              <a:rPr lang="en-NL" dirty="0"/>
              <a:t> </a:t>
            </a:r>
            <a:r>
              <a:rPr lang="en-NL" dirty="0">
                <a:hlinkClick r:id="rId2"/>
              </a:rPr>
              <a:t>here</a:t>
            </a: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3C1C95-E8FC-9ED1-728B-3C5979C1E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Short term activities –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36E49-0B14-1458-89BB-85259BB44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11" y="4157395"/>
            <a:ext cx="12053589" cy="189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8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C4B7A-3689-5B97-30A3-4746F51D9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7E9A3E-41D6-0D8D-1391-5F732288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Short term activities – 1/3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BD07C-9EE6-3464-218C-34F827A0B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67" y="1065858"/>
            <a:ext cx="11154532" cy="46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1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80D78EF-6DB9-7798-5170-030AC0DB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</p:spPr>
        <p:txBody>
          <a:bodyPr/>
          <a:lstStyle/>
          <a:p>
            <a:r>
              <a:rPr lang="en-NL" dirty="0"/>
              <a:t>Short term activities – 2/3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5D39E-BCD7-4EB2-993D-D1A4A4D179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4677"/>
          <a:stretch/>
        </p:blipFill>
        <p:spPr>
          <a:xfrm>
            <a:off x="275802" y="1048505"/>
            <a:ext cx="8957209" cy="53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78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B1150-2B8B-359C-0079-B238811F9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F38D507-4347-15F0-2F9C-A252CB4C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</p:spPr>
        <p:txBody>
          <a:bodyPr/>
          <a:lstStyle/>
          <a:p>
            <a:r>
              <a:rPr lang="en-NL" dirty="0"/>
              <a:t>Short term activities – 3/3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30C952-468E-A293-9260-7FBAD2C07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56" y="1036235"/>
            <a:ext cx="7772400" cy="552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02929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518</Words>
  <Application>Microsoft Macintosh PowerPoint</Application>
  <PresentationFormat>Widescreen</PresentationFormat>
  <Paragraphs>57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Average</vt:lpstr>
      <vt:lpstr>Wingdings</vt:lpstr>
      <vt:lpstr>Montserrat SemiBold</vt:lpstr>
      <vt:lpstr>Montserrat</vt:lpstr>
      <vt:lpstr>Montserrat Medium</vt:lpstr>
      <vt:lpstr>Lobster</vt:lpstr>
      <vt:lpstr>Barlow</vt:lpstr>
      <vt:lpstr>Arial</vt:lpstr>
      <vt:lpstr>Barlow SemiBold</vt:lpstr>
      <vt:lpstr>ceos</vt:lpstr>
      <vt:lpstr>Greenhouse Gas Roadmap Activities</vt:lpstr>
      <vt:lpstr>GHG Task Team &amp; Roadmap - Recall</vt:lpstr>
      <vt:lpstr>GHG Roadmap – Issue 2 – final</vt:lpstr>
      <vt:lpstr>GHG Roadmap – Stakeholder</vt:lpstr>
      <vt:lpstr>GHG TT – Next steps</vt:lpstr>
      <vt:lpstr>Short term activities – overview</vt:lpstr>
      <vt:lpstr>Short term activities – 1/3</vt:lpstr>
      <vt:lpstr>Short term activities – 2/3</vt:lpstr>
      <vt:lpstr>Short term activities – 3/3</vt:lpstr>
      <vt:lpstr>Progress on activities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Yasjka Meijer</cp:lastModifiedBy>
  <cp:revision>2</cp:revision>
  <dcterms:modified xsi:type="dcterms:W3CDTF">2025-04-04T16:05:18Z</dcterms:modified>
</cp:coreProperties>
</file>