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00eee08e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3400eee08eb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00eee08e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g3400eee08eb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00eee08eb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g3400eee08eb_2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rive.google.com/drive/folders/1WIfMHUz1MoEEEAA-xm_3z8acWkHt1lTv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/>
        </p:nvSpPr>
        <p:spPr>
          <a:xfrm>
            <a:off x="94020" y="103248"/>
            <a:ext cx="8668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</a:rPr>
              <a:t>Hybrid Meeting Protocols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348192" y="1280442"/>
            <a:ext cx="11495700" cy="5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❖"/>
            </a:pPr>
            <a:r>
              <a:rPr b="1"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In-person presenters:  The SIT Chair Team will share presentations on behalf of presenters</a:t>
            </a:r>
            <a:endParaRPr b="1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▪"/>
            </a:pP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Presentations should be uploaded to the </a:t>
            </a:r>
            <a:r>
              <a:rPr lang="en-GB" sz="2300" u="sng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 Drive</a:t>
            </a: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 advance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▪"/>
            </a:pP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You will be given a clicker to advance your slides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▪"/>
            </a:pP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 the SIT Chair Team if you wish to display your slides instead.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❖"/>
            </a:pPr>
            <a:r>
              <a:rPr b="1"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Online presenters: Share your own slides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▪"/>
            </a:pP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Unless you are presenting or making an intervention, please do not activate your webcam or microphone.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Char char="▪"/>
            </a:pP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you want to intervene, please raise your hand in webex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spcBef>
                <a:spcPts val="700"/>
              </a:spcBef>
              <a:spcAft>
                <a:spcPts val="700"/>
              </a:spcAft>
              <a:buClr>
                <a:srgbClr val="000000"/>
              </a:buClr>
              <a:buSzPts val="2300"/>
              <a:buFont typeface="Montserrat"/>
              <a:buChar char="▪"/>
            </a:pPr>
            <a:r>
              <a:rPr lang="en-GB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your bandwidth is slow while presenting, please turn off your webcam.</a:t>
            </a:r>
            <a:endParaRPr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51750" y="1184175"/>
            <a:ext cx="120885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Group Photo</a:t>
            </a: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 Session 2.2, the logistics team will guide you all to the Group Photo place.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Coffee Break: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Coffee and snacks will be served in the Foyer of SIT-40 Room.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Lunch: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Lunch will be served in Link Room 2+3. (next to SIT-40 Room)</a:t>
            </a:r>
            <a:endParaRPr i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Dinner Reception(April 9th/18:45~20:45):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Shuttle Bus departs at 18:00 ( Meeting Place: TBD)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Return Bus  departs at 21:00 for the Daimyo Conference via Hakata Sta.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Meeting Room: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ask the staff at registration desk about room availability.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Other Logistics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/>
        </p:nvSpPr>
        <p:spPr>
          <a:xfrm>
            <a:off x="94020" y="103248"/>
            <a:ext cx="8668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</a:rPr>
              <a:t>Guest Wi-Fi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725" y="1078575"/>
            <a:ext cx="8127676" cy="50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9"/>
          <p:cNvSpPr txBox="1"/>
          <p:nvPr/>
        </p:nvSpPr>
        <p:spPr>
          <a:xfrm>
            <a:off x="153750" y="5877675"/>
            <a:ext cx="1162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Please pick up Wi-Fi connection info/Floor map at registration desk</a:t>
            </a:r>
            <a:endParaRPr b="1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/>
        </p:nvSpPr>
        <p:spPr>
          <a:xfrm>
            <a:off x="94020" y="103248"/>
            <a:ext cx="86685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>
                <a:solidFill>
                  <a:schemeClr val="lt1"/>
                </a:solidFill>
              </a:rPr>
              <a:t>Emergency Exit &amp; Route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8500" y="1103173"/>
            <a:ext cx="6438900" cy="53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