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Montserrat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9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85615ae79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85615ae7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c85615ae79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c85615ae7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99843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Welcome to </a:t>
            </a: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SIT-3</a:t>
            </a:r>
            <a:r>
              <a:rPr lang="en-GB" sz="7500"/>
              <a:t>9</a:t>
            </a: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7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600"/>
              <a:t>Hosted by JAXA</a:t>
            </a:r>
            <a:endParaRPr i="1" sz="4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" name="Google Shape;6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3400" y="4453350"/>
            <a:ext cx="3868595" cy="240464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7"/>
          <p:cNvSpPr txBox="1"/>
          <p:nvPr/>
        </p:nvSpPr>
        <p:spPr>
          <a:xfrm>
            <a:off x="417900" y="3311125"/>
            <a:ext cx="61722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Wifi: Hall_Houou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Password: houou001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type="title"/>
          </p:nvPr>
        </p:nvSpPr>
        <p:spPr>
          <a:xfrm>
            <a:off x="176050" y="175950"/>
            <a:ext cx="10528500" cy="39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/>
              <a:t>Reception: International House of Japan</a:t>
            </a:r>
            <a:endParaRPr sz="5600"/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6925" y="2195825"/>
            <a:ext cx="6844775" cy="452245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" name="Google Shape;7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738" y="2352350"/>
            <a:ext cx="3254414" cy="240465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6" name="Google Shape;76;p8"/>
          <p:cNvSpPr txBox="1"/>
          <p:nvPr/>
        </p:nvSpPr>
        <p:spPr>
          <a:xfrm>
            <a:off x="507900" y="4693725"/>
            <a:ext cx="375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Daruma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176050" y="175950"/>
            <a:ext cx="9237900" cy="39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500"/>
              <a:t>2024 is CEOS’ 40th Anniversary!</a:t>
            </a:r>
            <a:endParaRPr sz="6500"/>
          </a:p>
        </p:txBody>
      </p:sp>
      <p:pic>
        <p:nvPicPr>
          <p:cNvPr id="82" name="Google Shape;8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425" y="2176676"/>
            <a:ext cx="3607950" cy="288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0899" y="2176675"/>
            <a:ext cx="7224600" cy="339545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4" name="Google Shape;84;p9"/>
          <p:cNvSpPr txBox="1"/>
          <p:nvPr/>
        </p:nvSpPr>
        <p:spPr>
          <a:xfrm>
            <a:off x="7743450" y="5683900"/>
            <a:ext cx="3758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7th CEOS Plenary in Tsukuba Space Centre, hosted by NASDA (now JAXA)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