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3025045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c30250456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3025045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c30250456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3025045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c30250456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3025045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c30250456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8014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Climate Policy Impact Session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Closing Discussion &amp; </a:t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Next Steps</a:t>
            </a:r>
            <a:endParaRPr i="1" sz="4000"/>
          </a:p>
        </p:txBody>
      </p:sp>
      <p:sp>
        <p:nvSpPr>
          <p:cNvPr id="67" name="Google Shape;67;p7"/>
          <p:cNvSpPr/>
          <p:nvPr/>
        </p:nvSpPr>
        <p:spPr>
          <a:xfrm>
            <a:off x="7231234" y="39304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4.6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Recap the main takeaways from the session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Principal discussion on: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on GST1, should CEOS focus on GST2, and if so, how?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should we consider alternate or additional approaches for policy impact?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5-year strategy around an assumed IPCC GPG update circa GST2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Special report on systematic observation capabilities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cities and 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their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reporting ambitions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we contemplate a more integrated approach by the obs. community, including between CEOS and WMO (including GHG)?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ways to improve linkages to UNFCCC and IPCC processes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57105" y="1290957"/>
            <a:ext cx="111120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Mark: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4299" lvl="0" marL="26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Giacomo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Recap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357105" y="1290957"/>
            <a:ext cx="111120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IGES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4299" lvl="0" marL="26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WGClimate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Recap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357105" y="1290957"/>
            <a:ext cx="111120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on GST1, should CEOS focus on GST2, and if so, how?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70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Some alternate or additional strategies have been suggested, discuss: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5-year strategy around an assumed IPCC GPG update circa GST2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■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Integrated effort of science, comms, lobbying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Special Report on Systematic Observation capabilities - supplementary guidance for the TFI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AutoNum type="alphaLcPeriod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cities and their reporting ambitions (also IPCC report planned)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we contemplate a more integrated approach by the obs. community, including between CEOS and WMO (including GHG)?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ways to improve linkages to UNFCCC and IPCC processes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357105" y="1136157"/>
            <a:ext cx="11112000" cy="5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Big issues with big implications for much of our work programme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SIT-39 a first step back to take stock and allow Principal debate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Considerably more discussion needed, including with partners, given the significance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proposes to 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 the 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up the capacity/bandwidth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by assembling a volunteer 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task force of our experts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develop the arguments for SIT TW and to bring a report to Plenary for further consideration by Principals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on 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necessary updates to CEOS GST Strategy Actions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(timely after GST1)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Include GHG observation issues raised in side mtg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 further non-GST issues as appropriate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External voices - like UNFCCC, IPCC TFI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Relevant CEOS groups (WGClimate, LSI/AFOLU, GHG..) and agency experts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to frame simple TOR for Principal review after SIT-39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TW agenda item and Report to Plenary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