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Lst>
  <p:notesMasterIdLst>
    <p:notesMasterId r:id="rId12"/>
  </p:notesMasterIdLst>
  <p:sldIdLst>
    <p:sldId id="263" r:id="rId3"/>
    <p:sldId id="286" r:id="rId4"/>
    <p:sldId id="543" r:id="rId5"/>
    <p:sldId id="550" r:id="rId6"/>
    <p:sldId id="551" r:id="rId7"/>
    <p:sldId id="546" r:id="rId8"/>
    <p:sldId id="553" r:id="rId9"/>
    <p:sldId id="552" r:id="rId10"/>
    <p:sldId id="262" r:id="rId11"/>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2548"/>
    <a:srgbClr val="F7E8EB"/>
    <a:srgbClr val="7B0E2A"/>
    <a:srgbClr val="FABADD"/>
    <a:srgbClr val="7F1B63"/>
    <a:srgbClr val="A303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48" autoAdjust="0"/>
    <p:restoredTop sz="92951" autoAdjust="0"/>
  </p:normalViewPr>
  <p:slideViewPr>
    <p:cSldViewPr snapToGrid="0">
      <p:cViewPr varScale="1">
        <p:scale>
          <a:sx n="123" d="100"/>
          <a:sy n="123" d="100"/>
        </p:scale>
        <p:origin x="52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3CACC1D5-23FC-4376-8433-623F4CF8AC3A}" type="datetimeFigureOut">
              <a:rPr kumimoji="1" lang="ja-JP" altLang="en-US" smtClean="0"/>
              <a:t>2024/4/10</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D2040C2C-4E67-43CE-B9BC-C812F253EEB6}" type="slidenum">
              <a:rPr kumimoji="1" lang="ja-JP" altLang="en-US" smtClean="0"/>
              <a:t>‹#›</a:t>
            </a:fld>
            <a:endParaRPr kumimoji="1" lang="ja-JP" altLang="en-US"/>
          </a:p>
        </p:txBody>
      </p:sp>
    </p:spTree>
    <p:extLst>
      <p:ext uri="{BB962C8B-B14F-4D97-AF65-F5344CB8AC3E}">
        <p14:creationId xmlns:p14="http://schemas.microsoft.com/office/powerpoint/2010/main" val="34304056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2040C2C-4E67-43CE-B9BC-C812F253EEB6}" type="slidenum">
              <a:rPr kumimoji="1" lang="ja-JP" altLang="en-US" smtClean="0"/>
              <a:t>1</a:t>
            </a:fld>
            <a:endParaRPr kumimoji="1" lang="ja-JP" altLang="en-US"/>
          </a:p>
        </p:txBody>
      </p:sp>
    </p:spTree>
    <p:extLst>
      <p:ext uri="{BB962C8B-B14F-4D97-AF65-F5344CB8AC3E}">
        <p14:creationId xmlns:p14="http://schemas.microsoft.com/office/powerpoint/2010/main" val="3780007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lvl="0" indent="-171450">
              <a:buFont typeface="Arial" panose="020B0604020202020204" pitchFamily="34" charset="0"/>
              <a:buChar char="•"/>
            </a:pPr>
            <a:endParaRPr kumimoji="1" lang="en-GB" altLang="ja-JP"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1602899D-C4CA-424A-9175-C6A26CDE64ED}" type="slidenum">
              <a:rPr kumimoji="1" lang="en-GB" smtClean="0"/>
              <a:t>2</a:t>
            </a:fld>
            <a:endParaRPr kumimoji="1" lang="en-GB"/>
          </a:p>
        </p:txBody>
      </p:sp>
    </p:spTree>
    <p:extLst>
      <p:ext uri="{BB962C8B-B14F-4D97-AF65-F5344CB8AC3E}">
        <p14:creationId xmlns:p14="http://schemas.microsoft.com/office/powerpoint/2010/main" val="4259394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lgn="l">
              <a:buFont typeface="Arial" panose="020B0604020202020204" pitchFamily="34" charset="0"/>
              <a:buChar char="•"/>
            </a:pPr>
            <a:endParaRPr kumimoji="1" lang="en-US" altLang="ja-JP" dirty="0"/>
          </a:p>
        </p:txBody>
      </p:sp>
      <p:sp>
        <p:nvSpPr>
          <p:cNvPr id="4" name="スライド番号プレースホルダー 3"/>
          <p:cNvSpPr>
            <a:spLocks noGrp="1"/>
          </p:cNvSpPr>
          <p:nvPr>
            <p:ph type="sldNum" sz="quarter" idx="5"/>
          </p:nvPr>
        </p:nvSpPr>
        <p:spPr/>
        <p:txBody>
          <a:bodyPr/>
          <a:lstStyle/>
          <a:p>
            <a:fld id="{D2040C2C-4E67-43CE-B9BC-C812F253EEB6}" type="slidenum">
              <a:rPr kumimoji="1" lang="ja-JP" altLang="en-US" smtClean="0"/>
              <a:t>3</a:t>
            </a:fld>
            <a:endParaRPr kumimoji="1" lang="ja-JP" altLang="en-US"/>
          </a:p>
        </p:txBody>
      </p:sp>
    </p:spTree>
    <p:extLst>
      <p:ext uri="{BB962C8B-B14F-4D97-AF65-F5344CB8AC3E}">
        <p14:creationId xmlns:p14="http://schemas.microsoft.com/office/powerpoint/2010/main" val="2921243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endParaRPr kumimoji="1" lang="ja-JP" altLang="en-US"/>
          </a:p>
        </p:txBody>
      </p:sp>
      <p:sp>
        <p:nvSpPr>
          <p:cNvPr id="4" name="スライド番号プレースホルダー 3"/>
          <p:cNvSpPr>
            <a:spLocks noGrp="1"/>
          </p:cNvSpPr>
          <p:nvPr>
            <p:ph type="sldNum" sz="quarter" idx="5"/>
          </p:nvPr>
        </p:nvSpPr>
        <p:spPr/>
        <p:txBody>
          <a:bodyPr/>
          <a:lstStyle/>
          <a:p>
            <a:fld id="{D2040C2C-4E67-43CE-B9BC-C812F253EEB6}" type="slidenum">
              <a:rPr kumimoji="1" lang="ja-JP" altLang="en-US" smtClean="0"/>
              <a:t>4</a:t>
            </a:fld>
            <a:endParaRPr kumimoji="1" lang="ja-JP" altLang="en-US"/>
          </a:p>
        </p:txBody>
      </p:sp>
    </p:spTree>
    <p:extLst>
      <p:ext uri="{BB962C8B-B14F-4D97-AF65-F5344CB8AC3E}">
        <p14:creationId xmlns:p14="http://schemas.microsoft.com/office/powerpoint/2010/main" val="3850541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2040C2C-4E67-43CE-B9BC-C812F253EEB6}" type="slidenum">
              <a:rPr kumimoji="1" lang="ja-JP" altLang="en-US" smtClean="0"/>
              <a:t>5</a:t>
            </a:fld>
            <a:endParaRPr kumimoji="1" lang="ja-JP" altLang="en-US"/>
          </a:p>
        </p:txBody>
      </p:sp>
    </p:spTree>
    <p:extLst>
      <p:ext uri="{BB962C8B-B14F-4D97-AF65-F5344CB8AC3E}">
        <p14:creationId xmlns:p14="http://schemas.microsoft.com/office/powerpoint/2010/main" val="2962176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2040C2C-4E67-43CE-B9BC-C812F253EEB6}" type="slidenum">
              <a:rPr kumimoji="1" lang="ja-JP" altLang="en-US" smtClean="0"/>
              <a:t>6</a:t>
            </a:fld>
            <a:endParaRPr kumimoji="1" lang="ja-JP" altLang="en-US"/>
          </a:p>
        </p:txBody>
      </p:sp>
    </p:spTree>
    <p:extLst>
      <p:ext uri="{BB962C8B-B14F-4D97-AF65-F5344CB8AC3E}">
        <p14:creationId xmlns:p14="http://schemas.microsoft.com/office/powerpoint/2010/main" val="3716230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85750" indent="-285750" algn="l">
              <a:buFont typeface="Arial" panose="020B0604020202020204" pitchFamily="34" charset="0"/>
              <a:buChar char="•"/>
            </a:pPr>
            <a:endParaRPr kumimoji="1" lang="ja-JP" altLang="en-US"/>
          </a:p>
        </p:txBody>
      </p:sp>
      <p:sp>
        <p:nvSpPr>
          <p:cNvPr id="4" name="スライド番号プレースホルダー 3"/>
          <p:cNvSpPr>
            <a:spLocks noGrp="1"/>
          </p:cNvSpPr>
          <p:nvPr>
            <p:ph type="sldNum" sz="quarter" idx="5"/>
          </p:nvPr>
        </p:nvSpPr>
        <p:spPr/>
        <p:txBody>
          <a:bodyPr/>
          <a:lstStyle/>
          <a:p>
            <a:fld id="{D2040C2C-4E67-43CE-B9BC-C812F253EEB6}" type="slidenum">
              <a:rPr kumimoji="1" lang="ja-JP" altLang="en-US" smtClean="0"/>
              <a:t>7</a:t>
            </a:fld>
            <a:endParaRPr kumimoji="1" lang="ja-JP" altLang="en-US"/>
          </a:p>
        </p:txBody>
      </p:sp>
    </p:spTree>
    <p:extLst>
      <p:ext uri="{BB962C8B-B14F-4D97-AF65-F5344CB8AC3E}">
        <p14:creationId xmlns:p14="http://schemas.microsoft.com/office/powerpoint/2010/main" val="4182452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 altLang="ja-JP" b="0" i="0" dirty="0">
              <a:solidFill>
                <a:srgbClr val="0D0D0D"/>
              </a:solidFill>
              <a:effectLst/>
              <a:highlight>
                <a:srgbClr val="FFFFFF"/>
              </a:highlight>
              <a:latin typeface="Söhne"/>
            </a:endParaRPr>
          </a:p>
        </p:txBody>
      </p:sp>
      <p:sp>
        <p:nvSpPr>
          <p:cNvPr id="4" name="スライド番号プレースホルダー 3"/>
          <p:cNvSpPr>
            <a:spLocks noGrp="1"/>
          </p:cNvSpPr>
          <p:nvPr>
            <p:ph type="sldNum" sz="quarter" idx="5"/>
          </p:nvPr>
        </p:nvSpPr>
        <p:spPr/>
        <p:txBody>
          <a:bodyPr/>
          <a:lstStyle/>
          <a:p>
            <a:fld id="{D2040C2C-4E67-43CE-B9BC-C812F253EEB6}" type="slidenum">
              <a:rPr kumimoji="1" lang="ja-JP" altLang="en-US" smtClean="0"/>
              <a:t>8</a:t>
            </a:fld>
            <a:endParaRPr kumimoji="1" lang="ja-JP" altLang="en-US"/>
          </a:p>
        </p:txBody>
      </p:sp>
    </p:spTree>
    <p:extLst>
      <p:ext uri="{BB962C8B-B14F-4D97-AF65-F5344CB8AC3E}">
        <p14:creationId xmlns:p14="http://schemas.microsoft.com/office/powerpoint/2010/main" val="982525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2040C2C-4E67-43CE-B9BC-C812F253EEB6}" type="slidenum">
              <a:rPr kumimoji="1" lang="ja-JP" altLang="en-US" smtClean="0"/>
              <a:t>9</a:t>
            </a:fld>
            <a:endParaRPr kumimoji="1" lang="ja-JP" altLang="en-US"/>
          </a:p>
        </p:txBody>
      </p:sp>
    </p:spTree>
    <p:extLst>
      <p:ext uri="{BB962C8B-B14F-4D97-AF65-F5344CB8AC3E}">
        <p14:creationId xmlns:p14="http://schemas.microsoft.com/office/powerpoint/2010/main" val="3645334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3F42354-37BB-4A8E-84C8-5A91C962649A}"/>
              </a:ext>
            </a:extLst>
          </p:cNvPr>
          <p:cNvSpPr>
            <a:spLocks noGrp="1"/>
          </p:cNvSpPr>
          <p:nvPr>
            <p:ph idx="1"/>
          </p:nvPr>
        </p:nvSpPr>
        <p:spPr>
          <a:xfrm>
            <a:off x="468630" y="1177291"/>
            <a:ext cx="11235690" cy="5179060"/>
          </a:xfrm>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79E8B55A-3D63-4BCE-B3A4-B7CA8ECE6EC6}"/>
              </a:ext>
            </a:extLst>
          </p:cNvPr>
          <p:cNvSpPr>
            <a:spLocks noGrp="1"/>
          </p:cNvSpPr>
          <p:nvPr>
            <p:ph type="sldNum" sz="quarter" idx="12"/>
          </p:nvPr>
        </p:nvSpPr>
        <p:spPr/>
        <p:txBody>
          <a:bodyPr/>
          <a:lstStyle/>
          <a:p>
            <a:fld id="{E92F9CD6-0AD8-4D39-A8C6-B8CE1A9C621B}" type="slidenum">
              <a:rPr kumimoji="1" lang="ja-JP" altLang="en-US" smtClean="0"/>
              <a:t>‹#›</a:t>
            </a:fld>
            <a:endParaRPr kumimoji="1" lang="ja-JP" altLang="en-US"/>
          </a:p>
        </p:txBody>
      </p:sp>
      <p:sp>
        <p:nvSpPr>
          <p:cNvPr id="7" name="タイトル 1">
            <a:extLst>
              <a:ext uri="{FF2B5EF4-FFF2-40B4-BE49-F238E27FC236}">
                <a16:creationId xmlns:a16="http://schemas.microsoft.com/office/drawing/2014/main" id="{D4D3DDC6-EFE0-4346-A1CE-9440C73F5546}"/>
              </a:ext>
            </a:extLst>
          </p:cNvPr>
          <p:cNvSpPr>
            <a:spLocks noGrp="1"/>
          </p:cNvSpPr>
          <p:nvPr>
            <p:ph type="title"/>
          </p:nvPr>
        </p:nvSpPr>
        <p:spPr>
          <a:xfrm>
            <a:off x="0" y="365125"/>
            <a:ext cx="12192000" cy="492125"/>
          </a:xfrm>
        </p:spPr>
        <p:txBody>
          <a:bodyPr>
            <a:normAutofit/>
          </a:bodyPr>
          <a:lstStyle>
            <a:lvl1pPr algn="ctr">
              <a:defRPr sz="2400" b="1">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057044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1371E2-ED97-414C-B8B3-382F41FC5BD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576DF9B-2EEE-4316-BDF1-8B27FD54AD6A}"/>
              </a:ext>
            </a:extLst>
          </p:cNvPr>
          <p:cNvSpPr>
            <a:spLocks noGrp="1"/>
          </p:cNvSpPr>
          <p:nvPr>
            <p:ph type="dt" sz="half" idx="10"/>
          </p:nvPr>
        </p:nvSpPr>
        <p:spPr/>
        <p:txBody>
          <a:bodyPr/>
          <a:lstStyle/>
          <a:p>
            <a:endParaRPr kumimoji="1" lang="ja-JP" altLang="en-US"/>
          </a:p>
        </p:txBody>
      </p:sp>
      <p:sp>
        <p:nvSpPr>
          <p:cNvPr id="4" name="フッター プレースホルダー 3">
            <a:extLst>
              <a:ext uri="{FF2B5EF4-FFF2-40B4-BE49-F238E27FC236}">
                <a16:creationId xmlns:a16="http://schemas.microsoft.com/office/drawing/2014/main" id="{1A171924-A604-4D4F-8B9A-23F53AF9D27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08D9B7A-BB5A-4D06-87D4-792307F6B362}"/>
              </a:ext>
            </a:extLst>
          </p:cNvPr>
          <p:cNvSpPr>
            <a:spLocks noGrp="1"/>
          </p:cNvSpPr>
          <p:nvPr>
            <p:ph type="sldNum" sz="quarter" idx="12"/>
          </p:nvPr>
        </p:nvSpPr>
        <p:spPr/>
        <p:txBody>
          <a:body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282886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CD61B6A-734F-4D74-AF98-11AEF719E2C1}"/>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AA64FB70-5299-4E88-A6A7-8673FD5448D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453B638-35E3-4E40-AE4C-2AF71109D928}"/>
              </a:ext>
            </a:extLst>
          </p:cNvPr>
          <p:cNvSpPr>
            <a:spLocks noGrp="1"/>
          </p:cNvSpPr>
          <p:nvPr>
            <p:ph type="sldNum" sz="quarter" idx="12"/>
          </p:nvPr>
        </p:nvSpPr>
        <p:spPr/>
        <p:txBody>
          <a:body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965120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52D213-AF18-400D-97EB-428643E2F23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883DCB9-1B1F-478C-BBA3-F96148509B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9904D2B-4896-4F19-96F0-BFCE97988F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886057A-90D1-4088-B026-733682DDD73B}"/>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158834D5-4983-45DF-9AD1-D9DE794CF10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96ABE08-98C3-4C10-A677-12D291A1D4D0}"/>
              </a:ext>
            </a:extLst>
          </p:cNvPr>
          <p:cNvSpPr>
            <a:spLocks noGrp="1"/>
          </p:cNvSpPr>
          <p:nvPr>
            <p:ph type="sldNum" sz="quarter" idx="12"/>
          </p:nvPr>
        </p:nvSpPr>
        <p:spPr/>
        <p:txBody>
          <a:body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2748876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F67699-1A08-4C11-9A97-DA168930EBA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CC28EF1-F323-48FD-968B-AD712A8A4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6434761-A955-4124-9236-667B76D105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CDAE1BE-57AB-4C88-BB14-EB1B7F780D17}"/>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D42A1069-24AE-4407-BF24-CCA8D5B2AB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10EEB2D-AC24-4D72-83D0-5EFC6DC4EABC}"/>
              </a:ext>
            </a:extLst>
          </p:cNvPr>
          <p:cNvSpPr>
            <a:spLocks noGrp="1"/>
          </p:cNvSpPr>
          <p:nvPr>
            <p:ph type="sldNum" sz="quarter" idx="12"/>
          </p:nvPr>
        </p:nvSpPr>
        <p:spPr/>
        <p:txBody>
          <a:body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1215086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ABDF81-D37B-4251-9351-E1CBE75C368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D6FD688-08D9-4598-9AD6-174E9707C2D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8FE5227-53EB-4819-8D28-08562FFE0FA2}"/>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B88B91C5-CB4F-49F0-8640-71C2A75977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067422-AA46-4B8C-8A33-56150C9289C1}"/>
              </a:ext>
            </a:extLst>
          </p:cNvPr>
          <p:cNvSpPr>
            <a:spLocks noGrp="1"/>
          </p:cNvSpPr>
          <p:nvPr>
            <p:ph type="sldNum" sz="quarter" idx="12"/>
          </p:nvPr>
        </p:nvSpPr>
        <p:spPr/>
        <p:txBody>
          <a:body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2009364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2EA0361-052A-41E4-ACFA-299B8DE0C8B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AF8CC18-E721-4AE5-B610-A8190A0D38A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DCF504A-8404-4E80-92ED-B9106772347A}"/>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130D3A41-BB1A-4188-A974-0A4A51923A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06BA1D-229F-49DE-A5E8-0DB9DDCE611A}"/>
              </a:ext>
            </a:extLst>
          </p:cNvPr>
          <p:cNvSpPr>
            <a:spLocks noGrp="1"/>
          </p:cNvSpPr>
          <p:nvPr>
            <p:ph type="sldNum" sz="quarter" idx="12"/>
          </p:nvPr>
        </p:nvSpPr>
        <p:spPr/>
        <p:txBody>
          <a:body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3293138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FC6752-66BF-40CF-B518-92D272BB7D9B}"/>
              </a:ext>
            </a:extLst>
          </p:cNvPr>
          <p:cNvSpPr>
            <a:spLocks noGrp="1"/>
          </p:cNvSpPr>
          <p:nvPr>
            <p:ph type="title"/>
          </p:nvPr>
        </p:nvSpPr>
        <p:spPr>
          <a:xfrm>
            <a:off x="831850" y="1709738"/>
            <a:ext cx="10515600" cy="2852737"/>
          </a:xfrm>
        </p:spPr>
        <p:txBody>
          <a:bodyPr anchor="b"/>
          <a:lstStyle>
            <a:lvl1pPr>
              <a:defRPr sz="6000">
                <a:latin typeface="游ゴシック Medium" panose="020B0500000000000000" pitchFamily="50" charset="-128"/>
                <a:ea typeface="游ゴシック Medium" panose="020B0500000000000000" pitchFamily="50" charset="-128"/>
              </a:defRPr>
            </a:lvl1p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634C683A-7347-4AD1-9BF7-127D11789F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15F316F-BB20-4A0E-AC7A-FA99617D8D84}"/>
              </a:ext>
            </a:extLst>
          </p:cNvPr>
          <p:cNvSpPr>
            <a:spLocks noGrp="1"/>
          </p:cNvSpPr>
          <p:nvPr>
            <p:ph type="dt" sz="half" idx="10"/>
          </p:nvPr>
        </p:nvSpPr>
        <p:spPr>
          <a:xfrm>
            <a:off x="838200" y="6356350"/>
            <a:ext cx="2743200" cy="365125"/>
          </a:xfrm>
          <a:prstGeom prst="rect">
            <a:avLst/>
          </a:prstGeom>
        </p:spPr>
        <p:txBody>
          <a:bodyPr/>
          <a:lstStyle/>
          <a:p>
            <a:endParaRPr kumimoji="1" lang="ja-JP" altLang="en-US"/>
          </a:p>
        </p:txBody>
      </p:sp>
      <p:sp>
        <p:nvSpPr>
          <p:cNvPr id="5" name="フッター プレースホルダー 4">
            <a:extLst>
              <a:ext uri="{FF2B5EF4-FFF2-40B4-BE49-F238E27FC236}">
                <a16:creationId xmlns:a16="http://schemas.microsoft.com/office/drawing/2014/main" id="{891CA235-CC76-4762-94B3-759A9F2EFEF2}"/>
              </a:ext>
            </a:extLst>
          </p:cNvPr>
          <p:cNvSpPr>
            <a:spLocks noGrp="1"/>
          </p:cNvSpPr>
          <p:nvPr>
            <p:ph type="ftr" sz="quarter" idx="11"/>
          </p:nvPr>
        </p:nvSpPr>
        <p:spPr>
          <a:xfrm>
            <a:off x="4038600" y="6356350"/>
            <a:ext cx="4114800" cy="365125"/>
          </a:xfrm>
          <a:prstGeom prst="rect">
            <a:avLst/>
          </a:prstGeom>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E82198-9762-438D-9808-C6FFEE5E181B}"/>
              </a:ext>
            </a:extLst>
          </p:cNvPr>
          <p:cNvSpPr>
            <a:spLocks noGrp="1"/>
          </p:cNvSpPr>
          <p:nvPr>
            <p:ph type="sldNum" sz="quarter" idx="12"/>
          </p:nvPr>
        </p:nvSpPr>
        <p:spPr/>
        <p:txBody>
          <a:body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463320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正方形/長方形 5"/>
          <p:cNvSpPr/>
          <p:nvPr userDrawn="1"/>
        </p:nvSpPr>
        <p:spPr>
          <a:xfrm>
            <a:off x="0" y="342900"/>
            <a:ext cx="12192000" cy="636581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3519417F-66FF-40F4-A406-F49B9D100AB4}"/>
              </a:ext>
            </a:extLst>
          </p:cNvPr>
          <p:cNvSpPr txBox="1"/>
          <p:nvPr userDrawn="1"/>
        </p:nvSpPr>
        <p:spPr>
          <a:xfrm>
            <a:off x="0" y="336373"/>
            <a:ext cx="12192000" cy="461665"/>
          </a:xfrm>
          <a:prstGeom prst="rect">
            <a:avLst/>
          </a:prstGeom>
          <a:noFill/>
        </p:spPr>
        <p:txBody>
          <a:bodyPr wrap="square" rtlCol="0">
            <a:spAutoFit/>
          </a:bodyPr>
          <a:lstStyle/>
          <a:p>
            <a:pPr algn="ctr"/>
            <a:endParaRPr kumimoji="1" lang="en-US" altLang="ja-JP" sz="2400" b="1" dirty="0">
              <a:solidFill>
                <a:schemeClr val="tx1">
                  <a:lumMod val="85000"/>
                  <a:lumOff val="15000"/>
                </a:schemeClr>
              </a:solidFill>
              <a:latin typeface="游ゴシック" panose="020B0400000000000000" pitchFamily="50" charset="-128"/>
              <a:ea typeface="游ゴシック" panose="020B0400000000000000" pitchFamily="50" charset="-128"/>
            </a:endParaRPr>
          </a:p>
        </p:txBody>
      </p:sp>
      <p:sp>
        <p:nvSpPr>
          <p:cNvPr id="5" name="スライド番号プレースホルダー 5">
            <a:extLst>
              <a:ext uri="{FF2B5EF4-FFF2-40B4-BE49-F238E27FC236}">
                <a16:creationId xmlns:a16="http://schemas.microsoft.com/office/drawing/2014/main" id="{0D2A8F60-C0DA-4B72-A9C9-C5130D2840CF}"/>
              </a:ext>
            </a:extLst>
          </p:cNvPr>
          <p:cNvSpPr>
            <a:spLocks noGrp="1"/>
          </p:cNvSpPr>
          <p:nvPr>
            <p:ph type="sldNum" sz="quarter" idx="4"/>
          </p:nvPr>
        </p:nvSpPr>
        <p:spPr>
          <a:xfrm>
            <a:off x="11704320" y="6358196"/>
            <a:ext cx="40767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F9CD6-0AD8-4D39-A8C6-B8CE1A9C621B}" type="slidenum">
              <a:rPr kumimoji="1" lang="ja-JP" altLang="en-US" smtClean="0"/>
              <a:t>‹#›</a:t>
            </a:fld>
            <a:endParaRPr kumimoji="1" lang="ja-JP" altLang="en-US"/>
          </a:p>
        </p:txBody>
      </p:sp>
      <p:sp>
        <p:nvSpPr>
          <p:cNvPr id="7" name="タイトル 1">
            <a:extLst>
              <a:ext uri="{FF2B5EF4-FFF2-40B4-BE49-F238E27FC236}">
                <a16:creationId xmlns:a16="http://schemas.microsoft.com/office/drawing/2014/main" id="{EDBABDB4-AFEB-4D9E-847C-673E9A8F1B89}"/>
              </a:ext>
            </a:extLst>
          </p:cNvPr>
          <p:cNvSpPr>
            <a:spLocks noGrp="1"/>
          </p:cNvSpPr>
          <p:nvPr>
            <p:ph type="title"/>
          </p:nvPr>
        </p:nvSpPr>
        <p:spPr>
          <a:xfrm>
            <a:off x="0" y="365125"/>
            <a:ext cx="12192000" cy="492125"/>
          </a:xfrm>
        </p:spPr>
        <p:txBody>
          <a:bodyPr>
            <a:normAutofit/>
          </a:bodyPr>
          <a:lstStyle>
            <a:lvl1pPr algn="ctr">
              <a:defRPr sz="2400" b="1">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33867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スライド番号プレースホルダー 5">
            <a:extLst>
              <a:ext uri="{FF2B5EF4-FFF2-40B4-BE49-F238E27FC236}">
                <a16:creationId xmlns:a16="http://schemas.microsoft.com/office/drawing/2014/main" id="{EFBC4487-5FB2-4AE2-BB43-3066DDDB5B8A}"/>
              </a:ext>
            </a:extLst>
          </p:cNvPr>
          <p:cNvSpPr>
            <a:spLocks noGrp="1"/>
          </p:cNvSpPr>
          <p:nvPr>
            <p:ph type="sldNum" sz="quarter" idx="4"/>
          </p:nvPr>
        </p:nvSpPr>
        <p:spPr>
          <a:xfrm>
            <a:off x="11704320" y="6358196"/>
            <a:ext cx="40767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F9CD6-0AD8-4D39-A8C6-B8CE1A9C621B}" type="slidenum">
              <a:rPr kumimoji="1" lang="ja-JP" altLang="en-US" smtClean="0"/>
              <a:t>‹#›</a:t>
            </a:fld>
            <a:endParaRPr kumimoji="1" lang="ja-JP" altLang="en-US"/>
          </a:p>
        </p:txBody>
      </p:sp>
      <p:sp>
        <p:nvSpPr>
          <p:cNvPr id="3" name="タイトル 1">
            <a:extLst>
              <a:ext uri="{FF2B5EF4-FFF2-40B4-BE49-F238E27FC236}">
                <a16:creationId xmlns:a16="http://schemas.microsoft.com/office/drawing/2014/main" id="{6DD8357D-2F2C-462F-B863-84D1E9BCBB41}"/>
              </a:ext>
            </a:extLst>
          </p:cNvPr>
          <p:cNvSpPr>
            <a:spLocks noGrp="1"/>
          </p:cNvSpPr>
          <p:nvPr>
            <p:ph type="title"/>
          </p:nvPr>
        </p:nvSpPr>
        <p:spPr>
          <a:xfrm>
            <a:off x="0" y="365125"/>
            <a:ext cx="12192000" cy="492125"/>
          </a:xfrm>
        </p:spPr>
        <p:txBody>
          <a:bodyPr>
            <a:normAutofit/>
          </a:bodyPr>
          <a:lstStyle>
            <a:lvl1pPr algn="ctr">
              <a:defRPr sz="2400" b="1">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928178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1_白紙">
    <p:spTree>
      <p:nvGrpSpPr>
        <p:cNvPr id="1" name=""/>
        <p:cNvGrpSpPr/>
        <p:nvPr/>
      </p:nvGrpSpPr>
      <p:grpSpPr>
        <a:xfrm>
          <a:off x="0" y="0"/>
          <a:ext cx="0" cy="0"/>
          <a:chOff x="0" y="0"/>
          <a:chExt cx="0" cy="0"/>
        </a:xfrm>
      </p:grpSpPr>
      <p:sp>
        <p:nvSpPr>
          <p:cNvPr id="2" name="スライド番号プレースホルダー 5"/>
          <p:cNvSpPr>
            <a:spLocks noGrp="1"/>
          </p:cNvSpPr>
          <p:nvPr>
            <p:ph type="sldNum" sz="quarter" idx="4"/>
          </p:nvPr>
        </p:nvSpPr>
        <p:spPr>
          <a:xfrm>
            <a:off x="94488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652D7C-7C56-4044-895E-D033B60AD5EC}" type="slidenum">
              <a:rPr kumimoji="1" lang="en-GB" smtClean="0"/>
              <a:t>‹#›</a:t>
            </a:fld>
            <a:endParaRPr kumimoji="1" lang="en-GB"/>
          </a:p>
        </p:txBody>
      </p:sp>
    </p:spTree>
    <p:extLst>
      <p:ext uri="{BB962C8B-B14F-4D97-AF65-F5344CB8AC3E}">
        <p14:creationId xmlns:p14="http://schemas.microsoft.com/office/powerpoint/2010/main" val="352908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Page-number">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801A1D6C-1AA1-42F9-9FA7-FE5D9005B7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スライド番号プレースホルダー 14">
            <a:extLst>
              <a:ext uri="{FF2B5EF4-FFF2-40B4-BE49-F238E27FC236}">
                <a16:creationId xmlns:a16="http://schemas.microsoft.com/office/drawing/2014/main" id="{BF0C8C00-7A16-4B46-869C-5323D69C71BD}"/>
              </a:ext>
            </a:extLst>
          </p:cNvPr>
          <p:cNvSpPr txBox="1">
            <a:spLocks/>
          </p:cNvSpPr>
          <p:nvPr userDrawn="1"/>
        </p:nvSpPr>
        <p:spPr>
          <a:xfrm>
            <a:off x="11643509" y="6517814"/>
            <a:ext cx="4986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90029D90-C963-4255-B7AF-03DECCB7808F}" type="slidenum">
              <a:rPr lang="ja-JP" altLang="en-US" smtClean="0">
                <a:solidFill>
                  <a:schemeClr val="bg1"/>
                </a:solidFill>
              </a:rPr>
              <a:pPr algn="ctr"/>
              <a:t>‹#›</a:t>
            </a:fld>
            <a:endParaRPr lang="ja-JP" altLang="en-US" dirty="0">
              <a:solidFill>
                <a:schemeClr val="bg1"/>
              </a:solidFill>
            </a:endParaRPr>
          </a:p>
        </p:txBody>
      </p:sp>
    </p:spTree>
    <p:extLst>
      <p:ext uri="{BB962C8B-B14F-4D97-AF65-F5344CB8AC3E}">
        <p14:creationId xmlns:p14="http://schemas.microsoft.com/office/powerpoint/2010/main" val="1985331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B3D5A5-0DF8-4D70-8CD8-275E541B61F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CDD66EB-6F51-4771-A925-E227DC2433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1C5F730-D327-4F61-8CBB-CA986F603252}"/>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8D060EEA-C814-4BE5-9BF2-2994A09FF7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A0C576-6896-4278-9833-A5911A168801}"/>
              </a:ext>
            </a:extLst>
          </p:cNvPr>
          <p:cNvSpPr>
            <a:spLocks noGrp="1"/>
          </p:cNvSpPr>
          <p:nvPr>
            <p:ph type="sldNum" sz="quarter" idx="12"/>
          </p:nvPr>
        </p:nvSpPr>
        <p:spPr/>
        <p:txBody>
          <a:body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835132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C024E2-BD72-47C1-9274-408B10D165F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F2FE759-3A43-4864-8245-5A91BF051B3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969C6FB-F36A-4817-88C6-610D03D9BD1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E94F7D7-CD7F-45F4-8E9E-33D029F3610F}"/>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FB12C41E-BFD7-432F-906C-E08F8B56A14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BD422CC-82BA-45B1-AAA9-041CFDE01689}"/>
              </a:ext>
            </a:extLst>
          </p:cNvPr>
          <p:cNvSpPr>
            <a:spLocks noGrp="1"/>
          </p:cNvSpPr>
          <p:nvPr>
            <p:ph type="sldNum" sz="quarter" idx="12"/>
          </p:nvPr>
        </p:nvSpPr>
        <p:spPr/>
        <p:txBody>
          <a:body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2288119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BB7E54-0C30-455F-9303-296502B2FFC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9AB06D-150A-4896-BDAB-3ECAFA2E53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242D629-7ED1-4AC3-991D-0823723D9FA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CA57AE1-E2A6-47E3-8842-3FE7DE4990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FF1AA87-4F72-4335-A58B-F158A314D6D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516537B-9A6B-4743-9AC9-0B2DE89C4638}"/>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2540EE34-7A07-43B4-982C-DF494D93D7F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8A09A8E-5F30-4753-9780-D70AD41E2D17}"/>
              </a:ext>
            </a:extLst>
          </p:cNvPr>
          <p:cNvSpPr>
            <a:spLocks noGrp="1"/>
          </p:cNvSpPr>
          <p:nvPr>
            <p:ph type="sldNum" sz="quarter" idx="12"/>
          </p:nvPr>
        </p:nvSpPr>
        <p:spPr/>
        <p:txBody>
          <a:body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2406637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838200" y="1825625"/>
            <a:ext cx="10515600" cy="4715134"/>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スライド番号プレースホルダー 5">
            <a:extLst>
              <a:ext uri="{FF2B5EF4-FFF2-40B4-BE49-F238E27FC236}">
                <a16:creationId xmlns:a16="http://schemas.microsoft.com/office/drawing/2014/main" id="{EDEE5A5C-A3F1-45FF-B3B2-67B6A629AD64}"/>
              </a:ext>
            </a:extLst>
          </p:cNvPr>
          <p:cNvSpPr>
            <a:spLocks noGrp="1"/>
          </p:cNvSpPr>
          <p:nvPr>
            <p:ph type="sldNum" sz="quarter" idx="4"/>
          </p:nvPr>
        </p:nvSpPr>
        <p:spPr>
          <a:xfrm>
            <a:off x="11704320" y="6358196"/>
            <a:ext cx="40767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2684298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54" r:id="rId3"/>
    <p:sldLayoutId id="2147483655" r:id="rId4"/>
    <p:sldLayoutId id="2147483671" r:id="rId5"/>
    <p:sldLayoutId id="2147483672" r:id="rId6"/>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446B8BF-7D08-49AD-822F-2340F136C9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07441F4-B195-47EA-B960-5297C65DA8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96D37B0-E63E-4112-8E9D-4A5EBCA9DD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a:extLst>
              <a:ext uri="{FF2B5EF4-FFF2-40B4-BE49-F238E27FC236}">
                <a16:creationId xmlns:a16="http://schemas.microsoft.com/office/drawing/2014/main" id="{713D96CF-04F1-4160-914C-5200546931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2C0378A-F75F-4221-BA23-BE93EA493A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2F9CD6-0AD8-4D39-A8C6-B8CE1A9C621B}" type="slidenum">
              <a:rPr kumimoji="1" lang="ja-JP" altLang="en-US" smtClean="0"/>
              <a:t>‹#›</a:t>
            </a:fld>
            <a:endParaRPr kumimoji="1" lang="ja-JP" altLang="en-US"/>
          </a:p>
        </p:txBody>
      </p:sp>
    </p:spTree>
    <p:extLst>
      <p:ext uri="{BB962C8B-B14F-4D97-AF65-F5344CB8AC3E}">
        <p14:creationId xmlns:p14="http://schemas.microsoft.com/office/powerpoint/2010/main" val="3192302286"/>
      </p:ext>
    </p:extLst>
  </p:cSld>
  <p:clrMap bg1="lt1" tx1="dk1" bg2="lt2" tx2="dk2" accent1="accent1" accent2="accent2" accent3="accent3" accent4="accent4" accent5="accent5" accent6="accent6" hlink="hlink" folHlink="folHlink"/>
  <p:sldLayoutIdLst>
    <p:sldLayoutId id="2147483660"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iges.or.jp/en/publication_documents/pub/workingpaper/en/5594/empowering_underPA.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www.iges.or.jp/jp/pub/first-global-stocktake/ja"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climateworks.org/wp-content/uploads/2020/09/iGST_A-Vision-for-a-Robust-Global-Stocktake_FINAL-1.pdf"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s://www.iges.or.jp/jp/publication_documents/pub/presentation/jp/12432/GST%E5%9B%BD%E9%9A%9B%E5%8B%95%E5%90%91_IGES_20220805_fin.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8" name="テキスト ボックス 7"/>
          <p:cNvSpPr txBox="1"/>
          <p:nvPr/>
        </p:nvSpPr>
        <p:spPr>
          <a:xfrm>
            <a:off x="1785257" y="4180114"/>
            <a:ext cx="8133184" cy="1015663"/>
          </a:xfrm>
          <a:prstGeom prst="rect">
            <a:avLst/>
          </a:prstGeom>
          <a:noFill/>
        </p:spPr>
        <p:txBody>
          <a:bodyPr wrap="square" rtlCol="0">
            <a:spAutoFit/>
          </a:bodyPr>
          <a:lstStyle/>
          <a:p>
            <a:pPr algn="r"/>
            <a:r>
              <a:rPr kumimoji="1" lang="en-US" altLang="ja-JP" sz="2000" b="1" dirty="0">
                <a:solidFill>
                  <a:schemeClr val="tx1">
                    <a:lumMod val="65000"/>
                    <a:lumOff val="35000"/>
                  </a:schemeClr>
                </a:solidFill>
                <a:latin typeface="游ゴシック Medium" panose="020B0500000000000000" pitchFamily="50" charset="-128"/>
                <a:ea typeface="游ゴシック Medium" panose="020B0500000000000000" pitchFamily="50" charset="-128"/>
              </a:rPr>
              <a:t>Akibi Tsukui</a:t>
            </a:r>
          </a:p>
          <a:p>
            <a:pPr algn="r"/>
            <a:r>
              <a:rPr kumimoji="1" lang="en-US" altLang="ja-JP" sz="2000" b="1" dirty="0">
                <a:solidFill>
                  <a:schemeClr val="tx1">
                    <a:lumMod val="65000"/>
                    <a:lumOff val="35000"/>
                  </a:schemeClr>
                </a:solidFill>
                <a:latin typeface="游ゴシック Medium" panose="020B0500000000000000" pitchFamily="50" charset="-128"/>
                <a:ea typeface="游ゴシック Medium" panose="020B0500000000000000" pitchFamily="50" charset="-128"/>
              </a:rPr>
              <a:t>Institute for Global Environmental Strategies</a:t>
            </a:r>
          </a:p>
          <a:p>
            <a:pPr algn="r"/>
            <a:r>
              <a:rPr kumimoji="1" lang="en-US" altLang="ja-JP" sz="2000" b="1" dirty="0">
                <a:solidFill>
                  <a:schemeClr val="tx1">
                    <a:lumMod val="65000"/>
                    <a:lumOff val="35000"/>
                  </a:schemeClr>
                </a:solidFill>
                <a:latin typeface="游ゴシック Medium" panose="020B0500000000000000" pitchFamily="50" charset="-128"/>
                <a:ea typeface="游ゴシック Medium" panose="020B0500000000000000" pitchFamily="50" charset="-128"/>
              </a:rPr>
              <a:t>Agenda Item 4.4</a:t>
            </a:r>
          </a:p>
        </p:txBody>
      </p:sp>
      <p:sp>
        <p:nvSpPr>
          <p:cNvPr id="10" name="タイトル 1"/>
          <p:cNvSpPr txBox="1">
            <a:spLocks/>
          </p:cNvSpPr>
          <p:nvPr/>
        </p:nvSpPr>
        <p:spPr>
          <a:xfrm>
            <a:off x="1524000" y="895739"/>
            <a:ext cx="9144000" cy="2194281"/>
          </a:xfrm>
          <a:prstGeom prst="rect">
            <a:avLst/>
          </a:prstGeom>
        </p:spPr>
        <p:txBody>
          <a:bodyPr anchor="b"/>
          <a:lstStyle>
            <a:lvl1pPr algn="ctr" defTabSz="914400" rtl="0" eaLnBrk="1" latinLnBrk="0" hangingPunct="1">
              <a:lnSpc>
                <a:spcPct val="90000"/>
              </a:lnSpc>
              <a:spcBef>
                <a:spcPct val="0"/>
              </a:spcBef>
              <a:buNone/>
              <a:defRPr kumimoji="1" sz="4000" b="1" kern="1200">
                <a:solidFill>
                  <a:schemeClr val="tx1"/>
                </a:solidFill>
                <a:latin typeface="+mn-ea"/>
                <a:ea typeface="+mn-ea"/>
                <a:cs typeface="+mj-cs"/>
              </a:defRPr>
            </a:lvl1pPr>
          </a:lstStyle>
          <a:p>
            <a:r>
              <a:rPr lang="en-US" altLang="ja-JP" dirty="0">
                <a:solidFill>
                  <a:schemeClr val="tx1">
                    <a:lumMod val="65000"/>
                    <a:lumOff val="35000"/>
                  </a:schemeClr>
                </a:solidFill>
                <a:latin typeface="游ゴシック Medium" panose="020B0500000000000000" pitchFamily="50" charset="-128"/>
                <a:ea typeface="游ゴシック Medium" panose="020B0500000000000000" pitchFamily="50" charset="-128"/>
              </a:rPr>
              <a:t>Space-based Earth Observation Impact on UNFCCC COP/GST Process – Reflections Following COP28/GST1</a:t>
            </a:r>
          </a:p>
        </p:txBody>
      </p:sp>
      <p:sp>
        <p:nvSpPr>
          <p:cNvPr id="11" name="テキスト ボックス 10"/>
          <p:cNvSpPr txBox="1"/>
          <p:nvPr/>
        </p:nvSpPr>
        <p:spPr>
          <a:xfrm>
            <a:off x="1524000" y="5717653"/>
            <a:ext cx="9144000" cy="707886"/>
          </a:xfrm>
          <a:prstGeom prst="rect">
            <a:avLst/>
          </a:prstGeom>
          <a:noFill/>
        </p:spPr>
        <p:txBody>
          <a:bodyPr wrap="square" rtlCol="0">
            <a:spAutoFit/>
          </a:bodyPr>
          <a:lstStyle/>
          <a:p>
            <a:pPr algn="ctr"/>
            <a:r>
              <a:rPr kumimoji="1" lang="en-US" altLang="ja-JP" sz="2000" b="1" dirty="0">
                <a:solidFill>
                  <a:schemeClr val="tx1">
                    <a:lumMod val="65000"/>
                    <a:lumOff val="35000"/>
                  </a:schemeClr>
                </a:solidFill>
                <a:latin typeface="游ゴシック Medium" panose="020B0500000000000000" pitchFamily="50" charset="-128"/>
                <a:ea typeface="游ゴシック Medium" panose="020B0500000000000000" pitchFamily="50" charset="-128"/>
              </a:rPr>
              <a:t>SIT-39 2024, Tokyo, Japan</a:t>
            </a:r>
          </a:p>
          <a:p>
            <a:pPr algn="ctr"/>
            <a:r>
              <a:rPr kumimoji="1" lang="en-US" altLang="ja-JP" sz="2000" b="1" dirty="0">
                <a:solidFill>
                  <a:schemeClr val="tx1">
                    <a:lumMod val="65000"/>
                    <a:lumOff val="35000"/>
                  </a:schemeClr>
                </a:solidFill>
                <a:latin typeface="游ゴシック Medium" panose="020B0500000000000000" pitchFamily="50" charset="-128"/>
                <a:ea typeface="游ゴシック Medium" panose="020B0500000000000000" pitchFamily="50" charset="-128"/>
              </a:rPr>
              <a:t>10th - 11th April 2024</a:t>
            </a:r>
          </a:p>
        </p:txBody>
      </p:sp>
    </p:spTree>
    <p:extLst>
      <p:ext uri="{BB962C8B-B14F-4D97-AF65-F5344CB8AC3E}">
        <p14:creationId xmlns:p14="http://schemas.microsoft.com/office/powerpoint/2010/main" val="3193869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
          </p:nvPr>
        </p:nvSpPr>
        <p:spPr/>
        <p:txBody>
          <a:bodyPr/>
          <a:lstStyle/>
          <a:p>
            <a:fld id="{35652D7C-7C56-4044-895E-D033B60AD5EC}" type="slidenum">
              <a:rPr kumimoji="1" lang="en-GB" smtClean="0">
                <a:latin typeface="Yu Gothic" panose="020B0400000000000000" pitchFamily="34" charset="-128"/>
                <a:ea typeface="Yu Gothic" panose="020B0400000000000000" pitchFamily="34" charset="-128"/>
              </a:rPr>
              <a:t>2</a:t>
            </a:fld>
            <a:endParaRPr kumimoji="1" lang="en-GB">
              <a:latin typeface="Yu Gothic" panose="020B0400000000000000" pitchFamily="34" charset="-128"/>
              <a:ea typeface="Yu Gothic" panose="020B0400000000000000" pitchFamily="34" charset="-128"/>
            </a:endParaRPr>
          </a:p>
        </p:txBody>
      </p:sp>
      <p:sp>
        <p:nvSpPr>
          <p:cNvPr id="11" name="object 8"/>
          <p:cNvSpPr txBox="1"/>
          <p:nvPr/>
        </p:nvSpPr>
        <p:spPr>
          <a:xfrm>
            <a:off x="5163567" y="5363802"/>
            <a:ext cx="1971022" cy="289823"/>
          </a:xfrm>
          <a:prstGeom prst="rect">
            <a:avLst/>
          </a:prstGeom>
        </p:spPr>
        <p:txBody>
          <a:bodyPr vert="horz" wrap="square" lIns="0" tIns="12700" rIns="0" bIns="0" rtlCol="0">
            <a:spAutoFit/>
          </a:bodyPr>
          <a:lstStyle/>
          <a:p>
            <a:pPr marL="12700" algn="ctr">
              <a:lnSpc>
                <a:spcPct val="100000"/>
              </a:lnSpc>
              <a:spcBef>
                <a:spcPts val="100"/>
              </a:spcBef>
            </a:pPr>
            <a:r>
              <a:rPr lang="en-US" dirty="0">
                <a:solidFill>
                  <a:schemeClr val="tx1">
                    <a:lumMod val="65000"/>
                    <a:lumOff val="35000"/>
                  </a:schemeClr>
                </a:solidFill>
                <a:latin typeface="Yu Gothic" panose="020B0400000000000000" pitchFamily="34" charset="-128"/>
                <a:ea typeface="Yu Gothic" panose="020B0400000000000000" pitchFamily="34" charset="-128"/>
                <a:cs typeface="游ゴシック"/>
              </a:rPr>
              <a:t>Inform the GST</a:t>
            </a:r>
          </a:p>
        </p:txBody>
      </p:sp>
      <p:sp>
        <p:nvSpPr>
          <p:cNvPr id="12" name="テキスト ボックス 11"/>
          <p:cNvSpPr txBox="1"/>
          <p:nvPr/>
        </p:nvSpPr>
        <p:spPr>
          <a:xfrm>
            <a:off x="170493" y="2254712"/>
            <a:ext cx="4644323" cy="1477328"/>
          </a:xfrm>
          <a:prstGeom prst="rect">
            <a:avLst/>
          </a:prstGeom>
          <a:noFill/>
        </p:spPr>
        <p:txBody>
          <a:bodyPr wrap="square" rtlCol="0">
            <a:spAutoFit/>
          </a:bodyPr>
          <a:lstStyle/>
          <a:p>
            <a:r>
              <a:rPr lang="en-US" altLang="ja-JP" dirty="0">
                <a:solidFill>
                  <a:schemeClr val="tx1">
                    <a:lumMod val="65000"/>
                    <a:lumOff val="35000"/>
                  </a:schemeClr>
                </a:solidFill>
                <a:latin typeface="Yu Gothic" panose="020B0400000000000000" pitchFamily="34" charset="-128"/>
                <a:ea typeface="Yu Gothic" panose="020B0400000000000000" pitchFamily="34" charset="-128"/>
              </a:rPr>
              <a:t>Inform Parties in </a:t>
            </a:r>
          </a:p>
          <a:p>
            <a:pPr marL="285750" indent="-285750">
              <a:buFont typeface="Wingdings" panose="05000000000000000000" pitchFamily="2" charset="2"/>
              <a:buChar char="ü"/>
            </a:pPr>
            <a:r>
              <a:rPr lang="en-US" altLang="ja-JP" dirty="0">
                <a:solidFill>
                  <a:schemeClr val="tx1">
                    <a:lumMod val="65000"/>
                    <a:lumOff val="35000"/>
                  </a:schemeClr>
                </a:solidFill>
                <a:latin typeface="Yu Gothic" panose="020B0400000000000000" pitchFamily="34" charset="-128"/>
                <a:ea typeface="Yu Gothic" panose="020B0400000000000000" pitchFamily="34" charset="-128"/>
              </a:rPr>
              <a:t>Updating and enhancing their actions and support</a:t>
            </a:r>
          </a:p>
          <a:p>
            <a:pPr marL="285750" indent="-285750">
              <a:buFont typeface="Wingdings" panose="05000000000000000000" pitchFamily="2" charset="2"/>
              <a:buChar char="ü"/>
            </a:pPr>
            <a:r>
              <a:rPr lang="en-US" altLang="ja-JP" dirty="0">
                <a:solidFill>
                  <a:schemeClr val="tx1">
                    <a:lumMod val="65000"/>
                    <a:lumOff val="35000"/>
                  </a:schemeClr>
                </a:solidFill>
                <a:latin typeface="Yu Gothic" panose="020B0400000000000000" pitchFamily="34" charset="-128"/>
                <a:ea typeface="Yu Gothic" panose="020B0400000000000000" pitchFamily="34" charset="-128"/>
              </a:rPr>
              <a:t>Enhancing international cooperation for climate action</a:t>
            </a:r>
            <a:endParaRPr lang="en-GB" dirty="0">
              <a:solidFill>
                <a:schemeClr val="tx1">
                  <a:lumMod val="65000"/>
                  <a:lumOff val="35000"/>
                </a:schemeClr>
              </a:solidFill>
              <a:latin typeface="Yu Gothic" panose="020B0400000000000000" pitchFamily="34" charset="-128"/>
              <a:ea typeface="Yu Gothic" panose="020B0400000000000000" pitchFamily="34" charset="-128"/>
            </a:endParaRPr>
          </a:p>
        </p:txBody>
      </p:sp>
      <p:sp>
        <p:nvSpPr>
          <p:cNvPr id="13" name="テキスト ボックス 12"/>
          <p:cNvSpPr txBox="1"/>
          <p:nvPr/>
        </p:nvSpPr>
        <p:spPr>
          <a:xfrm>
            <a:off x="7834697" y="2535194"/>
            <a:ext cx="4192915" cy="923330"/>
          </a:xfrm>
          <a:prstGeom prst="rect">
            <a:avLst/>
          </a:prstGeom>
          <a:noFill/>
        </p:spPr>
        <p:txBody>
          <a:bodyPr wrap="square" rtlCol="0">
            <a:spAutoFit/>
          </a:bodyPr>
          <a:lstStyle/>
          <a:p>
            <a:r>
              <a:rPr lang="en-US" altLang="ja-JP" dirty="0">
                <a:solidFill>
                  <a:schemeClr val="tx1">
                    <a:lumMod val="65000"/>
                    <a:lumOff val="35000"/>
                  </a:schemeClr>
                </a:solidFill>
                <a:latin typeface="Yu Gothic" panose="020B0400000000000000" pitchFamily="34" charset="-128"/>
                <a:ea typeface="Yu Gothic" panose="020B0400000000000000" pitchFamily="34" charset="-128"/>
              </a:rPr>
              <a:t>Biennial Transparency Report (BTR)</a:t>
            </a:r>
          </a:p>
          <a:p>
            <a:pPr marL="285750" indent="-285750">
              <a:buFont typeface="Wingdings" panose="05000000000000000000" pitchFamily="2" charset="2"/>
              <a:buChar char="ü"/>
            </a:pPr>
            <a:r>
              <a:rPr lang="en-US" altLang="ja-JP" dirty="0">
                <a:solidFill>
                  <a:schemeClr val="tx1">
                    <a:lumMod val="65000"/>
                    <a:lumOff val="35000"/>
                  </a:schemeClr>
                </a:solidFill>
                <a:latin typeface="Yu Gothic" panose="020B0400000000000000" pitchFamily="34" charset="-128"/>
                <a:ea typeface="Yu Gothic" panose="020B0400000000000000" pitchFamily="34" charset="-128"/>
              </a:rPr>
              <a:t>Inventories</a:t>
            </a:r>
          </a:p>
          <a:p>
            <a:pPr marL="285750" indent="-285750">
              <a:buFont typeface="Wingdings" panose="05000000000000000000" pitchFamily="2" charset="2"/>
              <a:buChar char="ü"/>
            </a:pPr>
            <a:r>
              <a:rPr lang="en-US" altLang="ja-JP" dirty="0">
                <a:solidFill>
                  <a:schemeClr val="tx1">
                    <a:lumMod val="65000"/>
                    <a:lumOff val="35000"/>
                  </a:schemeClr>
                </a:solidFill>
                <a:latin typeface="Yu Gothic" panose="020B0400000000000000" pitchFamily="34" charset="-128"/>
                <a:ea typeface="Yu Gothic" panose="020B0400000000000000" pitchFamily="34" charset="-128"/>
              </a:rPr>
              <a:t>Information on NDCs</a:t>
            </a:r>
          </a:p>
        </p:txBody>
      </p:sp>
      <p:sp>
        <p:nvSpPr>
          <p:cNvPr id="14" name="テキスト ボックス 13"/>
          <p:cNvSpPr txBox="1"/>
          <p:nvPr/>
        </p:nvSpPr>
        <p:spPr>
          <a:xfrm>
            <a:off x="4900864" y="3887348"/>
            <a:ext cx="2305513" cy="830997"/>
          </a:xfrm>
          <a:prstGeom prst="rect">
            <a:avLst/>
          </a:prstGeom>
          <a:noFill/>
        </p:spPr>
        <p:txBody>
          <a:bodyPr wrap="square" rtlCol="0">
            <a:spAutoFit/>
          </a:bodyPr>
          <a:lstStyle/>
          <a:p>
            <a:pPr algn="ctr"/>
            <a:r>
              <a:rPr lang="en-GB" sz="2400" b="1" dirty="0">
                <a:solidFill>
                  <a:srgbClr val="B12548"/>
                </a:solidFill>
                <a:latin typeface="Yu Gothic" panose="020B0400000000000000" pitchFamily="34" charset="-128"/>
                <a:ea typeface="Yu Gothic" panose="020B0400000000000000" pitchFamily="34" charset="-128"/>
              </a:rPr>
              <a:t>Ratchet-up</a:t>
            </a:r>
          </a:p>
          <a:p>
            <a:pPr algn="ctr"/>
            <a:r>
              <a:rPr lang="en-GB" sz="2400" b="1" dirty="0">
                <a:solidFill>
                  <a:srgbClr val="B12548"/>
                </a:solidFill>
                <a:latin typeface="Yu Gothic" panose="020B0400000000000000" pitchFamily="34" charset="-128"/>
                <a:ea typeface="Yu Gothic" panose="020B0400000000000000" pitchFamily="34" charset="-128"/>
              </a:rPr>
              <a:t>mechanism</a:t>
            </a:r>
          </a:p>
        </p:txBody>
      </p:sp>
      <p:sp>
        <p:nvSpPr>
          <p:cNvPr id="17" name="角丸四角形 16"/>
          <p:cNvSpPr/>
          <p:nvPr/>
        </p:nvSpPr>
        <p:spPr>
          <a:xfrm>
            <a:off x="5261532" y="1061871"/>
            <a:ext cx="1584176" cy="360040"/>
          </a:xfrm>
          <a:prstGeom prst="round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latin typeface="Yu Gothic" panose="020B0400000000000000" pitchFamily="34" charset="-128"/>
                <a:ea typeface="Yu Gothic" panose="020B0400000000000000" pitchFamily="34" charset="-128"/>
              </a:rPr>
              <a:t>Target</a:t>
            </a:r>
          </a:p>
        </p:txBody>
      </p:sp>
      <p:sp>
        <p:nvSpPr>
          <p:cNvPr id="23" name="角丸四角形 22"/>
          <p:cNvSpPr/>
          <p:nvPr/>
        </p:nvSpPr>
        <p:spPr>
          <a:xfrm>
            <a:off x="7700261" y="5714624"/>
            <a:ext cx="2479612" cy="431844"/>
          </a:xfrm>
          <a:prstGeom prst="round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latin typeface="Yu Gothic" panose="020B0400000000000000" pitchFamily="34" charset="-128"/>
                <a:ea typeface="Yu Gothic" panose="020B0400000000000000" pitchFamily="34" charset="-128"/>
              </a:rPr>
              <a:t>Report of Action</a:t>
            </a:r>
          </a:p>
        </p:txBody>
      </p:sp>
      <p:sp>
        <p:nvSpPr>
          <p:cNvPr id="25" name="角丸四角形 24"/>
          <p:cNvSpPr/>
          <p:nvPr/>
        </p:nvSpPr>
        <p:spPr>
          <a:xfrm>
            <a:off x="1941007" y="5714624"/>
            <a:ext cx="2519231" cy="432000"/>
          </a:xfrm>
          <a:prstGeom prst="round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Yu Gothic" panose="020B0400000000000000" pitchFamily="34" charset="-128"/>
                <a:ea typeface="Yu Gothic" panose="020B0400000000000000" pitchFamily="34" charset="-128"/>
              </a:rPr>
              <a:t>Review of Progress</a:t>
            </a:r>
          </a:p>
        </p:txBody>
      </p:sp>
      <p:grpSp>
        <p:nvGrpSpPr>
          <p:cNvPr id="30" name="グループ化 29"/>
          <p:cNvGrpSpPr/>
          <p:nvPr/>
        </p:nvGrpSpPr>
        <p:grpSpPr>
          <a:xfrm>
            <a:off x="5163567" y="1457815"/>
            <a:ext cx="1872000" cy="1872000"/>
            <a:chOff x="5109297" y="1640463"/>
            <a:chExt cx="1872000" cy="1872000"/>
          </a:xfrm>
        </p:grpSpPr>
        <p:sp>
          <p:nvSpPr>
            <p:cNvPr id="22" name="楕円 21"/>
            <p:cNvSpPr/>
            <p:nvPr/>
          </p:nvSpPr>
          <p:spPr>
            <a:xfrm>
              <a:off x="5109297" y="1640463"/>
              <a:ext cx="1872000" cy="1872000"/>
            </a:xfrm>
            <a:prstGeom prst="ellipse">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en-GB" dirty="0" err="1">
                <a:latin typeface="Yu Gothic" panose="020B0400000000000000" pitchFamily="34" charset="-128"/>
                <a:ea typeface="Yu Gothic" panose="020B0400000000000000" pitchFamily="34" charset="-128"/>
              </a:endParaRPr>
            </a:p>
          </p:txBody>
        </p:sp>
        <p:sp>
          <p:nvSpPr>
            <p:cNvPr id="10" name="object 5"/>
            <p:cNvSpPr txBox="1"/>
            <p:nvPr/>
          </p:nvSpPr>
          <p:spPr>
            <a:xfrm>
              <a:off x="5197785" y="1803927"/>
              <a:ext cx="1770373" cy="1507464"/>
            </a:xfrm>
            <a:prstGeom prst="rect">
              <a:avLst/>
            </a:prstGeom>
            <a:ln>
              <a:noFill/>
            </a:ln>
          </p:spPr>
          <p:txBody>
            <a:bodyPr vert="horz" wrap="square" lIns="0" tIns="126365" rIns="0" bIns="0" rtlCol="0">
              <a:spAutoFit/>
            </a:bodyPr>
            <a:lstStyle/>
            <a:p>
              <a:pPr algn="ctr">
                <a:lnSpc>
                  <a:spcPct val="100000"/>
                </a:lnSpc>
                <a:spcBef>
                  <a:spcPts val="995"/>
                </a:spcBef>
              </a:pPr>
              <a:r>
                <a:rPr lang="en-US" sz="1400" b="1" spc="-10" dirty="0">
                  <a:solidFill>
                    <a:srgbClr val="FFFFFF"/>
                  </a:solidFill>
                  <a:latin typeface="Yu Gothic" panose="020B0400000000000000" pitchFamily="34" charset="-128"/>
                  <a:ea typeface="Yu Gothic" panose="020B0400000000000000" pitchFamily="34" charset="-128"/>
                  <a:cs typeface="游ゴシック"/>
                </a:rPr>
                <a:t>Nationally determined contributions (</a:t>
              </a:r>
              <a:r>
                <a:rPr sz="1400" b="1" spc="-10" dirty="0">
                  <a:solidFill>
                    <a:srgbClr val="FFFFFF"/>
                  </a:solidFill>
                  <a:latin typeface="Yu Gothic" panose="020B0400000000000000" pitchFamily="34" charset="-128"/>
                  <a:ea typeface="Yu Gothic" panose="020B0400000000000000" pitchFamily="34" charset="-128"/>
                  <a:cs typeface="游ゴシック"/>
                </a:rPr>
                <a:t>NDCs</a:t>
              </a:r>
              <a:r>
                <a:rPr lang="en-US" sz="1400" b="1" spc="-10" dirty="0">
                  <a:solidFill>
                    <a:srgbClr val="FFFFFF"/>
                  </a:solidFill>
                  <a:latin typeface="Yu Gothic" panose="020B0400000000000000" pitchFamily="34" charset="-128"/>
                  <a:ea typeface="Yu Gothic" panose="020B0400000000000000" pitchFamily="34" charset="-128"/>
                  <a:cs typeface="游ゴシック"/>
                </a:rPr>
                <a:t>)</a:t>
              </a:r>
              <a:endParaRPr sz="1400" dirty="0">
                <a:latin typeface="Yu Gothic" panose="020B0400000000000000" pitchFamily="34" charset="-128"/>
                <a:ea typeface="Yu Gothic" panose="020B0400000000000000" pitchFamily="34" charset="-128"/>
                <a:cs typeface="游ゴシック"/>
              </a:endParaRPr>
            </a:p>
            <a:p>
              <a:pPr algn="ctr">
                <a:lnSpc>
                  <a:spcPct val="100000"/>
                </a:lnSpc>
                <a:spcBef>
                  <a:spcPts val="735"/>
                </a:spcBef>
              </a:pPr>
              <a:r>
                <a:rPr sz="1100" b="1" spc="-5" dirty="0">
                  <a:solidFill>
                    <a:srgbClr val="FFFFFF"/>
                  </a:solidFill>
                  <a:latin typeface="Yu Gothic" panose="020B0400000000000000" pitchFamily="34" charset="-128"/>
                  <a:ea typeface="Yu Gothic" panose="020B0400000000000000" pitchFamily="34" charset="-128"/>
                  <a:cs typeface="游ゴシック"/>
                </a:rPr>
                <a:t>(</a:t>
              </a:r>
              <a:r>
                <a:rPr lang="en-US" sz="1100" b="1" spc="-5" dirty="0">
                  <a:solidFill>
                    <a:srgbClr val="FFFFFF"/>
                  </a:solidFill>
                  <a:latin typeface="Yu Gothic" panose="020B0400000000000000" pitchFamily="34" charset="-128"/>
                  <a:ea typeface="Yu Gothic" panose="020B0400000000000000" pitchFamily="34" charset="-128"/>
                  <a:cs typeface="游ゴシック"/>
                </a:rPr>
                <a:t>Art.4 - Update every </a:t>
              </a:r>
            </a:p>
            <a:p>
              <a:pPr algn="ctr">
                <a:lnSpc>
                  <a:spcPct val="100000"/>
                </a:lnSpc>
                <a:spcBef>
                  <a:spcPts val="735"/>
                </a:spcBef>
              </a:pPr>
              <a:r>
                <a:rPr lang="en-US" sz="1100" b="1" spc="-5" dirty="0">
                  <a:solidFill>
                    <a:srgbClr val="FFFFFF"/>
                  </a:solidFill>
                  <a:latin typeface="Yu Gothic" panose="020B0400000000000000" pitchFamily="34" charset="-128"/>
                  <a:ea typeface="Yu Gothic" panose="020B0400000000000000" pitchFamily="34" charset="-128"/>
                  <a:cs typeface="游ゴシック"/>
                </a:rPr>
                <a:t>5 years</a:t>
              </a:r>
              <a:r>
                <a:rPr sz="1100" b="1" dirty="0">
                  <a:solidFill>
                    <a:srgbClr val="FFFFFF"/>
                  </a:solidFill>
                  <a:latin typeface="Yu Gothic" panose="020B0400000000000000" pitchFamily="34" charset="-128"/>
                  <a:ea typeface="Yu Gothic" panose="020B0400000000000000" pitchFamily="34" charset="-128"/>
                  <a:cs typeface="游ゴシック"/>
                </a:rPr>
                <a:t>)</a:t>
              </a:r>
              <a:endParaRPr sz="1100" dirty="0">
                <a:latin typeface="Yu Gothic" panose="020B0400000000000000" pitchFamily="34" charset="-128"/>
                <a:ea typeface="Yu Gothic" panose="020B0400000000000000" pitchFamily="34" charset="-128"/>
                <a:cs typeface="游ゴシック"/>
              </a:endParaRPr>
            </a:p>
          </p:txBody>
        </p:sp>
      </p:grpSp>
      <p:grpSp>
        <p:nvGrpSpPr>
          <p:cNvPr id="31" name="グループ化 30"/>
          <p:cNvGrpSpPr/>
          <p:nvPr/>
        </p:nvGrpSpPr>
        <p:grpSpPr>
          <a:xfrm>
            <a:off x="8004067" y="3766405"/>
            <a:ext cx="1872000" cy="1872000"/>
            <a:chOff x="7958534" y="2129003"/>
            <a:chExt cx="1872000" cy="1872000"/>
          </a:xfrm>
        </p:grpSpPr>
        <p:sp>
          <p:nvSpPr>
            <p:cNvPr id="24" name="楕円 23"/>
            <p:cNvSpPr/>
            <p:nvPr/>
          </p:nvSpPr>
          <p:spPr>
            <a:xfrm>
              <a:off x="7958534" y="2129003"/>
              <a:ext cx="1872000" cy="1872000"/>
            </a:xfrm>
            <a:prstGeom prst="ellipse">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en-GB" dirty="0" err="1">
                <a:latin typeface="Yu Gothic" panose="020B0400000000000000" pitchFamily="34" charset="-128"/>
                <a:ea typeface="Yu Gothic" panose="020B0400000000000000" pitchFamily="34" charset="-128"/>
              </a:endParaRPr>
            </a:p>
          </p:txBody>
        </p:sp>
        <p:sp>
          <p:nvSpPr>
            <p:cNvPr id="27" name="object 5"/>
            <p:cNvSpPr txBox="1"/>
            <p:nvPr/>
          </p:nvSpPr>
          <p:spPr>
            <a:xfrm>
              <a:off x="8009348" y="2391959"/>
              <a:ext cx="1770373" cy="1202252"/>
            </a:xfrm>
            <a:prstGeom prst="rect">
              <a:avLst/>
            </a:prstGeom>
            <a:ln>
              <a:noFill/>
            </a:ln>
          </p:spPr>
          <p:txBody>
            <a:bodyPr vert="horz" wrap="square" lIns="0" tIns="126365" rIns="0" bIns="0" rtlCol="0">
              <a:spAutoFit/>
            </a:bodyPr>
            <a:lstStyle/>
            <a:p>
              <a:pPr algn="ctr">
                <a:lnSpc>
                  <a:spcPct val="100000"/>
                </a:lnSpc>
                <a:spcBef>
                  <a:spcPts val="995"/>
                </a:spcBef>
              </a:pPr>
              <a:r>
                <a:rPr lang="en-US" sz="1400" b="1" spc="-10" dirty="0">
                  <a:solidFill>
                    <a:srgbClr val="FFFFFF"/>
                  </a:solidFill>
                  <a:latin typeface="Yu Gothic" panose="020B0400000000000000" pitchFamily="34" charset="-128"/>
                  <a:ea typeface="Yu Gothic" panose="020B0400000000000000" pitchFamily="34" charset="-128"/>
                  <a:cs typeface="游ゴシック"/>
                </a:rPr>
                <a:t>Enhanced transparency framework (ETF)</a:t>
              </a:r>
              <a:endParaRPr sz="1400" dirty="0">
                <a:latin typeface="Yu Gothic" panose="020B0400000000000000" pitchFamily="34" charset="-128"/>
                <a:ea typeface="Yu Gothic" panose="020B0400000000000000" pitchFamily="34" charset="-128"/>
                <a:cs typeface="游ゴシック"/>
              </a:endParaRPr>
            </a:p>
            <a:p>
              <a:pPr algn="ctr">
                <a:lnSpc>
                  <a:spcPct val="100000"/>
                </a:lnSpc>
                <a:spcBef>
                  <a:spcPts val="735"/>
                </a:spcBef>
              </a:pPr>
              <a:r>
                <a:rPr sz="1100" b="1" spc="-5" dirty="0">
                  <a:solidFill>
                    <a:srgbClr val="FFFFFF"/>
                  </a:solidFill>
                  <a:latin typeface="Yu Gothic" panose="020B0400000000000000" pitchFamily="34" charset="-128"/>
                  <a:ea typeface="Yu Gothic" panose="020B0400000000000000" pitchFamily="34" charset="-128"/>
                  <a:cs typeface="游ゴシック"/>
                </a:rPr>
                <a:t>(</a:t>
              </a:r>
              <a:r>
                <a:rPr lang="en-US" sz="1100" b="1" spc="-5" dirty="0">
                  <a:solidFill>
                    <a:srgbClr val="FFFFFF"/>
                  </a:solidFill>
                  <a:latin typeface="Yu Gothic" panose="020B0400000000000000" pitchFamily="34" charset="-128"/>
                  <a:ea typeface="Yu Gothic" panose="020B0400000000000000" pitchFamily="34" charset="-128"/>
                  <a:cs typeface="游ゴシック"/>
                </a:rPr>
                <a:t>Art.13 – Submit every 2 years)</a:t>
              </a:r>
              <a:endParaRPr sz="1100" dirty="0">
                <a:latin typeface="Yu Gothic" panose="020B0400000000000000" pitchFamily="34" charset="-128"/>
                <a:ea typeface="Yu Gothic" panose="020B0400000000000000" pitchFamily="34" charset="-128"/>
                <a:cs typeface="游ゴシック"/>
              </a:endParaRPr>
            </a:p>
          </p:txBody>
        </p:sp>
      </p:grpSp>
      <p:grpSp>
        <p:nvGrpSpPr>
          <p:cNvPr id="29" name="グループ化 28"/>
          <p:cNvGrpSpPr/>
          <p:nvPr/>
        </p:nvGrpSpPr>
        <p:grpSpPr>
          <a:xfrm>
            <a:off x="2264623" y="3766405"/>
            <a:ext cx="1872000" cy="1872000"/>
            <a:chOff x="741414" y="2465133"/>
            <a:chExt cx="1800000" cy="1800000"/>
          </a:xfrm>
        </p:grpSpPr>
        <p:sp>
          <p:nvSpPr>
            <p:cNvPr id="26" name="楕円 25"/>
            <p:cNvSpPr/>
            <p:nvPr/>
          </p:nvSpPr>
          <p:spPr>
            <a:xfrm>
              <a:off x="741414" y="2465133"/>
              <a:ext cx="1800000" cy="1800000"/>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en-GB" dirty="0" err="1">
                <a:latin typeface="Yu Gothic" panose="020B0400000000000000" pitchFamily="34" charset="-128"/>
                <a:ea typeface="Yu Gothic" panose="020B0400000000000000" pitchFamily="34" charset="-128"/>
              </a:endParaRPr>
            </a:p>
          </p:txBody>
        </p:sp>
        <p:sp>
          <p:nvSpPr>
            <p:cNvPr id="28" name="object 5"/>
            <p:cNvSpPr txBox="1"/>
            <p:nvPr/>
          </p:nvSpPr>
          <p:spPr>
            <a:xfrm>
              <a:off x="756227" y="2934567"/>
              <a:ext cx="1770373" cy="1035170"/>
            </a:xfrm>
            <a:prstGeom prst="rect">
              <a:avLst/>
            </a:prstGeom>
            <a:ln>
              <a:noFill/>
            </a:ln>
          </p:spPr>
          <p:txBody>
            <a:bodyPr vert="horz" wrap="square" lIns="0" tIns="126365" rIns="0" bIns="0" rtlCol="0">
              <a:spAutoFit/>
            </a:bodyPr>
            <a:lstStyle/>
            <a:p>
              <a:pPr algn="ctr">
                <a:lnSpc>
                  <a:spcPct val="100000"/>
                </a:lnSpc>
                <a:spcBef>
                  <a:spcPts val="995"/>
                </a:spcBef>
              </a:pPr>
              <a:r>
                <a:rPr lang="en-US" sz="1400" b="1" spc="-10" dirty="0">
                  <a:solidFill>
                    <a:srgbClr val="FFFFFF"/>
                  </a:solidFill>
                  <a:latin typeface="Yu Gothic" panose="020B0400000000000000" pitchFamily="34" charset="-128"/>
                  <a:ea typeface="Yu Gothic" panose="020B0400000000000000" pitchFamily="34" charset="-128"/>
                  <a:cs typeface="游ゴシック"/>
                </a:rPr>
                <a:t>Global </a:t>
              </a:r>
              <a:r>
                <a:rPr lang="en-US" sz="1400" b="1" spc="-10" dirty="0" err="1">
                  <a:solidFill>
                    <a:srgbClr val="FFFFFF"/>
                  </a:solidFill>
                  <a:latin typeface="Yu Gothic" panose="020B0400000000000000" pitchFamily="34" charset="-128"/>
                  <a:ea typeface="Yu Gothic" panose="020B0400000000000000" pitchFamily="34" charset="-128"/>
                  <a:cs typeface="游ゴシック"/>
                </a:rPr>
                <a:t>Stocktake</a:t>
              </a:r>
              <a:r>
                <a:rPr lang="en-US" sz="1400" b="1" spc="-10" dirty="0">
                  <a:solidFill>
                    <a:srgbClr val="FFFFFF"/>
                  </a:solidFill>
                  <a:latin typeface="Yu Gothic" panose="020B0400000000000000" pitchFamily="34" charset="-128"/>
                  <a:ea typeface="Yu Gothic" panose="020B0400000000000000" pitchFamily="34" charset="-128"/>
                  <a:cs typeface="游ゴシック"/>
                </a:rPr>
                <a:t> (GST)</a:t>
              </a:r>
              <a:endParaRPr sz="1400" dirty="0">
                <a:latin typeface="Yu Gothic" panose="020B0400000000000000" pitchFamily="34" charset="-128"/>
                <a:ea typeface="Yu Gothic" panose="020B0400000000000000" pitchFamily="34" charset="-128"/>
                <a:cs typeface="游ゴシック"/>
              </a:endParaRPr>
            </a:p>
            <a:p>
              <a:pPr algn="ctr">
                <a:lnSpc>
                  <a:spcPct val="100000"/>
                </a:lnSpc>
                <a:spcBef>
                  <a:spcPts val="735"/>
                </a:spcBef>
              </a:pPr>
              <a:r>
                <a:rPr sz="1100" b="1" spc="-5" dirty="0">
                  <a:solidFill>
                    <a:srgbClr val="FFFFFF"/>
                  </a:solidFill>
                  <a:latin typeface="Yu Gothic" panose="020B0400000000000000" pitchFamily="34" charset="-128"/>
                  <a:ea typeface="Yu Gothic" panose="020B0400000000000000" pitchFamily="34" charset="-128"/>
                  <a:cs typeface="游ゴシック"/>
                </a:rPr>
                <a:t>(</a:t>
              </a:r>
              <a:r>
                <a:rPr lang="en-US" sz="1100" b="1" spc="-5" dirty="0">
                  <a:solidFill>
                    <a:srgbClr val="FFFFFF"/>
                  </a:solidFill>
                  <a:latin typeface="Yu Gothic" panose="020B0400000000000000" pitchFamily="34" charset="-128"/>
                  <a:ea typeface="Yu Gothic" panose="020B0400000000000000" pitchFamily="34" charset="-128"/>
                  <a:cs typeface="游ゴシック"/>
                </a:rPr>
                <a:t>Art.14 - Review every </a:t>
              </a:r>
            </a:p>
            <a:p>
              <a:pPr algn="ctr">
                <a:lnSpc>
                  <a:spcPct val="100000"/>
                </a:lnSpc>
                <a:spcBef>
                  <a:spcPts val="735"/>
                </a:spcBef>
              </a:pPr>
              <a:r>
                <a:rPr lang="en-US" sz="1100" b="1" spc="-5" dirty="0">
                  <a:solidFill>
                    <a:srgbClr val="FFFFFF"/>
                  </a:solidFill>
                  <a:latin typeface="Yu Gothic" panose="020B0400000000000000" pitchFamily="34" charset="-128"/>
                  <a:ea typeface="Yu Gothic" panose="020B0400000000000000" pitchFamily="34" charset="-128"/>
                  <a:cs typeface="游ゴシック"/>
                </a:rPr>
                <a:t>5 years</a:t>
              </a:r>
              <a:r>
                <a:rPr sz="1100" b="1" dirty="0">
                  <a:solidFill>
                    <a:srgbClr val="FFFFFF"/>
                  </a:solidFill>
                  <a:latin typeface="Yu Gothic" panose="020B0400000000000000" pitchFamily="34" charset="-128"/>
                  <a:ea typeface="Yu Gothic" panose="020B0400000000000000" pitchFamily="34" charset="-128"/>
                  <a:cs typeface="游ゴシック"/>
                </a:rPr>
                <a:t>)</a:t>
              </a:r>
              <a:endParaRPr sz="1100" dirty="0">
                <a:latin typeface="Yu Gothic" panose="020B0400000000000000" pitchFamily="34" charset="-128"/>
                <a:ea typeface="Yu Gothic" panose="020B0400000000000000" pitchFamily="34" charset="-128"/>
                <a:cs typeface="游ゴシック"/>
              </a:endParaRPr>
            </a:p>
          </p:txBody>
        </p:sp>
      </p:grpSp>
      <p:sp>
        <p:nvSpPr>
          <p:cNvPr id="32" name="下矢印 31"/>
          <p:cNvSpPr/>
          <p:nvPr/>
        </p:nvSpPr>
        <p:spPr>
          <a:xfrm rot="18907653">
            <a:off x="7336334" y="2699551"/>
            <a:ext cx="562082" cy="1427938"/>
          </a:xfrm>
          <a:prstGeom prst="down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kumimoji="1" lang="en-GB" dirty="0" err="1">
              <a:latin typeface="Yu Gothic" panose="020B0400000000000000" pitchFamily="34" charset="-128"/>
              <a:ea typeface="Yu Gothic" panose="020B0400000000000000" pitchFamily="34" charset="-128"/>
            </a:endParaRPr>
          </a:p>
        </p:txBody>
      </p:sp>
      <p:sp>
        <p:nvSpPr>
          <p:cNvPr id="36" name="下矢印 35"/>
          <p:cNvSpPr/>
          <p:nvPr/>
        </p:nvSpPr>
        <p:spPr>
          <a:xfrm rot="5400000">
            <a:off x="5856201" y="4003880"/>
            <a:ext cx="562082" cy="2138268"/>
          </a:xfrm>
          <a:prstGeom prst="down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kumimoji="1" lang="en-GB" dirty="0" err="1">
              <a:latin typeface="Yu Gothic" panose="020B0400000000000000" pitchFamily="34" charset="-128"/>
              <a:ea typeface="Yu Gothic" panose="020B0400000000000000" pitchFamily="34" charset="-128"/>
            </a:endParaRPr>
          </a:p>
        </p:txBody>
      </p:sp>
      <p:sp>
        <p:nvSpPr>
          <p:cNvPr id="37" name="下矢印 36"/>
          <p:cNvSpPr/>
          <p:nvPr/>
        </p:nvSpPr>
        <p:spPr>
          <a:xfrm rot="13285365">
            <a:off x="4459171" y="2802157"/>
            <a:ext cx="562082" cy="1427938"/>
          </a:xfrm>
          <a:prstGeom prst="down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kumimoji="1" lang="en-GB" dirty="0" err="1">
              <a:latin typeface="Yu Gothic" panose="020B0400000000000000" pitchFamily="34" charset="-128"/>
              <a:ea typeface="Yu Gothic" panose="020B0400000000000000" pitchFamily="34" charset="-128"/>
            </a:endParaRPr>
          </a:p>
        </p:txBody>
      </p:sp>
      <p:sp>
        <p:nvSpPr>
          <p:cNvPr id="38" name="下矢印 37"/>
          <p:cNvSpPr/>
          <p:nvPr/>
        </p:nvSpPr>
        <p:spPr>
          <a:xfrm rot="13966638">
            <a:off x="1454195" y="4782919"/>
            <a:ext cx="562082" cy="1007052"/>
          </a:xfrm>
          <a:prstGeom prst="down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kumimoji="1" lang="en-GB" dirty="0" err="1">
              <a:latin typeface="Yu Gothic" panose="020B0400000000000000" pitchFamily="34" charset="-128"/>
              <a:ea typeface="Yu Gothic" panose="020B0400000000000000" pitchFamily="34" charset="-128"/>
            </a:endParaRPr>
          </a:p>
        </p:txBody>
      </p:sp>
      <p:sp>
        <p:nvSpPr>
          <p:cNvPr id="39" name="object 8"/>
          <p:cNvSpPr txBox="1"/>
          <p:nvPr/>
        </p:nvSpPr>
        <p:spPr>
          <a:xfrm>
            <a:off x="-20118" y="5651889"/>
            <a:ext cx="1971022" cy="566822"/>
          </a:xfrm>
          <a:prstGeom prst="rect">
            <a:avLst/>
          </a:prstGeom>
        </p:spPr>
        <p:txBody>
          <a:bodyPr vert="horz" wrap="square" lIns="0" tIns="12700" rIns="0" bIns="0" rtlCol="0">
            <a:spAutoFit/>
          </a:bodyPr>
          <a:lstStyle/>
          <a:p>
            <a:pPr marL="12700" algn="ctr">
              <a:lnSpc>
                <a:spcPct val="100000"/>
              </a:lnSpc>
              <a:spcBef>
                <a:spcPts val="100"/>
              </a:spcBef>
            </a:pPr>
            <a:r>
              <a:rPr lang="en-US" dirty="0">
                <a:solidFill>
                  <a:schemeClr val="tx1">
                    <a:lumMod val="65000"/>
                    <a:lumOff val="35000"/>
                  </a:schemeClr>
                </a:solidFill>
                <a:latin typeface="Yu Gothic" panose="020B0400000000000000" pitchFamily="34" charset="-128"/>
                <a:ea typeface="Yu Gothic" panose="020B0400000000000000" pitchFamily="34" charset="-128"/>
                <a:cs typeface="游ゴシック"/>
              </a:rPr>
              <a:t>Other sources of information</a:t>
            </a:r>
          </a:p>
        </p:txBody>
      </p:sp>
      <p:sp>
        <p:nvSpPr>
          <p:cNvPr id="4" name="タイトル 1">
            <a:extLst>
              <a:ext uri="{FF2B5EF4-FFF2-40B4-BE49-F238E27FC236}">
                <a16:creationId xmlns:a16="http://schemas.microsoft.com/office/drawing/2014/main" id="{06A9D332-9FDB-5F01-AC8D-A8FD9B74FEA7}"/>
              </a:ext>
            </a:extLst>
          </p:cNvPr>
          <p:cNvSpPr txBox="1">
            <a:spLocks/>
          </p:cNvSpPr>
          <p:nvPr/>
        </p:nvSpPr>
        <p:spPr>
          <a:xfrm>
            <a:off x="-122521" y="330810"/>
            <a:ext cx="12352282" cy="5342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12700" algn="ctr">
              <a:lnSpc>
                <a:spcPct val="100000"/>
              </a:lnSpc>
              <a:spcBef>
                <a:spcPts val="100"/>
              </a:spcBef>
            </a:pPr>
            <a:r>
              <a:rPr lang="en-US" altLang="ja-JP" sz="2400" b="1" dirty="0">
                <a:solidFill>
                  <a:schemeClr val="tx1">
                    <a:lumMod val="65000"/>
                    <a:lumOff val="35000"/>
                  </a:schemeClr>
                </a:solidFill>
                <a:latin typeface="+mn-ea"/>
                <a:ea typeface="+mn-ea"/>
                <a:cs typeface="Microsoft JhengHei"/>
              </a:rPr>
              <a:t>GST assesses the collective progress towards achieving Paris goals every 5 years</a:t>
            </a:r>
          </a:p>
        </p:txBody>
      </p:sp>
      <p:sp>
        <p:nvSpPr>
          <p:cNvPr id="5" name="テキスト ボックス 4">
            <a:extLst>
              <a:ext uri="{FF2B5EF4-FFF2-40B4-BE49-F238E27FC236}">
                <a16:creationId xmlns:a16="http://schemas.microsoft.com/office/drawing/2014/main" id="{1322EBB8-1C61-E615-FFA1-6E4504A9936C}"/>
              </a:ext>
            </a:extLst>
          </p:cNvPr>
          <p:cNvSpPr txBox="1"/>
          <p:nvPr/>
        </p:nvSpPr>
        <p:spPr>
          <a:xfrm>
            <a:off x="170493" y="6218711"/>
            <a:ext cx="2241013" cy="523220"/>
          </a:xfrm>
          <a:prstGeom prst="rect">
            <a:avLst/>
          </a:prstGeom>
          <a:noFill/>
        </p:spPr>
        <p:txBody>
          <a:bodyPr wrap="square" rtlCol="0">
            <a:spAutoFit/>
          </a:bodyPr>
          <a:lstStyle/>
          <a:p>
            <a:pPr marL="285750" indent="-285750" algn="l">
              <a:buFont typeface="Wingdings" pitchFamily="2" charset="2"/>
              <a:buChar char="ü"/>
            </a:pPr>
            <a:r>
              <a:rPr lang="en-US" altLang="ja-JP" sz="1400" b="1" dirty="0">
                <a:solidFill>
                  <a:srgbClr val="B12548"/>
                </a:solidFill>
                <a:latin typeface="游ゴシック" panose="020B0400000000000000" pitchFamily="50" charset="-128"/>
                <a:ea typeface="游ゴシック" panose="020B0400000000000000" pitchFamily="50" charset="-128"/>
              </a:rPr>
              <a:t>Latest IPCC reports</a:t>
            </a:r>
          </a:p>
          <a:p>
            <a:pPr marL="285750" indent="-285750" algn="l">
              <a:buFont typeface="Wingdings" pitchFamily="2" charset="2"/>
              <a:buChar char="ü"/>
            </a:pPr>
            <a:r>
              <a:rPr kumimoji="1" lang="en-US" altLang="ja-JP" sz="1400" b="1" dirty="0">
                <a:solidFill>
                  <a:srgbClr val="B12548"/>
                </a:solidFill>
                <a:latin typeface="游ゴシック" panose="020B0400000000000000" pitchFamily="50" charset="-128"/>
                <a:ea typeface="游ゴシック" panose="020B0400000000000000" pitchFamily="50" charset="-128"/>
              </a:rPr>
              <a:t>Submissions </a:t>
            </a:r>
            <a:endParaRPr kumimoji="1" lang="ja-JP" altLang="en-US" sz="1400" b="1" dirty="0">
              <a:solidFill>
                <a:srgbClr val="B12548"/>
              </a:solidFill>
              <a:latin typeface="游ゴシック" panose="020B0400000000000000" pitchFamily="50" charset="-128"/>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EFC16674-BA56-F01B-3E40-67CB1BC88894}"/>
              </a:ext>
            </a:extLst>
          </p:cNvPr>
          <p:cNvSpPr txBox="1"/>
          <p:nvPr/>
        </p:nvSpPr>
        <p:spPr>
          <a:xfrm>
            <a:off x="0" y="6638194"/>
            <a:ext cx="11912951" cy="230832"/>
          </a:xfrm>
          <a:prstGeom prst="rect">
            <a:avLst/>
          </a:prstGeom>
          <a:noFill/>
        </p:spPr>
        <p:txBody>
          <a:bodyPr wrap="square">
            <a:spAutoFit/>
          </a:bodyPr>
          <a:lstStyle/>
          <a:p>
            <a:pPr marL="12700" defTabSz="1219170">
              <a:spcBef>
                <a:spcPts val="531"/>
              </a:spcBef>
            </a:pPr>
            <a:r>
              <a:rPr lang="en-US" altLang="ja-JP" sz="900" spc="-11" dirty="0">
                <a:solidFill>
                  <a:schemeClr val="tx1">
                    <a:lumMod val="65000"/>
                    <a:lumOff val="35000"/>
                  </a:schemeClr>
                </a:solidFill>
                <a:latin typeface="+mn-ea"/>
                <a:cs typeface="游ゴシック"/>
              </a:rPr>
              <a:t>Source: Tamura </a:t>
            </a:r>
            <a:r>
              <a:rPr kumimoji="1" lang="en-US" altLang="ja-JP" sz="900" dirty="0">
                <a:solidFill>
                  <a:schemeClr val="tx1">
                    <a:lumMod val="65000"/>
                    <a:lumOff val="35000"/>
                  </a:schemeClr>
                </a:solidFill>
                <a:latin typeface="游ゴシック" panose="020B0400000000000000" pitchFamily="50" charset="-128"/>
                <a:ea typeface="游ゴシック" panose="020B0400000000000000" pitchFamily="50" charset="-128"/>
              </a:rPr>
              <a:t>et al. </a:t>
            </a:r>
            <a:r>
              <a:rPr lang="en-US" altLang="ja-JP" sz="900" spc="-11" dirty="0">
                <a:solidFill>
                  <a:schemeClr val="tx1">
                    <a:lumMod val="65000"/>
                    <a:lumOff val="35000"/>
                  </a:schemeClr>
                </a:solidFill>
                <a:latin typeface="+mn-ea"/>
                <a:cs typeface="游ゴシック"/>
              </a:rPr>
              <a:t>(2016) </a:t>
            </a:r>
            <a:r>
              <a:rPr lang="en-US" altLang="ja-JP" sz="900" spc="-11" dirty="0">
                <a:solidFill>
                  <a:schemeClr val="tx1">
                    <a:lumMod val="65000"/>
                    <a:lumOff val="35000"/>
                  </a:schemeClr>
                </a:solidFill>
                <a:latin typeface="+mn-ea"/>
                <a:cs typeface="游ゴシック"/>
                <a:hlinkClick r:id="rId3"/>
              </a:rPr>
              <a:t>Empowering the Ratchet-up Mechanism under the Paris Agreement: Roles of Linkage between Five-year Cycle of NDCs and Long-term Strategies, Transparency Framework and Global Stocktake</a:t>
            </a:r>
            <a:endParaRPr lang="en-GB" altLang="ja-JP" sz="900" spc="-11" dirty="0">
              <a:solidFill>
                <a:schemeClr val="tx1">
                  <a:lumMod val="65000"/>
                  <a:lumOff val="35000"/>
                </a:schemeClr>
              </a:solidFill>
              <a:latin typeface="+mn-ea"/>
              <a:cs typeface="游ゴシック"/>
            </a:endParaRPr>
          </a:p>
        </p:txBody>
      </p:sp>
    </p:spTree>
    <p:extLst>
      <p:ext uri="{BB962C8B-B14F-4D97-AF65-F5344CB8AC3E}">
        <p14:creationId xmlns:p14="http://schemas.microsoft.com/office/powerpoint/2010/main" val="4098512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グループ化 48">
            <a:extLst>
              <a:ext uri="{FF2B5EF4-FFF2-40B4-BE49-F238E27FC236}">
                <a16:creationId xmlns:a16="http://schemas.microsoft.com/office/drawing/2014/main" id="{6C6D27FB-4E06-A017-E41D-6526814395DB}"/>
              </a:ext>
            </a:extLst>
          </p:cNvPr>
          <p:cNvGrpSpPr/>
          <p:nvPr/>
        </p:nvGrpSpPr>
        <p:grpSpPr>
          <a:xfrm>
            <a:off x="7679167" y="1995697"/>
            <a:ext cx="2110714" cy="4463212"/>
            <a:chOff x="7679167" y="1995697"/>
            <a:chExt cx="2110714" cy="4463212"/>
          </a:xfrm>
        </p:grpSpPr>
        <p:sp>
          <p:nvSpPr>
            <p:cNvPr id="4" name="正方形/長方形 3">
              <a:extLst>
                <a:ext uri="{FF2B5EF4-FFF2-40B4-BE49-F238E27FC236}">
                  <a16:creationId xmlns:a16="http://schemas.microsoft.com/office/drawing/2014/main" id="{FF643166-B151-470C-5EC2-5624DB9B03C8}"/>
                </a:ext>
              </a:extLst>
            </p:cNvPr>
            <p:cNvSpPr/>
            <p:nvPr/>
          </p:nvSpPr>
          <p:spPr>
            <a:xfrm>
              <a:off x="7679167" y="1995697"/>
              <a:ext cx="2110714" cy="4068000"/>
            </a:xfrm>
            <a:prstGeom prst="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930E6002-732A-0BA8-A124-D8B59BA4940B}"/>
                </a:ext>
              </a:extLst>
            </p:cNvPr>
            <p:cNvSpPr/>
            <p:nvPr/>
          </p:nvSpPr>
          <p:spPr>
            <a:xfrm>
              <a:off x="7679167" y="6060305"/>
              <a:ext cx="2110714" cy="398604"/>
            </a:xfrm>
            <a:prstGeom prst="rect">
              <a:avLst/>
            </a:prstGeom>
            <a:solidFill>
              <a:schemeClr val="accent6">
                <a:lumMod val="20000"/>
                <a:lumOff val="80000"/>
              </a:schemeClr>
            </a:solidFill>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en-US" altLang="ja-JP" sz="1200" b="1" dirty="0">
                  <a:solidFill>
                    <a:schemeClr val="accent6">
                      <a:lumMod val="75000"/>
                    </a:schemeClr>
                  </a:solidFill>
                </a:rPr>
                <a:t>Po</a:t>
              </a:r>
              <a:r>
                <a:rPr lang="en-US" altLang="ja-JP" sz="1200" b="1" dirty="0">
                  <a:solidFill>
                    <a:schemeClr val="accent6">
                      <a:lumMod val="75000"/>
                    </a:schemeClr>
                  </a:solidFill>
                </a:rPr>
                <a:t>litical phase</a:t>
              </a:r>
            </a:p>
            <a:p>
              <a:pPr algn="ctr"/>
              <a:r>
                <a:rPr lang="en-US" altLang="ja-JP" sz="1200" b="1" dirty="0">
                  <a:solidFill>
                    <a:schemeClr val="accent6">
                      <a:lumMod val="75000"/>
                    </a:schemeClr>
                  </a:solidFill>
                </a:rPr>
                <a:t>(negotiation)</a:t>
              </a:r>
              <a:endParaRPr kumimoji="1" lang="ja-JP" altLang="en-US" sz="1200" b="1">
                <a:solidFill>
                  <a:schemeClr val="accent6">
                    <a:lumMod val="75000"/>
                  </a:schemeClr>
                </a:solidFill>
              </a:endParaRPr>
            </a:p>
          </p:txBody>
        </p:sp>
      </p:grpSp>
      <p:sp>
        <p:nvSpPr>
          <p:cNvPr id="2" name="スライド番号プレースホルダー 1">
            <a:extLst>
              <a:ext uri="{FF2B5EF4-FFF2-40B4-BE49-F238E27FC236}">
                <a16:creationId xmlns:a16="http://schemas.microsoft.com/office/drawing/2014/main" id="{3B863709-4C98-8977-3855-A050E60F6955}"/>
              </a:ext>
            </a:extLst>
          </p:cNvPr>
          <p:cNvSpPr>
            <a:spLocks noGrp="1"/>
          </p:cNvSpPr>
          <p:nvPr>
            <p:ph type="sldNum" sz="quarter" idx="4"/>
          </p:nvPr>
        </p:nvSpPr>
        <p:spPr/>
        <p:txBody>
          <a:bodyPr/>
          <a:lstStyle/>
          <a:p>
            <a:fld id="{E92F9CD6-0AD8-4D39-A8C6-B8CE1A9C621B}" type="slidenum">
              <a:rPr kumimoji="1" lang="ja-JP" altLang="en-US" smtClean="0"/>
              <a:t>3</a:t>
            </a:fld>
            <a:endParaRPr kumimoji="1" lang="ja-JP" altLang="en-US"/>
          </a:p>
        </p:txBody>
      </p:sp>
      <p:sp>
        <p:nvSpPr>
          <p:cNvPr id="3" name="タイトル 2">
            <a:extLst>
              <a:ext uri="{FF2B5EF4-FFF2-40B4-BE49-F238E27FC236}">
                <a16:creationId xmlns:a16="http://schemas.microsoft.com/office/drawing/2014/main" id="{8FD4E515-E297-827E-6942-77BE89183B49}"/>
              </a:ext>
            </a:extLst>
          </p:cNvPr>
          <p:cNvSpPr>
            <a:spLocks noGrp="1"/>
          </p:cNvSpPr>
          <p:nvPr>
            <p:ph type="title"/>
          </p:nvPr>
        </p:nvSpPr>
        <p:spPr/>
        <p:txBody>
          <a:bodyPr/>
          <a:lstStyle/>
          <a:p>
            <a:r>
              <a:rPr kumimoji="1" lang="en-US" altLang="ja-JP" dirty="0">
                <a:solidFill>
                  <a:schemeClr val="tx1">
                    <a:lumMod val="65000"/>
                    <a:lumOff val="35000"/>
                  </a:schemeClr>
                </a:solidFill>
              </a:rPr>
              <a:t>Timeline and components of the GST</a:t>
            </a:r>
            <a:endParaRPr kumimoji="1" lang="ja-JP" altLang="en-US">
              <a:solidFill>
                <a:schemeClr val="tx1">
                  <a:lumMod val="65000"/>
                  <a:lumOff val="35000"/>
                </a:schemeClr>
              </a:solidFill>
            </a:endParaRPr>
          </a:p>
        </p:txBody>
      </p:sp>
      <p:grpSp>
        <p:nvGrpSpPr>
          <p:cNvPr id="51" name="グループ化 50">
            <a:extLst>
              <a:ext uri="{FF2B5EF4-FFF2-40B4-BE49-F238E27FC236}">
                <a16:creationId xmlns:a16="http://schemas.microsoft.com/office/drawing/2014/main" id="{12A46595-0051-046A-5657-07A6133A0F97}"/>
              </a:ext>
            </a:extLst>
          </p:cNvPr>
          <p:cNvGrpSpPr/>
          <p:nvPr/>
        </p:nvGrpSpPr>
        <p:grpSpPr>
          <a:xfrm>
            <a:off x="1361035" y="1995696"/>
            <a:ext cx="6318135" cy="4463213"/>
            <a:chOff x="1361035" y="1995696"/>
            <a:chExt cx="6318135" cy="4463213"/>
          </a:xfrm>
        </p:grpSpPr>
        <p:sp>
          <p:nvSpPr>
            <p:cNvPr id="5" name="正方形/長方形 4">
              <a:extLst>
                <a:ext uri="{FF2B5EF4-FFF2-40B4-BE49-F238E27FC236}">
                  <a16:creationId xmlns:a16="http://schemas.microsoft.com/office/drawing/2014/main" id="{6092E830-59AF-8873-420D-DB57841E3424}"/>
                </a:ext>
              </a:extLst>
            </p:cNvPr>
            <p:cNvSpPr/>
            <p:nvPr/>
          </p:nvSpPr>
          <p:spPr>
            <a:xfrm>
              <a:off x="1361037" y="1995696"/>
              <a:ext cx="6318133" cy="4068000"/>
            </a:xfrm>
            <a:prstGeom prst="rect">
              <a:avLst/>
            </a:prstGeom>
            <a:solidFill>
              <a:schemeClr val="accent5">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549BCB2E-4D5D-DF87-38EE-0AC427A0132F}"/>
                </a:ext>
              </a:extLst>
            </p:cNvPr>
            <p:cNvSpPr/>
            <p:nvPr/>
          </p:nvSpPr>
          <p:spPr>
            <a:xfrm>
              <a:off x="1361035" y="6060305"/>
              <a:ext cx="6318132" cy="398604"/>
            </a:xfrm>
            <a:prstGeom prst="rect">
              <a:avLst/>
            </a:prstGeom>
            <a:solidFill>
              <a:schemeClr val="accent5">
                <a:lumMod val="20000"/>
                <a:lumOff val="80000"/>
              </a:schemeClr>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kumimoji="1" lang="en-US" altLang="ja-JP" sz="1200" b="1" dirty="0">
                  <a:solidFill>
                    <a:srgbClr val="002060"/>
                  </a:solidFill>
                </a:rPr>
                <a:t>Technical phase</a:t>
              </a:r>
            </a:p>
            <a:p>
              <a:pPr algn="ctr"/>
              <a:r>
                <a:rPr kumimoji="1" lang="en-US" altLang="ja-JP" sz="1200" b="1" dirty="0">
                  <a:solidFill>
                    <a:srgbClr val="002060"/>
                  </a:solidFill>
                </a:rPr>
                <a:t>(dialogue)</a:t>
              </a:r>
            </a:p>
          </p:txBody>
        </p:sp>
      </p:grpSp>
      <p:grpSp>
        <p:nvGrpSpPr>
          <p:cNvPr id="7" name="Google Shape;103;p5">
            <a:extLst>
              <a:ext uri="{FF2B5EF4-FFF2-40B4-BE49-F238E27FC236}">
                <a16:creationId xmlns:a16="http://schemas.microsoft.com/office/drawing/2014/main" id="{6D24CAD2-81B2-89CD-E06D-8624F0C56950}"/>
              </a:ext>
            </a:extLst>
          </p:cNvPr>
          <p:cNvGrpSpPr/>
          <p:nvPr/>
        </p:nvGrpSpPr>
        <p:grpSpPr>
          <a:xfrm>
            <a:off x="50541" y="1243788"/>
            <a:ext cx="11938027" cy="697009"/>
            <a:chOff x="5438" y="0"/>
            <a:chExt cx="11938027" cy="697009"/>
          </a:xfrm>
        </p:grpSpPr>
        <p:sp>
          <p:nvSpPr>
            <p:cNvPr id="8" name="Google Shape;104;p5">
              <a:extLst>
                <a:ext uri="{FF2B5EF4-FFF2-40B4-BE49-F238E27FC236}">
                  <a16:creationId xmlns:a16="http://schemas.microsoft.com/office/drawing/2014/main" id="{51B8D030-6325-D1AC-8F8F-638FDF979178}"/>
                </a:ext>
              </a:extLst>
            </p:cNvPr>
            <p:cNvSpPr/>
            <p:nvPr/>
          </p:nvSpPr>
          <p:spPr>
            <a:xfrm>
              <a:off x="5438" y="0"/>
              <a:ext cx="3166052" cy="685800"/>
            </a:xfrm>
            <a:prstGeom prst="chevron">
              <a:avLst>
                <a:gd name="adj" fmla="val 50000"/>
              </a:avLst>
            </a:prstGeom>
            <a:solidFill>
              <a:srgbClr val="DBDBDB"/>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ea"/>
              </a:endParaRPr>
            </a:p>
          </p:txBody>
        </p:sp>
        <p:sp>
          <p:nvSpPr>
            <p:cNvPr id="9" name="Google Shape;105;p5">
              <a:extLst>
                <a:ext uri="{FF2B5EF4-FFF2-40B4-BE49-F238E27FC236}">
                  <a16:creationId xmlns:a16="http://schemas.microsoft.com/office/drawing/2014/main" id="{4437C8C8-C572-BB52-6F7A-80A1E68838D0}"/>
                </a:ext>
              </a:extLst>
            </p:cNvPr>
            <p:cNvSpPr txBox="1"/>
            <p:nvPr/>
          </p:nvSpPr>
          <p:spPr>
            <a:xfrm>
              <a:off x="348338" y="0"/>
              <a:ext cx="2480252" cy="685800"/>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Clr>
                  <a:srgbClr val="595959"/>
                </a:buClr>
                <a:buSzPts val="1800"/>
                <a:buFont typeface="Arial"/>
                <a:buNone/>
              </a:pPr>
              <a:r>
                <a:rPr lang="ja-JP" sz="1800" b="1">
                  <a:solidFill>
                    <a:schemeClr val="tx1">
                      <a:lumMod val="65000"/>
                      <a:lumOff val="35000"/>
                    </a:schemeClr>
                  </a:solidFill>
                  <a:latin typeface="+mn-ea"/>
                  <a:cs typeface="Arial"/>
                  <a:sym typeface="Arial"/>
                </a:rPr>
                <a:t>2021</a:t>
              </a:r>
              <a:endParaRPr sz="1800" b="1" dirty="0">
                <a:solidFill>
                  <a:schemeClr val="tx1">
                    <a:lumMod val="65000"/>
                    <a:lumOff val="35000"/>
                  </a:schemeClr>
                </a:solidFill>
                <a:latin typeface="+mn-ea"/>
                <a:cs typeface="Arial"/>
                <a:sym typeface="Arial"/>
              </a:endParaRPr>
            </a:p>
          </p:txBody>
        </p:sp>
        <p:sp>
          <p:nvSpPr>
            <p:cNvPr id="10" name="Google Shape;106;p5">
              <a:extLst>
                <a:ext uri="{FF2B5EF4-FFF2-40B4-BE49-F238E27FC236}">
                  <a16:creationId xmlns:a16="http://schemas.microsoft.com/office/drawing/2014/main" id="{087951D0-AD54-2EDB-32E5-52FDB49C5CC0}"/>
                </a:ext>
              </a:extLst>
            </p:cNvPr>
            <p:cNvSpPr/>
            <p:nvPr/>
          </p:nvSpPr>
          <p:spPr>
            <a:xfrm>
              <a:off x="2854886" y="0"/>
              <a:ext cx="3166052" cy="685800"/>
            </a:xfrm>
            <a:prstGeom prst="chevron">
              <a:avLst>
                <a:gd name="adj" fmla="val 50000"/>
              </a:avLst>
            </a:prstGeom>
            <a:solidFill>
              <a:srgbClr val="DBDBDB"/>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ea"/>
              </a:endParaRPr>
            </a:p>
          </p:txBody>
        </p:sp>
        <p:sp>
          <p:nvSpPr>
            <p:cNvPr id="11" name="Google Shape;107;p5">
              <a:extLst>
                <a:ext uri="{FF2B5EF4-FFF2-40B4-BE49-F238E27FC236}">
                  <a16:creationId xmlns:a16="http://schemas.microsoft.com/office/drawing/2014/main" id="{84AF1F09-54A7-CA9E-EAAB-5A9DF824FC03}"/>
                </a:ext>
              </a:extLst>
            </p:cNvPr>
            <p:cNvSpPr txBox="1"/>
            <p:nvPr/>
          </p:nvSpPr>
          <p:spPr>
            <a:xfrm>
              <a:off x="3197786" y="0"/>
              <a:ext cx="2480252" cy="685800"/>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Clr>
                  <a:srgbClr val="595959"/>
                </a:buClr>
                <a:buSzPts val="1800"/>
                <a:buFont typeface="Arial"/>
                <a:buNone/>
              </a:pPr>
              <a:r>
                <a:rPr lang="ja-JP" sz="1800" b="1">
                  <a:solidFill>
                    <a:schemeClr val="tx1">
                      <a:lumMod val="65000"/>
                      <a:lumOff val="35000"/>
                    </a:schemeClr>
                  </a:solidFill>
                  <a:latin typeface="+mn-ea"/>
                  <a:cs typeface="Arial"/>
                  <a:sym typeface="Arial"/>
                </a:rPr>
                <a:t>2022</a:t>
              </a:r>
              <a:endParaRPr sz="1800" b="1">
                <a:solidFill>
                  <a:schemeClr val="tx1">
                    <a:lumMod val="65000"/>
                    <a:lumOff val="35000"/>
                  </a:schemeClr>
                </a:solidFill>
                <a:latin typeface="+mn-ea"/>
                <a:cs typeface="Arial"/>
                <a:sym typeface="Arial"/>
              </a:endParaRPr>
            </a:p>
          </p:txBody>
        </p:sp>
        <p:sp>
          <p:nvSpPr>
            <p:cNvPr id="12" name="Google Shape;108;p5">
              <a:extLst>
                <a:ext uri="{FF2B5EF4-FFF2-40B4-BE49-F238E27FC236}">
                  <a16:creationId xmlns:a16="http://schemas.microsoft.com/office/drawing/2014/main" id="{A17CC1EC-9D9E-22C2-DA26-EB427F1B1A46}"/>
                </a:ext>
              </a:extLst>
            </p:cNvPr>
            <p:cNvSpPr/>
            <p:nvPr/>
          </p:nvSpPr>
          <p:spPr>
            <a:xfrm>
              <a:off x="5704334" y="0"/>
              <a:ext cx="4254518" cy="685800"/>
            </a:xfrm>
            <a:prstGeom prst="chevron">
              <a:avLst>
                <a:gd name="adj" fmla="val 50000"/>
              </a:avLst>
            </a:prstGeom>
            <a:solidFill>
              <a:srgbClr val="DBDBDB"/>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ea"/>
              </a:endParaRPr>
            </a:p>
          </p:txBody>
        </p:sp>
        <p:sp>
          <p:nvSpPr>
            <p:cNvPr id="13" name="Google Shape;109;p5">
              <a:extLst>
                <a:ext uri="{FF2B5EF4-FFF2-40B4-BE49-F238E27FC236}">
                  <a16:creationId xmlns:a16="http://schemas.microsoft.com/office/drawing/2014/main" id="{60A9C7BF-37FF-2C6F-09A2-ED8DA16E5E1D}"/>
                </a:ext>
              </a:extLst>
            </p:cNvPr>
            <p:cNvSpPr txBox="1"/>
            <p:nvPr/>
          </p:nvSpPr>
          <p:spPr>
            <a:xfrm>
              <a:off x="6047234" y="0"/>
              <a:ext cx="2480252" cy="685800"/>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Clr>
                  <a:srgbClr val="595959"/>
                </a:buClr>
                <a:buSzPts val="1800"/>
                <a:buFont typeface="Arial"/>
                <a:buNone/>
              </a:pPr>
              <a:r>
                <a:rPr lang="ja-JP" sz="1800" b="1">
                  <a:solidFill>
                    <a:schemeClr val="tx1">
                      <a:lumMod val="65000"/>
                      <a:lumOff val="35000"/>
                    </a:schemeClr>
                  </a:solidFill>
                  <a:latin typeface="+mn-ea"/>
                  <a:cs typeface="Arial"/>
                  <a:sym typeface="Arial"/>
                </a:rPr>
                <a:t>2023</a:t>
              </a:r>
              <a:endParaRPr sz="1800" b="1">
                <a:solidFill>
                  <a:schemeClr val="tx1">
                    <a:lumMod val="65000"/>
                    <a:lumOff val="35000"/>
                  </a:schemeClr>
                </a:solidFill>
                <a:latin typeface="+mn-ea"/>
                <a:cs typeface="Arial"/>
                <a:sym typeface="Arial"/>
              </a:endParaRPr>
            </a:p>
          </p:txBody>
        </p:sp>
        <p:sp>
          <p:nvSpPr>
            <p:cNvPr id="14" name="Google Shape;110;p5">
              <a:extLst>
                <a:ext uri="{FF2B5EF4-FFF2-40B4-BE49-F238E27FC236}">
                  <a16:creationId xmlns:a16="http://schemas.microsoft.com/office/drawing/2014/main" id="{74513889-FA4D-E35D-3C1C-4C05B0A6B2AA}"/>
                </a:ext>
              </a:extLst>
            </p:cNvPr>
            <p:cNvSpPr/>
            <p:nvPr/>
          </p:nvSpPr>
          <p:spPr>
            <a:xfrm>
              <a:off x="9635294" y="0"/>
              <a:ext cx="2084539" cy="685800"/>
            </a:xfrm>
            <a:prstGeom prst="chevron">
              <a:avLst>
                <a:gd name="adj" fmla="val 50000"/>
              </a:avLst>
            </a:prstGeom>
            <a:solidFill>
              <a:srgbClr val="DBDBDB"/>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n-ea"/>
              </a:endParaRPr>
            </a:p>
          </p:txBody>
        </p:sp>
        <p:sp>
          <p:nvSpPr>
            <p:cNvPr id="15" name="Google Shape;111;p5">
              <a:extLst>
                <a:ext uri="{FF2B5EF4-FFF2-40B4-BE49-F238E27FC236}">
                  <a16:creationId xmlns:a16="http://schemas.microsoft.com/office/drawing/2014/main" id="{448845A2-7114-FDFE-2A80-2D6FD63B4104}"/>
                </a:ext>
              </a:extLst>
            </p:cNvPr>
            <p:cNvSpPr txBox="1"/>
            <p:nvPr/>
          </p:nvSpPr>
          <p:spPr>
            <a:xfrm>
              <a:off x="9463213" y="11209"/>
              <a:ext cx="2480252" cy="685800"/>
            </a:xfrm>
            <a:prstGeom prst="rect">
              <a:avLst/>
            </a:prstGeom>
            <a:noFill/>
            <a:ln>
              <a:noFill/>
            </a:ln>
          </p:spPr>
          <p:txBody>
            <a:bodyPr spcFirstLastPara="1" wrap="square" lIns="72000" tIns="24000" rIns="24000" bIns="24000" anchor="ctr" anchorCtr="0">
              <a:noAutofit/>
            </a:bodyPr>
            <a:lstStyle/>
            <a:p>
              <a:pPr marL="0" marR="0" lvl="0" indent="0" algn="ctr" rtl="0">
                <a:lnSpc>
                  <a:spcPct val="90000"/>
                </a:lnSpc>
                <a:spcBef>
                  <a:spcPts val="0"/>
                </a:spcBef>
                <a:spcAft>
                  <a:spcPts val="0"/>
                </a:spcAft>
                <a:buClr>
                  <a:srgbClr val="595959"/>
                </a:buClr>
                <a:buSzPts val="1800"/>
                <a:buFont typeface="Arial"/>
                <a:buNone/>
              </a:pPr>
              <a:r>
                <a:rPr lang="ja-JP" sz="1800" b="1">
                  <a:solidFill>
                    <a:schemeClr val="tx1">
                      <a:lumMod val="65000"/>
                      <a:lumOff val="35000"/>
                    </a:schemeClr>
                  </a:solidFill>
                  <a:latin typeface="+mn-ea"/>
                  <a:cs typeface="Arial"/>
                  <a:sym typeface="Arial"/>
                </a:rPr>
                <a:t>2024/2025</a:t>
              </a:r>
              <a:endParaRPr sz="1800" b="1" dirty="0">
                <a:solidFill>
                  <a:schemeClr val="tx1">
                    <a:lumMod val="65000"/>
                    <a:lumOff val="35000"/>
                  </a:schemeClr>
                </a:solidFill>
                <a:latin typeface="+mn-ea"/>
                <a:cs typeface="Arial"/>
                <a:sym typeface="Arial"/>
              </a:endParaRPr>
            </a:p>
          </p:txBody>
        </p:sp>
      </p:grpSp>
      <p:grpSp>
        <p:nvGrpSpPr>
          <p:cNvPr id="16" name="グループ化 15">
            <a:extLst>
              <a:ext uri="{FF2B5EF4-FFF2-40B4-BE49-F238E27FC236}">
                <a16:creationId xmlns:a16="http://schemas.microsoft.com/office/drawing/2014/main" id="{9FA2B7F8-FA2D-121F-D58D-7B8C15F0BE3A}"/>
              </a:ext>
            </a:extLst>
          </p:cNvPr>
          <p:cNvGrpSpPr/>
          <p:nvPr/>
        </p:nvGrpSpPr>
        <p:grpSpPr>
          <a:xfrm>
            <a:off x="509490" y="1291415"/>
            <a:ext cx="576064" cy="576005"/>
            <a:chOff x="697750" y="1327054"/>
            <a:chExt cx="576064" cy="576005"/>
          </a:xfrm>
        </p:grpSpPr>
        <p:sp>
          <p:nvSpPr>
            <p:cNvPr id="17" name="Google Shape;113;p5">
              <a:extLst>
                <a:ext uri="{FF2B5EF4-FFF2-40B4-BE49-F238E27FC236}">
                  <a16:creationId xmlns:a16="http://schemas.microsoft.com/office/drawing/2014/main" id="{CBFDE4A0-0F5B-A3D4-4E83-6AAC5F0191E4}"/>
                </a:ext>
              </a:extLst>
            </p:cNvPr>
            <p:cNvSpPr/>
            <p:nvPr/>
          </p:nvSpPr>
          <p:spPr>
            <a:xfrm>
              <a:off x="697750" y="1327058"/>
              <a:ext cx="576064" cy="576001"/>
            </a:xfrm>
            <a:prstGeom prst="ellipse">
              <a:avLst/>
            </a:prstGeom>
            <a:solidFill>
              <a:schemeClr val="bg1">
                <a:lumMod val="5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33">
                <a:solidFill>
                  <a:schemeClr val="lt1"/>
                </a:solidFill>
                <a:latin typeface="+mn-ea"/>
                <a:cs typeface="Arial"/>
                <a:sym typeface="Arial"/>
              </a:endParaRPr>
            </a:p>
          </p:txBody>
        </p:sp>
        <p:sp>
          <p:nvSpPr>
            <p:cNvPr id="18" name="Google Shape;114;p5">
              <a:extLst>
                <a:ext uri="{FF2B5EF4-FFF2-40B4-BE49-F238E27FC236}">
                  <a16:creationId xmlns:a16="http://schemas.microsoft.com/office/drawing/2014/main" id="{F4967A88-66BF-3998-0C5D-8B242F57EA85}"/>
                </a:ext>
              </a:extLst>
            </p:cNvPr>
            <p:cNvSpPr txBox="1"/>
            <p:nvPr/>
          </p:nvSpPr>
          <p:spPr>
            <a:xfrm>
              <a:off x="754490" y="1327054"/>
              <a:ext cx="448641" cy="529622"/>
            </a:xfrm>
            <a:prstGeom prst="rect">
              <a:avLst/>
            </a:prstGeom>
            <a:noFill/>
            <a:ln>
              <a:noFill/>
            </a:ln>
          </p:spPr>
          <p:txBody>
            <a:bodyPr spcFirstLastPara="1" wrap="square" lIns="0" tIns="67300" rIns="0" bIns="0" anchor="t" anchorCtr="0">
              <a:spAutoFit/>
            </a:bodyPr>
            <a:lstStyle/>
            <a:p>
              <a:pPr marL="12700" marR="0" lvl="0" indent="0" algn="ctr" rtl="0">
                <a:spcBef>
                  <a:spcPts val="0"/>
                </a:spcBef>
                <a:spcAft>
                  <a:spcPts val="0"/>
                </a:spcAft>
                <a:buNone/>
              </a:pPr>
              <a:r>
                <a:rPr lang="en-US" altLang="ja-JP" sz="1000" dirty="0">
                  <a:solidFill>
                    <a:schemeClr val="lt1"/>
                  </a:solidFill>
                  <a:latin typeface="+mn-ea"/>
                  <a:cs typeface="Arial"/>
                  <a:sym typeface="Arial"/>
                </a:rPr>
                <a:t>May-June SB</a:t>
              </a:r>
              <a:endParaRPr sz="1000" dirty="0">
                <a:solidFill>
                  <a:schemeClr val="lt1"/>
                </a:solidFill>
                <a:latin typeface="+mn-ea"/>
                <a:cs typeface="Arial"/>
                <a:sym typeface="Arial"/>
              </a:endParaRPr>
            </a:p>
          </p:txBody>
        </p:sp>
      </p:grpSp>
      <p:grpSp>
        <p:nvGrpSpPr>
          <p:cNvPr id="19" name="グループ化 18">
            <a:extLst>
              <a:ext uri="{FF2B5EF4-FFF2-40B4-BE49-F238E27FC236}">
                <a16:creationId xmlns:a16="http://schemas.microsoft.com/office/drawing/2014/main" id="{5192B849-1AE7-7869-F7EB-F8DE75132E0E}"/>
              </a:ext>
            </a:extLst>
          </p:cNvPr>
          <p:cNvGrpSpPr/>
          <p:nvPr/>
        </p:nvGrpSpPr>
        <p:grpSpPr>
          <a:xfrm>
            <a:off x="2181517" y="1300316"/>
            <a:ext cx="588223" cy="576000"/>
            <a:chOff x="2369777" y="1335955"/>
            <a:chExt cx="588223" cy="576000"/>
          </a:xfrm>
        </p:grpSpPr>
        <p:sp>
          <p:nvSpPr>
            <p:cNvPr id="20" name="Google Shape;116;p5">
              <a:extLst>
                <a:ext uri="{FF2B5EF4-FFF2-40B4-BE49-F238E27FC236}">
                  <a16:creationId xmlns:a16="http://schemas.microsoft.com/office/drawing/2014/main" id="{94B42303-FF6D-E923-C633-8DE7E5178DE2}"/>
                </a:ext>
              </a:extLst>
            </p:cNvPr>
            <p:cNvSpPr/>
            <p:nvPr/>
          </p:nvSpPr>
          <p:spPr>
            <a:xfrm>
              <a:off x="2381936" y="1335955"/>
              <a:ext cx="576064" cy="576000"/>
            </a:xfrm>
            <a:prstGeom prst="ellipse">
              <a:avLst/>
            </a:prstGeom>
            <a:solidFill>
              <a:schemeClr val="bg1">
                <a:lumMod val="5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33">
                <a:solidFill>
                  <a:schemeClr val="lt1"/>
                </a:solidFill>
                <a:latin typeface="+mn-ea"/>
                <a:cs typeface="Arial"/>
                <a:sym typeface="Arial"/>
              </a:endParaRPr>
            </a:p>
          </p:txBody>
        </p:sp>
        <p:sp>
          <p:nvSpPr>
            <p:cNvPr id="21" name="Google Shape;117;p5">
              <a:extLst>
                <a:ext uri="{FF2B5EF4-FFF2-40B4-BE49-F238E27FC236}">
                  <a16:creationId xmlns:a16="http://schemas.microsoft.com/office/drawing/2014/main" id="{ECE0DD31-8290-55B7-BDD9-7C371F7E5BDB}"/>
                </a:ext>
              </a:extLst>
            </p:cNvPr>
            <p:cNvSpPr txBox="1"/>
            <p:nvPr/>
          </p:nvSpPr>
          <p:spPr>
            <a:xfrm>
              <a:off x="2369777" y="1477268"/>
              <a:ext cx="587127" cy="252623"/>
            </a:xfrm>
            <a:prstGeom prst="rect">
              <a:avLst/>
            </a:prstGeom>
            <a:noFill/>
            <a:ln>
              <a:noFill/>
            </a:ln>
          </p:spPr>
          <p:txBody>
            <a:bodyPr spcFirstLastPara="1" wrap="square" lIns="0" tIns="67300" rIns="0" bIns="0" anchor="t" anchorCtr="0">
              <a:spAutoFit/>
            </a:bodyPr>
            <a:lstStyle/>
            <a:p>
              <a:pPr marL="12700" marR="0" lvl="0" indent="0" algn="ctr" rtl="0">
                <a:spcBef>
                  <a:spcPts val="0"/>
                </a:spcBef>
                <a:spcAft>
                  <a:spcPts val="0"/>
                </a:spcAft>
                <a:buNone/>
              </a:pPr>
              <a:r>
                <a:rPr lang="en-US" sz="1200" dirty="0">
                  <a:solidFill>
                    <a:schemeClr val="lt1"/>
                  </a:solidFill>
                  <a:latin typeface="+mn-ea"/>
                  <a:cs typeface="Arial"/>
                  <a:sym typeface="Arial"/>
                </a:rPr>
                <a:t>COP26</a:t>
              </a:r>
              <a:endParaRPr sz="1200" dirty="0">
                <a:solidFill>
                  <a:schemeClr val="lt1"/>
                </a:solidFill>
                <a:latin typeface="+mn-ea"/>
                <a:cs typeface="Arial"/>
                <a:sym typeface="Arial"/>
              </a:endParaRPr>
            </a:p>
          </p:txBody>
        </p:sp>
      </p:grpSp>
      <p:grpSp>
        <p:nvGrpSpPr>
          <p:cNvPr id="22" name="グループ化 21">
            <a:extLst>
              <a:ext uri="{FF2B5EF4-FFF2-40B4-BE49-F238E27FC236}">
                <a16:creationId xmlns:a16="http://schemas.microsoft.com/office/drawing/2014/main" id="{C808FFD3-B7FA-FAE5-CD13-161F8198E36B}"/>
              </a:ext>
            </a:extLst>
          </p:cNvPr>
          <p:cNvGrpSpPr/>
          <p:nvPr/>
        </p:nvGrpSpPr>
        <p:grpSpPr>
          <a:xfrm>
            <a:off x="3414615" y="1291413"/>
            <a:ext cx="576064" cy="576000"/>
            <a:chOff x="3602875" y="1327052"/>
            <a:chExt cx="576064" cy="576000"/>
          </a:xfrm>
        </p:grpSpPr>
        <p:sp>
          <p:nvSpPr>
            <p:cNvPr id="23" name="Google Shape;119;p5">
              <a:extLst>
                <a:ext uri="{FF2B5EF4-FFF2-40B4-BE49-F238E27FC236}">
                  <a16:creationId xmlns:a16="http://schemas.microsoft.com/office/drawing/2014/main" id="{9504C367-64B9-0715-55A8-F8FC2A845326}"/>
                </a:ext>
              </a:extLst>
            </p:cNvPr>
            <p:cNvSpPr/>
            <p:nvPr/>
          </p:nvSpPr>
          <p:spPr>
            <a:xfrm>
              <a:off x="3602875" y="1327052"/>
              <a:ext cx="576064" cy="576000"/>
            </a:xfrm>
            <a:prstGeom prst="ellipse">
              <a:avLst/>
            </a:prstGeom>
            <a:solidFill>
              <a:schemeClr val="bg1">
                <a:lumMod val="5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33">
                <a:solidFill>
                  <a:schemeClr val="lt1"/>
                </a:solidFill>
                <a:latin typeface="+mn-ea"/>
                <a:cs typeface="Arial"/>
                <a:sym typeface="Arial"/>
              </a:endParaRPr>
            </a:p>
          </p:txBody>
        </p:sp>
        <p:sp>
          <p:nvSpPr>
            <p:cNvPr id="24" name="Google Shape;120;p5">
              <a:extLst>
                <a:ext uri="{FF2B5EF4-FFF2-40B4-BE49-F238E27FC236}">
                  <a16:creationId xmlns:a16="http://schemas.microsoft.com/office/drawing/2014/main" id="{0863C808-9A92-4D82-B956-A9C7D24FF07D}"/>
                </a:ext>
              </a:extLst>
            </p:cNvPr>
            <p:cNvSpPr txBox="1"/>
            <p:nvPr/>
          </p:nvSpPr>
          <p:spPr>
            <a:xfrm>
              <a:off x="3666587" y="1459162"/>
              <a:ext cx="448641" cy="252623"/>
            </a:xfrm>
            <a:prstGeom prst="rect">
              <a:avLst/>
            </a:prstGeom>
            <a:noFill/>
            <a:ln>
              <a:noFill/>
            </a:ln>
          </p:spPr>
          <p:txBody>
            <a:bodyPr spcFirstLastPara="1" wrap="square" lIns="0" tIns="67300" rIns="0" bIns="0" anchor="t" anchorCtr="0">
              <a:spAutoFit/>
            </a:bodyPr>
            <a:lstStyle/>
            <a:p>
              <a:pPr marL="12700" marR="0" lvl="0" indent="0" algn="ctr" rtl="0">
                <a:spcBef>
                  <a:spcPts val="0"/>
                </a:spcBef>
                <a:spcAft>
                  <a:spcPts val="0"/>
                </a:spcAft>
                <a:buNone/>
              </a:pPr>
              <a:r>
                <a:rPr lang="en-US" sz="1200" dirty="0">
                  <a:solidFill>
                    <a:schemeClr val="lt1"/>
                  </a:solidFill>
                  <a:latin typeface="+mn-ea"/>
                  <a:cs typeface="Arial"/>
                  <a:sym typeface="Arial"/>
                </a:rPr>
                <a:t>SB56</a:t>
              </a:r>
              <a:endParaRPr sz="1200" dirty="0">
                <a:solidFill>
                  <a:schemeClr val="lt1"/>
                </a:solidFill>
                <a:latin typeface="+mn-ea"/>
                <a:cs typeface="Arial"/>
                <a:sym typeface="Arial"/>
              </a:endParaRPr>
            </a:p>
          </p:txBody>
        </p:sp>
      </p:grpSp>
      <p:grpSp>
        <p:nvGrpSpPr>
          <p:cNvPr id="25" name="グループ化 24">
            <a:extLst>
              <a:ext uri="{FF2B5EF4-FFF2-40B4-BE49-F238E27FC236}">
                <a16:creationId xmlns:a16="http://schemas.microsoft.com/office/drawing/2014/main" id="{D83D9DB3-86A0-0B9B-65F4-F11B4AC5F9AC}"/>
              </a:ext>
            </a:extLst>
          </p:cNvPr>
          <p:cNvGrpSpPr/>
          <p:nvPr/>
        </p:nvGrpSpPr>
        <p:grpSpPr>
          <a:xfrm>
            <a:off x="5089366" y="1300316"/>
            <a:ext cx="587128" cy="576000"/>
            <a:chOff x="5277626" y="1335955"/>
            <a:chExt cx="587128" cy="576000"/>
          </a:xfrm>
        </p:grpSpPr>
        <p:sp>
          <p:nvSpPr>
            <p:cNvPr id="26" name="Google Shape;122;p5">
              <a:extLst>
                <a:ext uri="{FF2B5EF4-FFF2-40B4-BE49-F238E27FC236}">
                  <a16:creationId xmlns:a16="http://schemas.microsoft.com/office/drawing/2014/main" id="{BAE557E0-630F-B140-345D-0E925049A78F}"/>
                </a:ext>
              </a:extLst>
            </p:cNvPr>
            <p:cNvSpPr/>
            <p:nvPr/>
          </p:nvSpPr>
          <p:spPr>
            <a:xfrm>
              <a:off x="5287066" y="1335955"/>
              <a:ext cx="576065" cy="576000"/>
            </a:xfrm>
            <a:prstGeom prst="ellipse">
              <a:avLst/>
            </a:prstGeom>
            <a:solidFill>
              <a:schemeClr val="bg1">
                <a:lumMod val="5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33">
                <a:solidFill>
                  <a:schemeClr val="lt1"/>
                </a:solidFill>
                <a:latin typeface="+mn-ea"/>
                <a:cs typeface="Arial"/>
                <a:sym typeface="Arial"/>
              </a:endParaRPr>
            </a:p>
          </p:txBody>
        </p:sp>
        <p:sp>
          <p:nvSpPr>
            <p:cNvPr id="27" name="Google Shape;123;p5">
              <a:extLst>
                <a:ext uri="{FF2B5EF4-FFF2-40B4-BE49-F238E27FC236}">
                  <a16:creationId xmlns:a16="http://schemas.microsoft.com/office/drawing/2014/main" id="{B9A5ACAD-2ACA-E1F1-4579-75C7B23EAE8F}"/>
                </a:ext>
              </a:extLst>
            </p:cNvPr>
            <p:cNvSpPr txBox="1"/>
            <p:nvPr/>
          </p:nvSpPr>
          <p:spPr>
            <a:xfrm>
              <a:off x="5277626" y="1384935"/>
              <a:ext cx="587128" cy="437289"/>
            </a:xfrm>
            <a:prstGeom prst="rect">
              <a:avLst/>
            </a:prstGeom>
            <a:noFill/>
            <a:ln>
              <a:noFill/>
            </a:ln>
          </p:spPr>
          <p:txBody>
            <a:bodyPr spcFirstLastPara="1" wrap="square" lIns="0" tIns="67300" rIns="0" bIns="0" anchor="t" anchorCtr="0">
              <a:spAutoFit/>
            </a:bodyPr>
            <a:lstStyle/>
            <a:p>
              <a:pPr marL="12700" marR="0" lvl="0" indent="0" algn="ctr" rtl="0">
                <a:spcBef>
                  <a:spcPts val="0"/>
                </a:spcBef>
                <a:spcAft>
                  <a:spcPts val="0"/>
                </a:spcAft>
                <a:buNone/>
              </a:pPr>
              <a:r>
                <a:rPr lang="en-US" sz="1200" dirty="0">
                  <a:solidFill>
                    <a:schemeClr val="lt1"/>
                  </a:solidFill>
                  <a:latin typeface="+mn-ea"/>
                  <a:cs typeface="Arial"/>
                  <a:sym typeface="Arial"/>
                </a:rPr>
                <a:t>COP27</a:t>
              </a:r>
            </a:p>
            <a:p>
              <a:pPr marL="12700" marR="0" lvl="0" indent="0" algn="ctr" rtl="0">
                <a:spcBef>
                  <a:spcPts val="0"/>
                </a:spcBef>
                <a:spcAft>
                  <a:spcPts val="0"/>
                </a:spcAft>
                <a:buNone/>
              </a:pPr>
              <a:r>
                <a:rPr lang="en-US" sz="1200" dirty="0">
                  <a:solidFill>
                    <a:schemeClr val="lt1"/>
                  </a:solidFill>
                  <a:latin typeface="+mn-ea"/>
                  <a:cs typeface="Arial"/>
                  <a:sym typeface="Arial"/>
                </a:rPr>
                <a:t>SB57</a:t>
              </a:r>
              <a:endParaRPr sz="1200" dirty="0">
                <a:solidFill>
                  <a:schemeClr val="lt1"/>
                </a:solidFill>
                <a:latin typeface="+mn-ea"/>
                <a:cs typeface="Arial"/>
                <a:sym typeface="Arial"/>
              </a:endParaRPr>
            </a:p>
          </p:txBody>
        </p:sp>
      </p:grpSp>
      <p:grpSp>
        <p:nvGrpSpPr>
          <p:cNvPr id="28" name="グループ化 27">
            <a:extLst>
              <a:ext uri="{FF2B5EF4-FFF2-40B4-BE49-F238E27FC236}">
                <a16:creationId xmlns:a16="http://schemas.microsoft.com/office/drawing/2014/main" id="{9A29C0F7-F5EE-9F2C-0D37-B19CB85D1E7E}"/>
              </a:ext>
            </a:extLst>
          </p:cNvPr>
          <p:cNvGrpSpPr/>
          <p:nvPr/>
        </p:nvGrpSpPr>
        <p:grpSpPr>
          <a:xfrm>
            <a:off x="6139933" y="1291413"/>
            <a:ext cx="576064" cy="576000"/>
            <a:chOff x="6328193" y="1327052"/>
            <a:chExt cx="576064" cy="576000"/>
          </a:xfrm>
        </p:grpSpPr>
        <p:sp>
          <p:nvSpPr>
            <p:cNvPr id="29" name="Google Shape;125;p5">
              <a:extLst>
                <a:ext uri="{FF2B5EF4-FFF2-40B4-BE49-F238E27FC236}">
                  <a16:creationId xmlns:a16="http://schemas.microsoft.com/office/drawing/2014/main" id="{13D3F7E1-5FC4-0825-8012-C88E3E0D8AAD}"/>
                </a:ext>
              </a:extLst>
            </p:cNvPr>
            <p:cNvSpPr/>
            <p:nvPr/>
          </p:nvSpPr>
          <p:spPr>
            <a:xfrm>
              <a:off x="6328193" y="1327052"/>
              <a:ext cx="576064" cy="576000"/>
            </a:xfrm>
            <a:prstGeom prst="ellipse">
              <a:avLst/>
            </a:prstGeom>
            <a:solidFill>
              <a:schemeClr val="bg1">
                <a:lumMod val="5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33">
                <a:solidFill>
                  <a:schemeClr val="lt1"/>
                </a:solidFill>
                <a:latin typeface="+mn-ea"/>
                <a:cs typeface="Arial"/>
                <a:sym typeface="Arial"/>
              </a:endParaRPr>
            </a:p>
          </p:txBody>
        </p:sp>
        <p:sp>
          <p:nvSpPr>
            <p:cNvPr id="30" name="Google Shape;126;p5">
              <a:extLst>
                <a:ext uri="{FF2B5EF4-FFF2-40B4-BE49-F238E27FC236}">
                  <a16:creationId xmlns:a16="http://schemas.microsoft.com/office/drawing/2014/main" id="{8AFAAF91-C4CB-67DA-8530-11AF53FEA722}"/>
                </a:ext>
              </a:extLst>
            </p:cNvPr>
            <p:cNvSpPr txBox="1"/>
            <p:nvPr/>
          </p:nvSpPr>
          <p:spPr>
            <a:xfrm>
              <a:off x="6391905" y="1459162"/>
              <a:ext cx="448641" cy="252623"/>
            </a:xfrm>
            <a:prstGeom prst="rect">
              <a:avLst/>
            </a:prstGeom>
            <a:noFill/>
            <a:ln>
              <a:noFill/>
            </a:ln>
          </p:spPr>
          <p:txBody>
            <a:bodyPr spcFirstLastPara="1" wrap="square" lIns="0" tIns="67300" rIns="0" bIns="0" anchor="t" anchorCtr="0">
              <a:spAutoFit/>
            </a:bodyPr>
            <a:lstStyle/>
            <a:p>
              <a:pPr marL="12700" marR="0" lvl="0" indent="0" algn="ctr" rtl="0">
                <a:spcBef>
                  <a:spcPts val="0"/>
                </a:spcBef>
                <a:spcAft>
                  <a:spcPts val="0"/>
                </a:spcAft>
                <a:buNone/>
              </a:pPr>
              <a:r>
                <a:rPr lang="en-US" sz="1200" dirty="0">
                  <a:solidFill>
                    <a:schemeClr val="lt1"/>
                  </a:solidFill>
                  <a:latin typeface="+mn-ea"/>
                  <a:cs typeface="Arial"/>
                  <a:sym typeface="Arial"/>
                </a:rPr>
                <a:t>SB58</a:t>
              </a:r>
              <a:endParaRPr sz="1200" dirty="0">
                <a:solidFill>
                  <a:schemeClr val="lt1"/>
                </a:solidFill>
                <a:latin typeface="+mn-ea"/>
                <a:cs typeface="Arial"/>
                <a:sym typeface="Arial"/>
              </a:endParaRPr>
            </a:p>
          </p:txBody>
        </p:sp>
      </p:grpSp>
      <p:grpSp>
        <p:nvGrpSpPr>
          <p:cNvPr id="31" name="グループ化 30">
            <a:extLst>
              <a:ext uri="{FF2B5EF4-FFF2-40B4-BE49-F238E27FC236}">
                <a16:creationId xmlns:a16="http://schemas.microsoft.com/office/drawing/2014/main" id="{A435CC21-25C3-E537-B075-E4EA896C8C50}"/>
              </a:ext>
            </a:extLst>
          </p:cNvPr>
          <p:cNvGrpSpPr/>
          <p:nvPr/>
        </p:nvGrpSpPr>
        <p:grpSpPr>
          <a:xfrm>
            <a:off x="7919416" y="1309897"/>
            <a:ext cx="587128" cy="576000"/>
            <a:chOff x="8012065" y="1335955"/>
            <a:chExt cx="587128" cy="576000"/>
          </a:xfrm>
        </p:grpSpPr>
        <p:sp>
          <p:nvSpPr>
            <p:cNvPr id="32" name="Google Shape;128;p5">
              <a:extLst>
                <a:ext uri="{FF2B5EF4-FFF2-40B4-BE49-F238E27FC236}">
                  <a16:creationId xmlns:a16="http://schemas.microsoft.com/office/drawing/2014/main" id="{5FE9585E-B4C8-97A2-A5E7-C4904A3A6EC9}"/>
                </a:ext>
              </a:extLst>
            </p:cNvPr>
            <p:cNvSpPr/>
            <p:nvPr/>
          </p:nvSpPr>
          <p:spPr>
            <a:xfrm>
              <a:off x="8012384" y="1335955"/>
              <a:ext cx="576065" cy="576000"/>
            </a:xfrm>
            <a:prstGeom prst="ellipse">
              <a:avLst/>
            </a:prstGeom>
            <a:solidFill>
              <a:schemeClr val="bg1">
                <a:lumMod val="5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33">
                <a:solidFill>
                  <a:schemeClr val="lt1"/>
                </a:solidFill>
                <a:latin typeface="+mn-ea"/>
                <a:cs typeface="Arial"/>
                <a:sym typeface="Arial"/>
              </a:endParaRPr>
            </a:p>
          </p:txBody>
        </p:sp>
        <p:sp>
          <p:nvSpPr>
            <p:cNvPr id="33" name="Google Shape;129;p5">
              <a:extLst>
                <a:ext uri="{FF2B5EF4-FFF2-40B4-BE49-F238E27FC236}">
                  <a16:creationId xmlns:a16="http://schemas.microsoft.com/office/drawing/2014/main" id="{B223FD14-90CA-E0D6-983B-90E4977238D5}"/>
                </a:ext>
              </a:extLst>
            </p:cNvPr>
            <p:cNvSpPr txBox="1"/>
            <p:nvPr/>
          </p:nvSpPr>
          <p:spPr>
            <a:xfrm>
              <a:off x="8012065" y="1384935"/>
              <a:ext cx="587128" cy="437289"/>
            </a:xfrm>
            <a:prstGeom prst="rect">
              <a:avLst/>
            </a:prstGeom>
            <a:noFill/>
            <a:ln>
              <a:noFill/>
            </a:ln>
          </p:spPr>
          <p:txBody>
            <a:bodyPr spcFirstLastPara="1" wrap="square" lIns="0" tIns="67300" rIns="0" bIns="0" anchor="t" anchorCtr="0">
              <a:spAutoFit/>
            </a:bodyPr>
            <a:lstStyle/>
            <a:p>
              <a:pPr marL="12700" marR="0" lvl="0" indent="0" algn="ctr" rtl="0">
                <a:spcBef>
                  <a:spcPts val="0"/>
                </a:spcBef>
                <a:spcAft>
                  <a:spcPts val="0"/>
                </a:spcAft>
                <a:buNone/>
              </a:pPr>
              <a:r>
                <a:rPr lang="en-US" sz="1200" dirty="0">
                  <a:solidFill>
                    <a:schemeClr val="lt1"/>
                  </a:solidFill>
                  <a:latin typeface="+mn-ea"/>
                  <a:cs typeface="Arial"/>
                  <a:sym typeface="Arial"/>
                </a:rPr>
                <a:t>COP28</a:t>
              </a:r>
            </a:p>
            <a:p>
              <a:pPr marL="12700" marR="0" lvl="0" indent="0" algn="ctr" rtl="0">
                <a:spcBef>
                  <a:spcPts val="0"/>
                </a:spcBef>
                <a:spcAft>
                  <a:spcPts val="0"/>
                </a:spcAft>
                <a:buNone/>
              </a:pPr>
              <a:r>
                <a:rPr lang="en-US" sz="1200" dirty="0">
                  <a:solidFill>
                    <a:schemeClr val="lt1"/>
                  </a:solidFill>
                  <a:latin typeface="+mn-ea"/>
                  <a:cs typeface="Arial"/>
                  <a:sym typeface="Arial"/>
                </a:rPr>
                <a:t>SB59</a:t>
              </a:r>
              <a:endParaRPr sz="1200" dirty="0">
                <a:solidFill>
                  <a:schemeClr val="lt1"/>
                </a:solidFill>
                <a:latin typeface="+mn-ea"/>
                <a:cs typeface="Arial"/>
                <a:sym typeface="Arial"/>
              </a:endParaRPr>
            </a:p>
          </p:txBody>
        </p:sp>
      </p:grpSp>
      <p:sp>
        <p:nvSpPr>
          <p:cNvPr id="34" name="Google Shape;136;p5">
            <a:extLst>
              <a:ext uri="{FF2B5EF4-FFF2-40B4-BE49-F238E27FC236}">
                <a16:creationId xmlns:a16="http://schemas.microsoft.com/office/drawing/2014/main" id="{26459642-9FAE-39DA-6355-F839BEF747A4}"/>
              </a:ext>
            </a:extLst>
          </p:cNvPr>
          <p:cNvSpPr/>
          <p:nvPr/>
        </p:nvSpPr>
        <p:spPr>
          <a:xfrm>
            <a:off x="2193677" y="2072312"/>
            <a:ext cx="3946256" cy="1080000"/>
          </a:xfrm>
          <a:prstGeom prst="rightArrow">
            <a:avLst>
              <a:gd name="adj1" fmla="val 50000"/>
              <a:gd name="adj2" fmla="val 50000"/>
            </a:avLst>
          </a:prstGeom>
          <a:solidFill>
            <a:schemeClr val="accent1"/>
          </a:solidFill>
          <a:ln>
            <a:noFill/>
            <a:headEnd type="none" w="sm" len="sm"/>
            <a:tailEnd type="none" w="sm" len="sm"/>
          </a:ln>
        </p:spPr>
        <p:style>
          <a:lnRef idx="1">
            <a:schemeClr val="accent1"/>
          </a:lnRef>
          <a:fillRef idx="2">
            <a:schemeClr val="accent1"/>
          </a:fillRef>
          <a:effectRef idx="1">
            <a:schemeClr val="accent1"/>
          </a:effectRef>
          <a:fontRef idx="minor">
            <a:schemeClr val="dk1"/>
          </a:fontRef>
        </p:style>
        <p:txBody>
          <a:bodyPr spcFirstLastPara="1" wrap="square" lIns="91425" tIns="45700" rIns="91425" bIns="45700" anchor="ctr" anchorCtr="0">
            <a:noAutofit/>
          </a:bodyPr>
          <a:lstStyle/>
          <a:p>
            <a:pPr marL="0" marR="0" lvl="0" indent="0" algn="ctr" rtl="0">
              <a:spcBef>
                <a:spcPts val="0"/>
              </a:spcBef>
              <a:spcAft>
                <a:spcPts val="0"/>
              </a:spcAft>
              <a:buNone/>
            </a:pPr>
            <a:r>
              <a:rPr lang="ja-JP" sz="1600">
                <a:solidFill>
                  <a:schemeClr val="bg1"/>
                </a:solidFill>
                <a:latin typeface="+mn-ea"/>
                <a:cs typeface="Arial"/>
                <a:sym typeface="Arial"/>
              </a:rPr>
              <a:t>１）</a:t>
            </a:r>
            <a:r>
              <a:rPr lang="en-US" altLang="ja-JP" sz="1600" dirty="0">
                <a:solidFill>
                  <a:schemeClr val="bg1"/>
                </a:solidFill>
                <a:latin typeface="+mn-ea"/>
                <a:cs typeface="Arial"/>
                <a:sym typeface="Arial"/>
              </a:rPr>
              <a:t>Information Collection and Preparation</a:t>
            </a:r>
            <a:endParaRPr sz="1600" dirty="0">
              <a:solidFill>
                <a:schemeClr val="bg1"/>
              </a:solidFill>
              <a:latin typeface="+mn-ea"/>
            </a:endParaRPr>
          </a:p>
        </p:txBody>
      </p:sp>
      <p:sp>
        <p:nvSpPr>
          <p:cNvPr id="35" name="Google Shape;137;p5">
            <a:extLst>
              <a:ext uri="{FF2B5EF4-FFF2-40B4-BE49-F238E27FC236}">
                <a16:creationId xmlns:a16="http://schemas.microsoft.com/office/drawing/2014/main" id="{2E580751-81D7-13E5-0B57-3BB7142218C6}"/>
              </a:ext>
            </a:extLst>
          </p:cNvPr>
          <p:cNvSpPr/>
          <p:nvPr/>
        </p:nvSpPr>
        <p:spPr>
          <a:xfrm>
            <a:off x="3528087" y="3644668"/>
            <a:ext cx="3207500" cy="1333126"/>
          </a:xfrm>
          <a:prstGeom prst="rightArrow">
            <a:avLst>
              <a:gd name="adj1" fmla="val 50000"/>
              <a:gd name="adj2" fmla="val 50000"/>
            </a:avLst>
          </a:prstGeom>
          <a:solidFill>
            <a:schemeClr val="accent5"/>
          </a:solidFill>
          <a:ln>
            <a:noFill/>
            <a:headEnd type="none" w="sm" len="sm"/>
            <a:tailEnd type="none" w="sm" len="sm"/>
          </a:ln>
        </p:spPr>
        <p:style>
          <a:lnRef idx="1">
            <a:schemeClr val="accent6"/>
          </a:lnRef>
          <a:fillRef idx="2">
            <a:schemeClr val="accent6"/>
          </a:fillRef>
          <a:effectRef idx="1">
            <a:schemeClr val="accent6"/>
          </a:effectRef>
          <a:fontRef idx="minor">
            <a:schemeClr val="dk1"/>
          </a:fontRef>
        </p:style>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mn-ea"/>
              <a:cs typeface="Arial"/>
              <a:sym typeface="Arial"/>
            </a:endParaRPr>
          </a:p>
        </p:txBody>
      </p:sp>
      <p:sp>
        <p:nvSpPr>
          <p:cNvPr id="36" name="Google Shape;138;p5">
            <a:extLst>
              <a:ext uri="{FF2B5EF4-FFF2-40B4-BE49-F238E27FC236}">
                <a16:creationId xmlns:a16="http://schemas.microsoft.com/office/drawing/2014/main" id="{9233A564-2E1D-B444-3722-C1A783D6ED02}"/>
              </a:ext>
            </a:extLst>
          </p:cNvPr>
          <p:cNvSpPr/>
          <p:nvPr/>
        </p:nvSpPr>
        <p:spPr>
          <a:xfrm>
            <a:off x="7821483" y="3070961"/>
            <a:ext cx="1858913" cy="807295"/>
          </a:xfrm>
          <a:prstGeom prst="roundRect">
            <a:avLst>
              <a:gd name="adj" fmla="val 16667"/>
            </a:avLst>
          </a:prstGeom>
          <a:solidFill>
            <a:schemeClr val="accent6"/>
          </a:solidFill>
          <a:ln w="9525" cap="flat" cmpd="sng">
            <a:noFill/>
            <a:prstDash val="solid"/>
            <a:miter lim="800000"/>
            <a:headEnd type="none" w="sm" len="sm"/>
            <a:tailEnd type="none" w="sm" len="sm"/>
          </a:ln>
        </p:spPr>
        <p:txBody>
          <a:bodyPr spcFirstLastPara="1" wrap="square" lIns="36000" tIns="36000" rIns="36000" bIns="36000" anchor="ctr" anchorCtr="0">
            <a:noAutofit/>
          </a:bodyPr>
          <a:lstStyle/>
          <a:p>
            <a:pPr marL="0" marR="0" lvl="0" indent="0" algn="ctr" rtl="0">
              <a:spcBef>
                <a:spcPts val="0"/>
              </a:spcBef>
              <a:spcAft>
                <a:spcPts val="0"/>
              </a:spcAft>
              <a:buNone/>
            </a:pPr>
            <a:r>
              <a:rPr lang="ja-JP" sz="1600">
                <a:solidFill>
                  <a:schemeClr val="bg1"/>
                </a:solidFill>
                <a:latin typeface="+mn-ea"/>
                <a:cs typeface="Arial"/>
                <a:sym typeface="Arial"/>
              </a:rPr>
              <a:t>３</a:t>
            </a:r>
            <a:r>
              <a:rPr lang="en-US" altLang="ja-JP" sz="1600" dirty="0">
                <a:solidFill>
                  <a:schemeClr val="bg1"/>
                </a:solidFill>
                <a:latin typeface="+mn-ea"/>
                <a:cs typeface="Arial"/>
                <a:sym typeface="Arial"/>
              </a:rPr>
              <a:t>) Consideration of outputs</a:t>
            </a:r>
          </a:p>
        </p:txBody>
      </p:sp>
      <p:sp>
        <p:nvSpPr>
          <p:cNvPr id="37" name="Google Shape;139;p5">
            <a:extLst>
              <a:ext uri="{FF2B5EF4-FFF2-40B4-BE49-F238E27FC236}">
                <a16:creationId xmlns:a16="http://schemas.microsoft.com/office/drawing/2014/main" id="{C5F8EBC1-5E1D-7A03-B6BF-2DE3ECEA43F0}"/>
              </a:ext>
            </a:extLst>
          </p:cNvPr>
          <p:cNvSpPr/>
          <p:nvPr/>
        </p:nvSpPr>
        <p:spPr>
          <a:xfrm>
            <a:off x="6622115" y="4102182"/>
            <a:ext cx="846589" cy="597860"/>
          </a:xfrm>
          <a:prstGeom prst="flowChartDocument">
            <a:avLst/>
          </a:prstGeom>
          <a:solidFill>
            <a:schemeClr val="accent5">
              <a:lumMod val="40000"/>
              <a:lumOff val="60000"/>
            </a:schemeClr>
          </a:solidFill>
          <a:ln>
            <a:headEnd type="none" w="sm" len="sm"/>
            <a:tailEnd type="none" w="sm" len="sm"/>
          </a:ln>
        </p:spPr>
        <p:style>
          <a:lnRef idx="2">
            <a:schemeClr val="accent5"/>
          </a:lnRef>
          <a:fillRef idx="1">
            <a:schemeClr val="lt1"/>
          </a:fillRef>
          <a:effectRef idx="0">
            <a:schemeClr val="accent5"/>
          </a:effectRef>
          <a:fontRef idx="minor">
            <a:schemeClr val="dk1"/>
          </a:fontRef>
        </p:style>
        <p:txBody>
          <a:bodyPr spcFirstLastPara="1" wrap="square" lIns="91425" tIns="45700" rIns="91425" bIns="45700" anchor="ctr" anchorCtr="0">
            <a:noAutofit/>
          </a:bodyPr>
          <a:lstStyle/>
          <a:p>
            <a:pPr marL="0" marR="0" lvl="0" indent="0" algn="ctr" rtl="0">
              <a:spcBef>
                <a:spcPts val="0"/>
              </a:spcBef>
              <a:spcAft>
                <a:spcPts val="0"/>
              </a:spcAft>
              <a:buNone/>
            </a:pPr>
            <a:r>
              <a:rPr lang="en-US" sz="1200" dirty="0">
                <a:solidFill>
                  <a:schemeClr val="tx1">
                    <a:lumMod val="75000"/>
                    <a:lumOff val="25000"/>
                  </a:schemeClr>
                </a:solidFill>
                <a:latin typeface="+mn-ea"/>
              </a:rPr>
              <a:t>Synthesis report</a:t>
            </a:r>
            <a:endParaRPr sz="1200" dirty="0">
              <a:solidFill>
                <a:schemeClr val="tx1">
                  <a:lumMod val="75000"/>
                  <a:lumOff val="25000"/>
                </a:schemeClr>
              </a:solidFill>
              <a:latin typeface="+mn-ea"/>
            </a:endParaRPr>
          </a:p>
        </p:txBody>
      </p:sp>
      <p:cxnSp>
        <p:nvCxnSpPr>
          <p:cNvPr id="38" name="Google Shape;140;p5">
            <a:extLst>
              <a:ext uri="{FF2B5EF4-FFF2-40B4-BE49-F238E27FC236}">
                <a16:creationId xmlns:a16="http://schemas.microsoft.com/office/drawing/2014/main" id="{733A51C0-5B2F-A87A-4B39-C5CBE0C98371}"/>
              </a:ext>
            </a:extLst>
          </p:cNvPr>
          <p:cNvCxnSpPr/>
          <p:nvPr/>
        </p:nvCxnSpPr>
        <p:spPr>
          <a:xfrm>
            <a:off x="4383740" y="2866452"/>
            <a:ext cx="0" cy="1188000"/>
          </a:xfrm>
          <a:prstGeom prst="straightConnector1">
            <a:avLst/>
          </a:prstGeom>
          <a:noFill/>
          <a:ln w="9525" cap="flat" cmpd="sng">
            <a:solidFill>
              <a:schemeClr val="dk1"/>
            </a:solidFill>
            <a:prstDash val="solid"/>
            <a:miter lim="800000"/>
            <a:headEnd type="none" w="sm" len="sm"/>
            <a:tailEnd type="triangle" w="med" len="med"/>
          </a:ln>
        </p:spPr>
      </p:cxnSp>
      <p:sp>
        <p:nvSpPr>
          <p:cNvPr id="39" name="Google Shape;141;p5">
            <a:extLst>
              <a:ext uri="{FF2B5EF4-FFF2-40B4-BE49-F238E27FC236}">
                <a16:creationId xmlns:a16="http://schemas.microsoft.com/office/drawing/2014/main" id="{AFEAFC76-9741-078A-AF47-855382837072}"/>
              </a:ext>
            </a:extLst>
          </p:cNvPr>
          <p:cNvSpPr/>
          <p:nvPr/>
        </p:nvSpPr>
        <p:spPr>
          <a:xfrm>
            <a:off x="3565461" y="3066559"/>
            <a:ext cx="1798429" cy="811697"/>
          </a:xfrm>
          <a:prstGeom prst="flowChartMultidocument">
            <a:avLst/>
          </a:prstGeom>
          <a:solidFill>
            <a:schemeClr val="accent1">
              <a:lumMod val="40000"/>
              <a:lumOff val="60000"/>
            </a:schemeClr>
          </a:solidFill>
          <a:ln w="127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rtl="0">
              <a:spcBef>
                <a:spcPts val="0"/>
              </a:spcBef>
              <a:spcAft>
                <a:spcPts val="0"/>
              </a:spcAft>
              <a:buNone/>
            </a:pPr>
            <a:endParaRPr lang="en-US" sz="1050" dirty="0">
              <a:latin typeface="+mn-ea"/>
              <a:cs typeface="Arial"/>
              <a:sym typeface="Arial"/>
            </a:endParaRPr>
          </a:p>
        </p:txBody>
      </p:sp>
      <p:sp>
        <p:nvSpPr>
          <p:cNvPr id="40" name="Google Shape;142;p5">
            <a:extLst>
              <a:ext uri="{FF2B5EF4-FFF2-40B4-BE49-F238E27FC236}">
                <a16:creationId xmlns:a16="http://schemas.microsoft.com/office/drawing/2014/main" id="{6B094219-59A8-0E0D-8C81-7BCC2D0BD17E}"/>
              </a:ext>
            </a:extLst>
          </p:cNvPr>
          <p:cNvSpPr/>
          <p:nvPr/>
        </p:nvSpPr>
        <p:spPr>
          <a:xfrm>
            <a:off x="3582646" y="4585549"/>
            <a:ext cx="240000" cy="240000"/>
          </a:xfrm>
          <a:prstGeom prst="ellipse">
            <a:avLst/>
          </a:prstGeom>
          <a:solidFill>
            <a:schemeClr val="lt1"/>
          </a:solidFill>
          <a:ln w="28575" cap="flat" cmpd="sng">
            <a:solidFill>
              <a:schemeClr val="tx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1">
              <a:solidFill>
                <a:schemeClr val="lt1"/>
              </a:solidFill>
              <a:latin typeface="+mn-ea"/>
              <a:cs typeface="Arial"/>
              <a:sym typeface="Arial"/>
            </a:endParaRPr>
          </a:p>
        </p:txBody>
      </p:sp>
      <p:sp>
        <p:nvSpPr>
          <p:cNvPr id="41" name="Google Shape;143;p5">
            <a:extLst>
              <a:ext uri="{FF2B5EF4-FFF2-40B4-BE49-F238E27FC236}">
                <a16:creationId xmlns:a16="http://schemas.microsoft.com/office/drawing/2014/main" id="{0CF58CD1-69C5-578A-2C81-D13770971147}"/>
              </a:ext>
            </a:extLst>
          </p:cNvPr>
          <p:cNvSpPr txBox="1"/>
          <p:nvPr/>
        </p:nvSpPr>
        <p:spPr>
          <a:xfrm>
            <a:off x="3093245" y="5346293"/>
            <a:ext cx="1218803" cy="298016"/>
          </a:xfrm>
          <a:prstGeom prst="rect">
            <a:avLst/>
          </a:prstGeom>
          <a:noFill/>
          <a:ln>
            <a:noFill/>
          </a:ln>
        </p:spPr>
        <p:txBody>
          <a:bodyPr spcFirstLastPara="1" wrap="square" lIns="78225" tIns="78225" rIns="78225" bIns="78225" anchor="b" anchorCtr="0">
            <a:noAutofit/>
          </a:bodyPr>
          <a:lstStyle/>
          <a:p>
            <a:pPr marL="0" marR="0" lvl="0" indent="0" algn="ctr" rtl="0">
              <a:lnSpc>
                <a:spcPct val="90000"/>
              </a:lnSpc>
              <a:spcBef>
                <a:spcPts val="0"/>
              </a:spcBef>
              <a:spcAft>
                <a:spcPts val="0"/>
              </a:spcAft>
              <a:buNone/>
            </a:pPr>
            <a:r>
              <a:rPr lang="en-US" altLang="ja-JP" sz="1200" dirty="0">
                <a:solidFill>
                  <a:schemeClr val="tx1">
                    <a:lumMod val="75000"/>
                    <a:lumOff val="25000"/>
                  </a:schemeClr>
                </a:solidFill>
                <a:latin typeface="+mn-ea"/>
                <a:cs typeface="Arial"/>
                <a:sym typeface="Arial"/>
              </a:rPr>
              <a:t>1</a:t>
            </a:r>
            <a:r>
              <a:rPr lang="en-US" altLang="ja-JP" sz="1200" baseline="30000" dirty="0">
                <a:solidFill>
                  <a:schemeClr val="tx1">
                    <a:lumMod val="75000"/>
                    <a:lumOff val="25000"/>
                  </a:schemeClr>
                </a:solidFill>
                <a:latin typeface="+mn-ea"/>
                <a:cs typeface="Arial"/>
                <a:sym typeface="Arial"/>
              </a:rPr>
              <a:t>st</a:t>
            </a:r>
            <a:r>
              <a:rPr lang="en-US" altLang="ja-JP" sz="1200" dirty="0">
                <a:solidFill>
                  <a:schemeClr val="tx1">
                    <a:lumMod val="75000"/>
                    <a:lumOff val="25000"/>
                  </a:schemeClr>
                </a:solidFill>
                <a:latin typeface="+mn-ea"/>
                <a:cs typeface="Arial"/>
                <a:sym typeface="Arial"/>
              </a:rPr>
              <a:t> Technical Dialogue</a:t>
            </a:r>
          </a:p>
          <a:p>
            <a:pPr marL="0" marR="0" lvl="0" indent="0" algn="ctr" rtl="0">
              <a:lnSpc>
                <a:spcPct val="90000"/>
              </a:lnSpc>
              <a:spcBef>
                <a:spcPts val="0"/>
              </a:spcBef>
              <a:spcAft>
                <a:spcPts val="0"/>
              </a:spcAft>
              <a:buNone/>
            </a:pPr>
            <a:r>
              <a:rPr lang="en-US" altLang="ja-JP" sz="1200" dirty="0">
                <a:solidFill>
                  <a:schemeClr val="tx1">
                    <a:lumMod val="75000"/>
                    <a:lumOff val="25000"/>
                  </a:schemeClr>
                </a:solidFill>
                <a:latin typeface="+mn-ea"/>
                <a:cs typeface="Arial"/>
                <a:sym typeface="Arial"/>
              </a:rPr>
              <a:t>+</a:t>
            </a:r>
          </a:p>
          <a:p>
            <a:pPr marL="0" marR="0" lvl="0" indent="0" algn="ctr" rtl="0">
              <a:lnSpc>
                <a:spcPct val="90000"/>
              </a:lnSpc>
              <a:spcBef>
                <a:spcPts val="0"/>
              </a:spcBef>
              <a:spcAft>
                <a:spcPts val="0"/>
              </a:spcAft>
              <a:buNone/>
            </a:pPr>
            <a:r>
              <a:rPr lang="en-US" altLang="ja-JP" sz="1200" dirty="0">
                <a:solidFill>
                  <a:schemeClr val="tx1">
                    <a:lumMod val="75000"/>
                    <a:lumOff val="25000"/>
                  </a:schemeClr>
                </a:solidFill>
                <a:latin typeface="+mn-ea"/>
                <a:cs typeface="Arial"/>
                <a:sym typeface="Arial"/>
              </a:rPr>
              <a:t> negotiation</a:t>
            </a:r>
            <a:endParaRPr lang="ja-JP" altLang="en-US" sz="1200" dirty="0">
              <a:solidFill>
                <a:schemeClr val="tx1">
                  <a:lumMod val="75000"/>
                  <a:lumOff val="25000"/>
                </a:schemeClr>
              </a:solidFill>
              <a:latin typeface="+mn-ea"/>
              <a:cs typeface="Arial"/>
              <a:sym typeface="Arial"/>
            </a:endParaRPr>
          </a:p>
        </p:txBody>
      </p:sp>
      <p:sp>
        <p:nvSpPr>
          <p:cNvPr id="45" name="Google Shape;147;p5">
            <a:extLst>
              <a:ext uri="{FF2B5EF4-FFF2-40B4-BE49-F238E27FC236}">
                <a16:creationId xmlns:a16="http://schemas.microsoft.com/office/drawing/2014/main" id="{2C314B5C-F377-5C59-ABEA-2FE1C98D4D3A}"/>
              </a:ext>
            </a:extLst>
          </p:cNvPr>
          <p:cNvSpPr/>
          <p:nvPr/>
        </p:nvSpPr>
        <p:spPr>
          <a:xfrm>
            <a:off x="5262928" y="4585549"/>
            <a:ext cx="240000" cy="240000"/>
          </a:xfrm>
          <a:prstGeom prst="ellipse">
            <a:avLst/>
          </a:prstGeom>
          <a:solidFill>
            <a:schemeClr val="lt1"/>
          </a:solidFill>
          <a:ln w="28575" cap="flat" cmpd="sng">
            <a:solidFill>
              <a:schemeClr val="tx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1">
              <a:solidFill>
                <a:schemeClr val="lt1"/>
              </a:solidFill>
              <a:latin typeface="+mn-ea"/>
              <a:cs typeface="Arial"/>
              <a:sym typeface="Arial"/>
            </a:endParaRPr>
          </a:p>
        </p:txBody>
      </p:sp>
      <p:sp>
        <p:nvSpPr>
          <p:cNvPr id="46" name="Google Shape;148;p5">
            <a:extLst>
              <a:ext uri="{FF2B5EF4-FFF2-40B4-BE49-F238E27FC236}">
                <a16:creationId xmlns:a16="http://schemas.microsoft.com/office/drawing/2014/main" id="{0A9D6139-1120-59E2-41D7-834811D982BE}"/>
              </a:ext>
            </a:extLst>
          </p:cNvPr>
          <p:cNvSpPr/>
          <p:nvPr/>
        </p:nvSpPr>
        <p:spPr>
          <a:xfrm>
            <a:off x="6187965" y="4585549"/>
            <a:ext cx="240000" cy="240000"/>
          </a:xfrm>
          <a:prstGeom prst="ellipse">
            <a:avLst/>
          </a:prstGeom>
          <a:solidFill>
            <a:schemeClr val="lt1"/>
          </a:solidFill>
          <a:ln w="28575" cap="flat" cmpd="sng">
            <a:solidFill>
              <a:schemeClr val="tx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1">
              <a:solidFill>
                <a:schemeClr val="lt1"/>
              </a:solidFill>
              <a:latin typeface="+mn-ea"/>
              <a:cs typeface="Arial"/>
              <a:sym typeface="Arial"/>
            </a:endParaRPr>
          </a:p>
        </p:txBody>
      </p:sp>
      <p:cxnSp>
        <p:nvCxnSpPr>
          <p:cNvPr id="47" name="Google Shape;149;p5">
            <a:extLst>
              <a:ext uri="{FF2B5EF4-FFF2-40B4-BE49-F238E27FC236}">
                <a16:creationId xmlns:a16="http://schemas.microsoft.com/office/drawing/2014/main" id="{032D72C5-3979-5372-FF6C-DCCF63A66AAF}"/>
              </a:ext>
            </a:extLst>
          </p:cNvPr>
          <p:cNvCxnSpPr>
            <a:cxnSpLocks/>
            <a:stCxn id="37" idx="3"/>
            <a:endCxn id="36" idx="1"/>
          </p:cNvCxnSpPr>
          <p:nvPr/>
        </p:nvCxnSpPr>
        <p:spPr>
          <a:xfrm flipV="1">
            <a:off x="7468704" y="3474609"/>
            <a:ext cx="352779" cy="926503"/>
          </a:xfrm>
          <a:prstGeom prst="bentConnector3">
            <a:avLst>
              <a:gd name="adj1" fmla="val 50000"/>
            </a:avLst>
          </a:prstGeom>
          <a:noFill/>
          <a:ln w="9525" cap="flat" cmpd="sng">
            <a:solidFill>
              <a:schemeClr val="dk1"/>
            </a:solidFill>
            <a:prstDash val="solid"/>
            <a:miter lim="800000"/>
            <a:headEnd type="none" w="sm" len="sm"/>
            <a:tailEnd type="triangle" w="med" len="med"/>
          </a:ln>
        </p:spPr>
      </p:cxnSp>
      <p:sp>
        <p:nvSpPr>
          <p:cNvPr id="48" name="Google Shape;150;p5">
            <a:extLst>
              <a:ext uri="{FF2B5EF4-FFF2-40B4-BE49-F238E27FC236}">
                <a16:creationId xmlns:a16="http://schemas.microsoft.com/office/drawing/2014/main" id="{5C9EB00C-2735-ADAA-E1B7-0FAAB64AF1CD}"/>
              </a:ext>
            </a:extLst>
          </p:cNvPr>
          <p:cNvSpPr/>
          <p:nvPr/>
        </p:nvSpPr>
        <p:spPr>
          <a:xfrm>
            <a:off x="9968141" y="2024883"/>
            <a:ext cx="1560602" cy="888533"/>
          </a:xfrm>
          <a:prstGeom prst="roundRect">
            <a:avLst>
              <a:gd name="adj" fmla="val 16667"/>
            </a:avLst>
          </a:prstGeom>
          <a:solidFill>
            <a:schemeClr val="lt1"/>
          </a:solidFill>
          <a:ln w="25400" cap="flat" cmpd="sng">
            <a:solidFill>
              <a:srgbClr val="CD4560">
                <a:alpha val="98039"/>
              </a:srgbClr>
            </a:solidFill>
            <a:prstDash val="dash"/>
            <a:miter lim="800000"/>
            <a:headEnd type="none" w="sm" len="sm"/>
            <a:tailEnd type="none" w="sm" len="sm"/>
          </a:ln>
        </p:spPr>
        <p:txBody>
          <a:bodyPr spcFirstLastPara="1" wrap="square" lIns="36000" tIns="0" rIns="36000" bIns="0" anchor="ctr" anchorCtr="0">
            <a:noAutofit/>
          </a:bodyPr>
          <a:lstStyle/>
          <a:p>
            <a:pPr marL="0" marR="0" lvl="0" indent="0" algn="ctr" rtl="0">
              <a:spcBef>
                <a:spcPts val="0"/>
              </a:spcBef>
              <a:spcAft>
                <a:spcPts val="0"/>
              </a:spcAft>
              <a:buNone/>
            </a:pPr>
            <a:r>
              <a:rPr lang="en-US" sz="1600" dirty="0">
                <a:solidFill>
                  <a:schemeClr val="tx1">
                    <a:lumMod val="75000"/>
                    <a:lumOff val="25000"/>
                  </a:schemeClr>
                </a:solidFill>
                <a:latin typeface="+mn-ea"/>
              </a:rPr>
              <a:t>Communicate NDCs</a:t>
            </a:r>
            <a:endParaRPr sz="1600" dirty="0">
              <a:solidFill>
                <a:schemeClr val="tx1">
                  <a:lumMod val="75000"/>
                  <a:lumOff val="25000"/>
                </a:schemeClr>
              </a:solidFill>
              <a:latin typeface="+mn-ea"/>
            </a:endParaRPr>
          </a:p>
        </p:txBody>
      </p:sp>
      <p:cxnSp>
        <p:nvCxnSpPr>
          <p:cNvPr id="52" name="カギ線コネクタ 51">
            <a:extLst>
              <a:ext uri="{FF2B5EF4-FFF2-40B4-BE49-F238E27FC236}">
                <a16:creationId xmlns:a16="http://schemas.microsoft.com/office/drawing/2014/main" id="{E6FB4FAE-B77D-2A40-F2D3-9DD97C91AD97}"/>
              </a:ext>
            </a:extLst>
          </p:cNvPr>
          <p:cNvCxnSpPr>
            <a:cxnSpLocks/>
            <a:endCxn id="48" idx="2"/>
          </p:cNvCxnSpPr>
          <p:nvPr/>
        </p:nvCxnSpPr>
        <p:spPr>
          <a:xfrm flipV="1">
            <a:off x="9680396" y="2913416"/>
            <a:ext cx="1068046" cy="510873"/>
          </a:xfrm>
          <a:prstGeom prst="bentConnector2">
            <a:avLst/>
          </a:prstGeom>
          <a:ln w="19050">
            <a:solidFill>
              <a:srgbClr val="CD4560"/>
            </a:solidFill>
            <a:tailEnd type="triangle"/>
          </a:ln>
        </p:spPr>
        <p:style>
          <a:lnRef idx="1">
            <a:schemeClr val="accent1"/>
          </a:lnRef>
          <a:fillRef idx="0">
            <a:schemeClr val="accent1"/>
          </a:fillRef>
          <a:effectRef idx="0">
            <a:schemeClr val="accent1"/>
          </a:effectRef>
          <a:fontRef idx="minor">
            <a:schemeClr val="tx1"/>
          </a:fontRef>
        </p:style>
      </p:cxnSp>
      <p:sp>
        <p:nvSpPr>
          <p:cNvPr id="53" name="スライド番号プレースホルダー 2">
            <a:extLst>
              <a:ext uri="{FF2B5EF4-FFF2-40B4-BE49-F238E27FC236}">
                <a16:creationId xmlns:a16="http://schemas.microsoft.com/office/drawing/2014/main" id="{88DAF44C-81AC-D30C-173B-B9144BD92E3D}"/>
              </a:ext>
            </a:extLst>
          </p:cNvPr>
          <p:cNvSpPr txBox="1">
            <a:spLocks/>
          </p:cNvSpPr>
          <p:nvPr/>
        </p:nvSpPr>
        <p:spPr>
          <a:xfrm>
            <a:off x="11856720" y="6510596"/>
            <a:ext cx="40767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E92F9CD6-0AD8-4D39-A8C6-B8CE1A9C621B}" type="slidenum">
              <a:rPr lang="ja-JP" altLang="en-US" smtClean="0"/>
              <a:pPr/>
              <a:t>3</a:t>
            </a:fld>
            <a:endParaRPr lang="ja-JP" altLang="en-US"/>
          </a:p>
        </p:txBody>
      </p:sp>
      <p:sp>
        <p:nvSpPr>
          <p:cNvPr id="54" name="Google Shape;143;p5">
            <a:extLst>
              <a:ext uri="{FF2B5EF4-FFF2-40B4-BE49-F238E27FC236}">
                <a16:creationId xmlns:a16="http://schemas.microsoft.com/office/drawing/2014/main" id="{4155EF4C-359D-BCF0-DC20-AD31AB7F51A0}"/>
              </a:ext>
            </a:extLst>
          </p:cNvPr>
          <p:cNvSpPr txBox="1"/>
          <p:nvPr/>
        </p:nvSpPr>
        <p:spPr>
          <a:xfrm>
            <a:off x="4581387" y="5346293"/>
            <a:ext cx="1218803" cy="298016"/>
          </a:xfrm>
          <a:prstGeom prst="rect">
            <a:avLst/>
          </a:prstGeom>
          <a:noFill/>
          <a:ln>
            <a:noFill/>
          </a:ln>
        </p:spPr>
        <p:txBody>
          <a:bodyPr spcFirstLastPara="1" wrap="square" lIns="78225" tIns="78225" rIns="78225" bIns="78225" anchor="b" anchorCtr="0">
            <a:noAutofit/>
          </a:bodyPr>
          <a:lstStyle/>
          <a:p>
            <a:pPr marL="0" marR="0" lvl="0" indent="0" algn="ctr" rtl="0">
              <a:lnSpc>
                <a:spcPct val="90000"/>
              </a:lnSpc>
              <a:spcBef>
                <a:spcPts val="0"/>
              </a:spcBef>
              <a:spcAft>
                <a:spcPts val="0"/>
              </a:spcAft>
              <a:buNone/>
            </a:pPr>
            <a:r>
              <a:rPr lang="en-US" altLang="ja-JP" sz="1200" dirty="0">
                <a:solidFill>
                  <a:schemeClr val="tx1">
                    <a:lumMod val="75000"/>
                    <a:lumOff val="25000"/>
                  </a:schemeClr>
                </a:solidFill>
                <a:latin typeface="+mn-ea"/>
                <a:cs typeface="Arial"/>
                <a:sym typeface="Arial"/>
              </a:rPr>
              <a:t>2</a:t>
            </a:r>
            <a:r>
              <a:rPr lang="en-US" altLang="ja-JP" sz="1200" baseline="30000" dirty="0">
                <a:solidFill>
                  <a:schemeClr val="tx1">
                    <a:lumMod val="75000"/>
                    <a:lumOff val="25000"/>
                  </a:schemeClr>
                </a:solidFill>
                <a:latin typeface="+mn-ea"/>
                <a:cs typeface="Arial"/>
                <a:sym typeface="Arial"/>
              </a:rPr>
              <a:t>nd</a:t>
            </a:r>
            <a:r>
              <a:rPr lang="en-US" altLang="ja-JP" sz="1200" dirty="0">
                <a:solidFill>
                  <a:schemeClr val="tx1">
                    <a:lumMod val="75000"/>
                    <a:lumOff val="25000"/>
                  </a:schemeClr>
                </a:solidFill>
                <a:latin typeface="+mn-ea"/>
                <a:cs typeface="Arial"/>
                <a:sym typeface="Arial"/>
              </a:rPr>
              <a:t> Technical Dialogue</a:t>
            </a:r>
          </a:p>
          <a:p>
            <a:pPr marL="0" marR="0" lvl="0" indent="0" algn="ctr" rtl="0">
              <a:lnSpc>
                <a:spcPct val="90000"/>
              </a:lnSpc>
              <a:spcBef>
                <a:spcPts val="0"/>
              </a:spcBef>
              <a:spcAft>
                <a:spcPts val="0"/>
              </a:spcAft>
              <a:buNone/>
            </a:pPr>
            <a:r>
              <a:rPr lang="en-US" altLang="ja-JP" sz="1200" dirty="0">
                <a:solidFill>
                  <a:schemeClr val="tx1">
                    <a:lumMod val="75000"/>
                    <a:lumOff val="25000"/>
                  </a:schemeClr>
                </a:solidFill>
                <a:latin typeface="+mn-ea"/>
                <a:cs typeface="Arial"/>
                <a:sym typeface="Arial"/>
              </a:rPr>
              <a:t>+</a:t>
            </a:r>
          </a:p>
          <a:p>
            <a:pPr marL="0" marR="0" lvl="0" indent="0" algn="ctr" rtl="0">
              <a:lnSpc>
                <a:spcPct val="90000"/>
              </a:lnSpc>
              <a:spcBef>
                <a:spcPts val="0"/>
              </a:spcBef>
              <a:spcAft>
                <a:spcPts val="0"/>
              </a:spcAft>
              <a:buNone/>
            </a:pPr>
            <a:r>
              <a:rPr lang="en-US" altLang="ja-JP" sz="1200" dirty="0">
                <a:solidFill>
                  <a:schemeClr val="tx1">
                    <a:lumMod val="75000"/>
                    <a:lumOff val="25000"/>
                  </a:schemeClr>
                </a:solidFill>
                <a:latin typeface="+mn-ea"/>
                <a:cs typeface="Arial"/>
                <a:sym typeface="Arial"/>
              </a:rPr>
              <a:t> negotiation</a:t>
            </a:r>
            <a:endParaRPr lang="ja-JP" altLang="en-US" sz="1200" dirty="0">
              <a:solidFill>
                <a:schemeClr val="tx1">
                  <a:lumMod val="75000"/>
                  <a:lumOff val="25000"/>
                </a:schemeClr>
              </a:solidFill>
              <a:latin typeface="+mn-ea"/>
              <a:cs typeface="Arial"/>
              <a:sym typeface="Arial"/>
            </a:endParaRPr>
          </a:p>
        </p:txBody>
      </p:sp>
      <p:sp>
        <p:nvSpPr>
          <p:cNvPr id="55" name="Google Shape;143;p5">
            <a:extLst>
              <a:ext uri="{FF2B5EF4-FFF2-40B4-BE49-F238E27FC236}">
                <a16:creationId xmlns:a16="http://schemas.microsoft.com/office/drawing/2014/main" id="{6961EDC6-FBF5-9056-27D7-DADBD2A5B8D9}"/>
              </a:ext>
            </a:extLst>
          </p:cNvPr>
          <p:cNvSpPr txBox="1"/>
          <p:nvPr/>
        </p:nvSpPr>
        <p:spPr>
          <a:xfrm>
            <a:off x="5836446" y="5346293"/>
            <a:ext cx="1218803" cy="298016"/>
          </a:xfrm>
          <a:prstGeom prst="rect">
            <a:avLst/>
          </a:prstGeom>
          <a:noFill/>
          <a:ln>
            <a:noFill/>
          </a:ln>
        </p:spPr>
        <p:txBody>
          <a:bodyPr spcFirstLastPara="1" wrap="square" lIns="78225" tIns="78225" rIns="78225" bIns="78225" anchor="b" anchorCtr="0">
            <a:noAutofit/>
          </a:bodyPr>
          <a:lstStyle/>
          <a:p>
            <a:pPr marL="0" marR="0" lvl="0" indent="0" algn="ctr" rtl="0">
              <a:lnSpc>
                <a:spcPct val="90000"/>
              </a:lnSpc>
              <a:spcBef>
                <a:spcPts val="0"/>
              </a:spcBef>
              <a:spcAft>
                <a:spcPts val="0"/>
              </a:spcAft>
              <a:buNone/>
            </a:pPr>
            <a:r>
              <a:rPr lang="en-US" altLang="ja-JP" sz="1200" dirty="0">
                <a:solidFill>
                  <a:schemeClr val="tx1">
                    <a:lumMod val="75000"/>
                    <a:lumOff val="25000"/>
                  </a:schemeClr>
                </a:solidFill>
                <a:latin typeface="+mn-ea"/>
                <a:cs typeface="Arial"/>
                <a:sym typeface="Arial"/>
              </a:rPr>
              <a:t>3</a:t>
            </a:r>
            <a:r>
              <a:rPr lang="en-US" altLang="ja-JP" sz="1200" baseline="30000" dirty="0">
                <a:solidFill>
                  <a:schemeClr val="tx1">
                    <a:lumMod val="75000"/>
                    <a:lumOff val="25000"/>
                  </a:schemeClr>
                </a:solidFill>
                <a:latin typeface="+mn-ea"/>
                <a:cs typeface="Arial"/>
                <a:sym typeface="Arial"/>
              </a:rPr>
              <a:t>rd</a:t>
            </a:r>
            <a:r>
              <a:rPr lang="en-US" altLang="ja-JP" sz="1200" dirty="0">
                <a:solidFill>
                  <a:schemeClr val="tx1">
                    <a:lumMod val="75000"/>
                    <a:lumOff val="25000"/>
                  </a:schemeClr>
                </a:solidFill>
                <a:latin typeface="+mn-ea"/>
                <a:cs typeface="Arial"/>
                <a:sym typeface="Arial"/>
              </a:rPr>
              <a:t> Technical Dialogue</a:t>
            </a:r>
          </a:p>
          <a:p>
            <a:pPr marL="0" marR="0" lvl="0" indent="0" algn="ctr" rtl="0">
              <a:lnSpc>
                <a:spcPct val="90000"/>
              </a:lnSpc>
              <a:spcBef>
                <a:spcPts val="0"/>
              </a:spcBef>
              <a:spcAft>
                <a:spcPts val="0"/>
              </a:spcAft>
              <a:buNone/>
            </a:pPr>
            <a:r>
              <a:rPr lang="en-US" altLang="ja-JP" sz="1200" dirty="0">
                <a:solidFill>
                  <a:schemeClr val="tx1">
                    <a:lumMod val="75000"/>
                    <a:lumOff val="25000"/>
                  </a:schemeClr>
                </a:solidFill>
                <a:latin typeface="+mn-ea"/>
                <a:cs typeface="Arial"/>
                <a:sym typeface="Arial"/>
              </a:rPr>
              <a:t>+</a:t>
            </a:r>
          </a:p>
          <a:p>
            <a:pPr marL="0" marR="0" lvl="0" indent="0" algn="ctr" rtl="0">
              <a:lnSpc>
                <a:spcPct val="90000"/>
              </a:lnSpc>
              <a:spcBef>
                <a:spcPts val="0"/>
              </a:spcBef>
              <a:spcAft>
                <a:spcPts val="0"/>
              </a:spcAft>
              <a:buNone/>
            </a:pPr>
            <a:r>
              <a:rPr lang="en-US" altLang="ja-JP" sz="1200" dirty="0">
                <a:solidFill>
                  <a:schemeClr val="tx1">
                    <a:lumMod val="75000"/>
                    <a:lumOff val="25000"/>
                  </a:schemeClr>
                </a:solidFill>
                <a:latin typeface="+mn-ea"/>
                <a:cs typeface="Arial"/>
                <a:sym typeface="Arial"/>
              </a:rPr>
              <a:t> negotiation</a:t>
            </a:r>
            <a:endParaRPr lang="ja-JP" altLang="en-US" sz="1200" dirty="0">
              <a:solidFill>
                <a:schemeClr val="tx1">
                  <a:lumMod val="75000"/>
                  <a:lumOff val="25000"/>
                </a:schemeClr>
              </a:solidFill>
              <a:latin typeface="+mn-ea"/>
              <a:cs typeface="Arial"/>
              <a:sym typeface="Arial"/>
            </a:endParaRPr>
          </a:p>
        </p:txBody>
      </p:sp>
      <p:sp>
        <p:nvSpPr>
          <p:cNvPr id="44" name="Google Shape;146;p5">
            <a:extLst>
              <a:ext uri="{FF2B5EF4-FFF2-40B4-BE49-F238E27FC236}">
                <a16:creationId xmlns:a16="http://schemas.microsoft.com/office/drawing/2014/main" id="{7463A127-BA34-2D71-E08A-A6B01DA54D56}"/>
              </a:ext>
            </a:extLst>
          </p:cNvPr>
          <p:cNvSpPr txBox="1"/>
          <p:nvPr/>
        </p:nvSpPr>
        <p:spPr>
          <a:xfrm>
            <a:off x="3647535" y="4030501"/>
            <a:ext cx="2772301" cy="33851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600">
                <a:solidFill>
                  <a:schemeClr val="bg1"/>
                </a:solidFill>
                <a:latin typeface="+mn-ea"/>
                <a:cs typeface="Arial"/>
                <a:sym typeface="Arial"/>
              </a:rPr>
              <a:t>２）</a:t>
            </a:r>
            <a:r>
              <a:rPr lang="en-US" altLang="ja-JP" sz="1600" dirty="0">
                <a:solidFill>
                  <a:schemeClr val="bg1"/>
                </a:solidFill>
                <a:latin typeface="+mn-ea"/>
                <a:cs typeface="Arial"/>
                <a:sym typeface="Arial"/>
              </a:rPr>
              <a:t>Technical Assessment</a:t>
            </a:r>
            <a:endParaRPr sz="1600" dirty="0">
              <a:solidFill>
                <a:schemeClr val="bg1"/>
              </a:solidFill>
              <a:latin typeface="+mn-ea"/>
              <a:cs typeface="Arial"/>
              <a:sym typeface="Arial"/>
            </a:endParaRPr>
          </a:p>
        </p:txBody>
      </p:sp>
      <p:sp>
        <p:nvSpPr>
          <p:cNvPr id="56" name="テキスト ボックス 55">
            <a:extLst>
              <a:ext uri="{FF2B5EF4-FFF2-40B4-BE49-F238E27FC236}">
                <a16:creationId xmlns:a16="http://schemas.microsoft.com/office/drawing/2014/main" id="{F2561B13-89E4-9CEB-9667-03D75EE19B30}"/>
              </a:ext>
            </a:extLst>
          </p:cNvPr>
          <p:cNvSpPr txBox="1"/>
          <p:nvPr/>
        </p:nvSpPr>
        <p:spPr>
          <a:xfrm>
            <a:off x="3514976" y="3313062"/>
            <a:ext cx="1798431" cy="415498"/>
          </a:xfrm>
          <a:prstGeom prst="rect">
            <a:avLst/>
          </a:prstGeom>
          <a:noFill/>
        </p:spPr>
        <p:txBody>
          <a:bodyPr wrap="square" rtlCol="0">
            <a:spAutoFit/>
          </a:bodyPr>
          <a:lstStyle/>
          <a:p>
            <a:pPr marL="0" marR="0" lvl="0" indent="0" rtl="0">
              <a:spcBef>
                <a:spcPts val="0"/>
              </a:spcBef>
              <a:spcAft>
                <a:spcPts val="0"/>
              </a:spcAft>
              <a:buNone/>
            </a:pPr>
            <a:r>
              <a:rPr lang="en-US" altLang="ja-JP" sz="1050" dirty="0">
                <a:solidFill>
                  <a:schemeClr val="tx1">
                    <a:lumMod val="75000"/>
                    <a:lumOff val="25000"/>
                  </a:schemeClr>
                </a:solidFill>
                <a:latin typeface="+mn-ea"/>
                <a:cs typeface="Arial"/>
                <a:sym typeface="Arial"/>
              </a:rPr>
              <a:t>- Synthesis reports</a:t>
            </a:r>
          </a:p>
          <a:p>
            <a:pPr marL="0" marR="0" lvl="0" indent="0" rtl="0">
              <a:spcBef>
                <a:spcPts val="0"/>
              </a:spcBef>
              <a:spcAft>
                <a:spcPts val="0"/>
              </a:spcAft>
              <a:buNone/>
            </a:pPr>
            <a:r>
              <a:rPr lang="en-US" altLang="ja-JP" sz="1050" dirty="0">
                <a:solidFill>
                  <a:schemeClr val="tx1">
                    <a:lumMod val="75000"/>
                    <a:lumOff val="25000"/>
                  </a:schemeClr>
                </a:solidFill>
                <a:latin typeface="+mn-ea"/>
                <a:cs typeface="Arial"/>
                <a:sym typeface="Arial"/>
              </a:rPr>
              <a:t>- Other sources of input</a:t>
            </a:r>
          </a:p>
        </p:txBody>
      </p:sp>
      <p:sp>
        <p:nvSpPr>
          <p:cNvPr id="57" name="テキスト ボックス 56">
            <a:extLst>
              <a:ext uri="{FF2B5EF4-FFF2-40B4-BE49-F238E27FC236}">
                <a16:creationId xmlns:a16="http://schemas.microsoft.com/office/drawing/2014/main" id="{26205DB1-A26E-CADF-D808-ABC0E5444B76}"/>
              </a:ext>
            </a:extLst>
          </p:cNvPr>
          <p:cNvSpPr txBox="1"/>
          <p:nvPr/>
        </p:nvSpPr>
        <p:spPr>
          <a:xfrm>
            <a:off x="0" y="6492875"/>
            <a:ext cx="6096000" cy="230832"/>
          </a:xfrm>
          <a:prstGeom prst="rect">
            <a:avLst/>
          </a:prstGeom>
          <a:noFill/>
        </p:spPr>
        <p:txBody>
          <a:bodyPr wrap="square">
            <a:spAutoFit/>
          </a:bodyPr>
          <a:lstStyle/>
          <a:p>
            <a:pPr marL="12700" defTabSz="1219170">
              <a:spcBef>
                <a:spcPts val="531"/>
              </a:spcBef>
            </a:pPr>
            <a:r>
              <a:rPr lang="en-US" altLang="ja-JP" sz="900" spc="-11" dirty="0">
                <a:solidFill>
                  <a:schemeClr val="tx1">
                    <a:lumMod val="65000"/>
                    <a:lumOff val="35000"/>
                  </a:schemeClr>
                </a:solidFill>
                <a:latin typeface="+mn-ea"/>
                <a:cs typeface="游ゴシック"/>
              </a:rPr>
              <a:t>Source: Tsukui, </a:t>
            </a:r>
            <a:r>
              <a:rPr lang="en-US" altLang="ja-JP" sz="900" spc="-11" dirty="0" err="1">
                <a:solidFill>
                  <a:schemeClr val="tx1">
                    <a:lumMod val="65000"/>
                    <a:lumOff val="35000"/>
                  </a:schemeClr>
                </a:solidFill>
                <a:latin typeface="+mn-ea"/>
                <a:cs typeface="游ゴシック"/>
              </a:rPr>
              <a:t>Umemiya</a:t>
            </a:r>
            <a:r>
              <a:rPr lang="en-US" altLang="ja-JP" sz="900" spc="-11" dirty="0">
                <a:solidFill>
                  <a:schemeClr val="tx1">
                    <a:lumMod val="65000"/>
                    <a:lumOff val="35000"/>
                  </a:schemeClr>
                </a:solidFill>
                <a:latin typeface="+mn-ea"/>
                <a:cs typeface="Arial"/>
                <a:sym typeface="Arial"/>
              </a:rPr>
              <a:t> (</a:t>
            </a:r>
            <a:r>
              <a:rPr lang="en-US" altLang="ja-JP" sz="900" dirty="0">
                <a:solidFill>
                  <a:schemeClr val="tx1">
                    <a:lumMod val="65000"/>
                    <a:lumOff val="35000"/>
                  </a:schemeClr>
                </a:solidFill>
                <a:latin typeface="+mn-ea"/>
                <a:cs typeface="Arial"/>
                <a:sym typeface="Arial"/>
              </a:rPr>
              <a:t>2021) </a:t>
            </a:r>
            <a:r>
              <a:rPr lang="en-US" altLang="ja-JP" sz="900" dirty="0">
                <a:solidFill>
                  <a:schemeClr val="tx1">
                    <a:lumMod val="65000"/>
                    <a:lumOff val="35000"/>
                  </a:schemeClr>
                </a:solidFill>
                <a:latin typeface="+mn-ea"/>
                <a:cs typeface="Arial"/>
                <a:sym typeface="Arial"/>
                <a:hlinkClick r:id="rId3"/>
              </a:rPr>
              <a:t>The first global stocktake of the Paris Agreement </a:t>
            </a:r>
            <a:r>
              <a:rPr lang="en-US" altLang="ja-JP" sz="900" dirty="0">
                <a:solidFill>
                  <a:schemeClr val="tx1">
                    <a:lumMod val="65000"/>
                    <a:lumOff val="35000"/>
                  </a:schemeClr>
                </a:solidFill>
                <a:latin typeface="+mn-ea"/>
                <a:cs typeface="Arial"/>
                <a:sym typeface="Arial"/>
              </a:rPr>
              <a:t>(in Japanese)</a:t>
            </a:r>
            <a:endParaRPr lang="en-GB" altLang="ja-JP" sz="900" spc="-11" dirty="0">
              <a:solidFill>
                <a:schemeClr val="tx1">
                  <a:lumMod val="65000"/>
                  <a:lumOff val="35000"/>
                </a:schemeClr>
              </a:solidFill>
              <a:latin typeface="+mn-ea"/>
              <a:cs typeface="游ゴシック"/>
            </a:endParaRPr>
          </a:p>
        </p:txBody>
      </p:sp>
      <p:sp>
        <p:nvSpPr>
          <p:cNvPr id="60" name="テキスト ボックス 59">
            <a:extLst>
              <a:ext uri="{FF2B5EF4-FFF2-40B4-BE49-F238E27FC236}">
                <a16:creationId xmlns:a16="http://schemas.microsoft.com/office/drawing/2014/main" id="{DFB772D6-70F0-998D-C226-999F13C16569}"/>
              </a:ext>
            </a:extLst>
          </p:cNvPr>
          <p:cNvSpPr txBox="1"/>
          <p:nvPr/>
        </p:nvSpPr>
        <p:spPr>
          <a:xfrm>
            <a:off x="7742677" y="3933497"/>
            <a:ext cx="1949600" cy="415498"/>
          </a:xfrm>
          <a:prstGeom prst="rect">
            <a:avLst/>
          </a:prstGeom>
          <a:noFill/>
        </p:spPr>
        <p:txBody>
          <a:bodyPr wrap="square" rtlCol="0">
            <a:spAutoFit/>
          </a:bodyPr>
          <a:lstStyle/>
          <a:p>
            <a:pPr algn="ctr"/>
            <a:r>
              <a:rPr lang="en-US" altLang="ja-JP" sz="1050" b="1" dirty="0">
                <a:solidFill>
                  <a:schemeClr val="tx1">
                    <a:lumMod val="65000"/>
                    <a:lumOff val="35000"/>
                  </a:schemeClr>
                </a:solidFill>
                <a:latin typeface="游ゴシック" panose="020B0400000000000000" pitchFamily="50" charset="-128"/>
                <a:ea typeface="游ゴシック" panose="020B0400000000000000" pitchFamily="50" charset="-128"/>
              </a:rPr>
              <a:t>CMA decision </a:t>
            </a:r>
            <a:r>
              <a:rPr lang="en-US" altLang="ja-JP" sz="1050" dirty="0">
                <a:solidFill>
                  <a:schemeClr val="tx1">
                    <a:lumMod val="65000"/>
                    <a:lumOff val="35000"/>
                  </a:schemeClr>
                </a:solidFill>
                <a:latin typeface="游ゴシック" panose="020B0400000000000000" pitchFamily="50" charset="-128"/>
                <a:ea typeface="游ゴシック" panose="020B0400000000000000" pitchFamily="50" charset="-128"/>
              </a:rPr>
              <a:t>as a negotiated outcome</a:t>
            </a:r>
            <a:endParaRPr kumimoji="1" lang="ja-JP" altLang="en-US" sz="1050"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662418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7C8BCF1-1A27-7C8C-C420-B098088EBC4D}"/>
              </a:ext>
            </a:extLst>
          </p:cNvPr>
          <p:cNvSpPr>
            <a:spLocks noGrp="1"/>
          </p:cNvSpPr>
          <p:nvPr>
            <p:ph type="sldNum" sz="quarter" idx="4"/>
          </p:nvPr>
        </p:nvSpPr>
        <p:spPr/>
        <p:txBody>
          <a:bodyPr/>
          <a:lstStyle/>
          <a:p>
            <a:fld id="{E92F9CD6-0AD8-4D39-A8C6-B8CE1A9C621B}" type="slidenum">
              <a:rPr kumimoji="1" lang="ja-JP" altLang="en-US" smtClean="0"/>
              <a:t>4</a:t>
            </a:fld>
            <a:endParaRPr kumimoji="1" lang="ja-JP" altLang="en-US"/>
          </a:p>
        </p:txBody>
      </p:sp>
      <p:sp>
        <p:nvSpPr>
          <p:cNvPr id="3" name="タイトル 2">
            <a:extLst>
              <a:ext uri="{FF2B5EF4-FFF2-40B4-BE49-F238E27FC236}">
                <a16:creationId xmlns:a16="http://schemas.microsoft.com/office/drawing/2014/main" id="{A0A97BC5-E714-A292-FED0-D8ED4E20E8D6}"/>
              </a:ext>
            </a:extLst>
          </p:cNvPr>
          <p:cNvSpPr>
            <a:spLocks noGrp="1"/>
          </p:cNvSpPr>
          <p:nvPr>
            <p:ph type="title"/>
          </p:nvPr>
        </p:nvSpPr>
        <p:spPr/>
        <p:txBody>
          <a:bodyPr/>
          <a:lstStyle/>
          <a:p>
            <a:r>
              <a:rPr kumimoji="1" lang="en-US" altLang="ja-JP" dirty="0">
                <a:solidFill>
                  <a:schemeClr val="tx1">
                    <a:lumMod val="65000"/>
                    <a:lumOff val="35000"/>
                  </a:schemeClr>
                </a:solidFill>
              </a:rPr>
              <a:t>Key outcomes of the first global </a:t>
            </a:r>
            <a:r>
              <a:rPr kumimoji="1" lang="en-US" altLang="ja-JP" dirty="0" err="1">
                <a:solidFill>
                  <a:schemeClr val="tx1">
                    <a:lumMod val="65000"/>
                    <a:lumOff val="35000"/>
                  </a:schemeClr>
                </a:solidFill>
              </a:rPr>
              <a:t>stocktake</a:t>
            </a:r>
            <a:r>
              <a:rPr kumimoji="1" lang="en-US" altLang="ja-JP" dirty="0">
                <a:solidFill>
                  <a:schemeClr val="tx1">
                    <a:lumMod val="65000"/>
                    <a:lumOff val="35000"/>
                  </a:schemeClr>
                </a:solidFill>
              </a:rPr>
              <a:t>: progress to date</a:t>
            </a:r>
            <a:endParaRPr kumimoji="1" lang="ja-JP" altLang="en-US">
              <a:solidFill>
                <a:schemeClr val="tx1">
                  <a:lumMod val="65000"/>
                  <a:lumOff val="35000"/>
                </a:schemeClr>
              </a:solidFill>
            </a:endParaRPr>
          </a:p>
        </p:txBody>
      </p:sp>
      <p:sp>
        <p:nvSpPr>
          <p:cNvPr id="13" name="テキスト ボックス 12">
            <a:extLst>
              <a:ext uri="{FF2B5EF4-FFF2-40B4-BE49-F238E27FC236}">
                <a16:creationId xmlns:a16="http://schemas.microsoft.com/office/drawing/2014/main" id="{6E23B90D-A00C-BE1D-D5A5-215B4CCA9318}"/>
              </a:ext>
            </a:extLst>
          </p:cNvPr>
          <p:cNvSpPr txBox="1"/>
          <p:nvPr/>
        </p:nvSpPr>
        <p:spPr>
          <a:xfrm>
            <a:off x="251594" y="975980"/>
            <a:ext cx="11860395" cy="4462760"/>
          </a:xfrm>
          <a:prstGeom prst="rect">
            <a:avLst/>
          </a:prstGeom>
          <a:noFill/>
        </p:spPr>
        <p:txBody>
          <a:bodyPr wrap="square" rtlCol="0">
            <a:spAutoFit/>
          </a:bodyPr>
          <a:lstStyle/>
          <a:p>
            <a:r>
              <a:rPr kumimoji="1" lang="en-US" altLang="ja-JP" b="1" dirty="0">
                <a:solidFill>
                  <a:schemeClr val="tx1">
                    <a:lumMod val="65000"/>
                    <a:lumOff val="35000"/>
                  </a:schemeClr>
                </a:solidFill>
              </a:rPr>
              <a:t>Overview of collective progress:</a:t>
            </a:r>
            <a:endParaRPr lang="en-US" altLang="ja-JP" dirty="0">
              <a:solidFill>
                <a:schemeClr val="tx1">
                  <a:lumMod val="65000"/>
                  <a:lumOff val="35000"/>
                </a:schemeClr>
              </a:solidFill>
            </a:endParaRPr>
          </a:p>
          <a:p>
            <a:pPr marL="285750" indent="-285750">
              <a:buFont typeface="Arial" panose="020B0604020202020204" pitchFamily="34" charset="0"/>
              <a:buChar char="•"/>
            </a:pPr>
            <a:r>
              <a:rPr lang="en-US" altLang="ja-JP" sz="1600" dirty="0">
                <a:solidFill>
                  <a:schemeClr val="tx1">
                    <a:lumMod val="65000"/>
                    <a:lumOff val="35000"/>
                  </a:schemeClr>
                </a:solidFill>
              </a:rPr>
              <a:t>T</a:t>
            </a:r>
            <a:r>
              <a:rPr kumimoji="1" lang="en-US" altLang="ja-JP" sz="1600" dirty="0">
                <a:solidFill>
                  <a:schemeClr val="tx1">
                    <a:lumMod val="65000"/>
                    <a:lumOff val="35000"/>
                  </a:schemeClr>
                </a:solidFill>
              </a:rPr>
              <a:t>he Paris Agreement has driven near-universal climate action by setting goals and sending signals to the world regarding the urgency of responding to the climate crisis </a:t>
            </a:r>
            <a:r>
              <a:rPr kumimoji="1" lang="en-US" altLang="ja-JP" sz="1200" dirty="0">
                <a:solidFill>
                  <a:schemeClr val="tx1">
                    <a:lumMod val="65000"/>
                    <a:lumOff val="35000"/>
                  </a:schemeClr>
                </a:solidFill>
              </a:rPr>
              <a:t>(paragraph 1)</a:t>
            </a:r>
          </a:p>
          <a:p>
            <a:endParaRPr kumimoji="1" lang="en-US" altLang="ja-JP" sz="1600" dirty="0">
              <a:solidFill>
                <a:schemeClr val="tx1">
                  <a:lumMod val="65000"/>
                  <a:lumOff val="35000"/>
                </a:schemeClr>
              </a:solidFill>
            </a:endParaRPr>
          </a:p>
          <a:p>
            <a:pPr marL="285750" indent="-285750">
              <a:buFont typeface="Arial" panose="020B0604020202020204" pitchFamily="34" charset="0"/>
              <a:buChar char="•"/>
            </a:pPr>
            <a:r>
              <a:rPr lang="en-US" altLang="ja-JP" sz="1600" dirty="0">
                <a:solidFill>
                  <a:schemeClr val="tx1">
                    <a:lumMod val="65000"/>
                    <a:lumOff val="35000"/>
                  </a:schemeClr>
                </a:solidFill>
              </a:rPr>
              <a:t>Despite overall progress on mitigation, adaptation and means of implementation and support, Parties are not yet collectively on track towards achieving the purpose of the Paris Agreement and its long-term goals </a:t>
            </a:r>
            <a:r>
              <a:rPr lang="en-US" altLang="ja-JP" sz="1200" dirty="0">
                <a:solidFill>
                  <a:schemeClr val="tx1">
                    <a:lumMod val="65000"/>
                    <a:lumOff val="35000"/>
                  </a:schemeClr>
                </a:solidFill>
              </a:rPr>
              <a:t>(paragraph 2)</a:t>
            </a:r>
            <a:endParaRPr kumimoji="1" lang="en-US" altLang="ja-JP" sz="1200" dirty="0">
              <a:solidFill>
                <a:schemeClr val="tx1">
                  <a:lumMod val="65000"/>
                  <a:lumOff val="35000"/>
                </a:schemeClr>
              </a:solidFill>
            </a:endParaRPr>
          </a:p>
          <a:p>
            <a:endParaRPr lang="en-US" altLang="ja-JP" dirty="0">
              <a:solidFill>
                <a:schemeClr val="tx1">
                  <a:lumMod val="65000"/>
                  <a:lumOff val="35000"/>
                </a:schemeClr>
              </a:solidFill>
            </a:endParaRPr>
          </a:p>
          <a:p>
            <a:r>
              <a:rPr lang="en-US" altLang="ja-JP" b="1" dirty="0">
                <a:solidFill>
                  <a:schemeClr val="tx1">
                    <a:lumMod val="65000"/>
                    <a:lumOff val="35000"/>
                  </a:schemeClr>
                </a:solidFill>
              </a:rPr>
              <a:t>Progress to temperature goals: </a:t>
            </a:r>
          </a:p>
          <a:p>
            <a:pPr marL="285750" indent="-285750">
              <a:buFont typeface="Arial" panose="020B0604020202020204" pitchFamily="34" charset="0"/>
              <a:buChar char="•"/>
            </a:pPr>
            <a:r>
              <a:rPr lang="en-US" altLang="ja-JP" sz="1600" dirty="0">
                <a:solidFill>
                  <a:schemeClr val="tx1">
                    <a:lumMod val="65000"/>
                    <a:lumOff val="35000"/>
                  </a:schemeClr>
                </a:solidFill>
              </a:rPr>
              <a:t>Human activities, principally through emissions of greenhouse gases, have unequivocally caused global warming of about 1.1 </a:t>
            </a:r>
            <a:r>
              <a:rPr lang="ja-JP" altLang="en-US" sz="1600">
                <a:solidFill>
                  <a:schemeClr val="tx1">
                    <a:lumMod val="65000"/>
                    <a:lumOff val="35000"/>
                  </a:schemeClr>
                </a:solidFill>
              </a:rPr>
              <a:t>℃</a:t>
            </a:r>
            <a:r>
              <a:rPr lang="en-US" altLang="ja-JP" sz="1600" dirty="0">
                <a:solidFill>
                  <a:schemeClr val="tx1">
                    <a:lumMod val="65000"/>
                    <a:lumOff val="35000"/>
                  </a:schemeClr>
                </a:solidFill>
              </a:rPr>
              <a:t> </a:t>
            </a:r>
            <a:r>
              <a:rPr lang="en-US" altLang="ja-JP" sz="1200" dirty="0">
                <a:solidFill>
                  <a:schemeClr val="tx1">
                    <a:lumMod val="65000"/>
                    <a:lumOff val="35000"/>
                  </a:schemeClr>
                </a:solidFill>
              </a:rPr>
              <a:t>(paragraph 15(a))</a:t>
            </a:r>
          </a:p>
          <a:p>
            <a:pPr marL="285750" indent="-285750">
              <a:buFont typeface="Arial" panose="020B0604020202020204" pitchFamily="34" charset="0"/>
              <a:buChar char="•"/>
            </a:pPr>
            <a:endParaRPr kumimoji="1" lang="en-US" altLang="ja-JP" sz="1600" dirty="0">
              <a:solidFill>
                <a:schemeClr val="tx1">
                  <a:lumMod val="65000"/>
                  <a:lumOff val="35000"/>
                </a:schemeClr>
              </a:solidFill>
            </a:endParaRPr>
          </a:p>
          <a:p>
            <a:pPr marL="285750" indent="-285750">
              <a:buFont typeface="Arial" panose="020B0604020202020204" pitchFamily="34" charset="0"/>
              <a:buChar char="•"/>
            </a:pPr>
            <a:r>
              <a:rPr kumimoji="1" lang="en-US" altLang="ja-JP" sz="1600" dirty="0">
                <a:solidFill>
                  <a:schemeClr val="tx1">
                    <a:lumMod val="65000"/>
                    <a:lumOff val="35000"/>
                  </a:schemeClr>
                </a:solidFill>
              </a:rPr>
              <a:t>Significant collective progress towards the Paris Agreement temperature goal has been made, from an expected global temperature increase of 4℃ according to some projections prior to the adoption of the Agreement to an increase in the range of 2.1–2.8℃ with the full implementation of the latest nationally determined contributions</a:t>
            </a:r>
            <a:r>
              <a:rPr lang="en-US" altLang="ja-JP" sz="1600" dirty="0">
                <a:solidFill>
                  <a:schemeClr val="tx1">
                    <a:lumMod val="65000"/>
                    <a:lumOff val="35000"/>
                  </a:schemeClr>
                </a:solidFill>
              </a:rPr>
              <a:t> </a:t>
            </a:r>
            <a:r>
              <a:rPr lang="en-US" altLang="ja-JP" sz="1200" dirty="0">
                <a:solidFill>
                  <a:schemeClr val="tx1">
                    <a:lumMod val="65000"/>
                    <a:lumOff val="35000"/>
                  </a:schemeClr>
                </a:solidFill>
              </a:rPr>
              <a:t>(paragraph 18)</a:t>
            </a:r>
          </a:p>
          <a:p>
            <a:pPr marL="285750" indent="-285750">
              <a:buFont typeface="Arial" panose="020B0604020202020204" pitchFamily="34" charset="0"/>
              <a:buChar char="•"/>
            </a:pPr>
            <a:endParaRPr kumimoji="1" lang="en-US" altLang="ja-JP" sz="1600" dirty="0">
              <a:solidFill>
                <a:schemeClr val="tx1">
                  <a:lumMod val="65000"/>
                  <a:lumOff val="35000"/>
                </a:schemeClr>
              </a:solidFill>
            </a:endParaRPr>
          </a:p>
          <a:p>
            <a:pPr marL="285750" indent="-285750">
              <a:buFont typeface="Arial" panose="020B0604020202020204" pitchFamily="34" charset="0"/>
              <a:buChar char="•"/>
            </a:pPr>
            <a:r>
              <a:rPr lang="en-US" altLang="ja-JP" sz="1600" dirty="0">
                <a:solidFill>
                  <a:schemeClr val="tx1">
                    <a:lumMod val="65000"/>
                    <a:lumOff val="35000"/>
                  </a:schemeClr>
                </a:solidFill>
              </a:rPr>
              <a:t>D</a:t>
            </a:r>
            <a:r>
              <a:rPr kumimoji="1" lang="en-US" altLang="ja-JP" sz="1600" dirty="0">
                <a:solidFill>
                  <a:schemeClr val="tx1">
                    <a:lumMod val="65000"/>
                    <a:lumOff val="35000"/>
                  </a:schemeClr>
                </a:solidFill>
              </a:rPr>
              <a:t>espite progress, global greenhouse gas emissions trajectories are not yet in line with the temperature goal of the Paris Agreement</a:t>
            </a:r>
            <a:r>
              <a:rPr lang="en-US" altLang="ja-JP" sz="1600" dirty="0">
                <a:solidFill>
                  <a:schemeClr val="tx1">
                    <a:lumMod val="65000"/>
                    <a:lumOff val="35000"/>
                  </a:schemeClr>
                </a:solidFill>
              </a:rPr>
              <a:t> </a:t>
            </a:r>
            <a:r>
              <a:rPr kumimoji="1" lang="en-US" altLang="ja-JP" sz="1600" dirty="0">
                <a:solidFill>
                  <a:schemeClr val="tx1">
                    <a:lumMod val="65000"/>
                    <a:lumOff val="35000"/>
                  </a:schemeClr>
                </a:solidFill>
              </a:rPr>
              <a:t>GHG trajectories are not yet in line with the temperature goals </a:t>
            </a:r>
            <a:r>
              <a:rPr kumimoji="1" lang="en-US" altLang="ja-JP" sz="1200" dirty="0">
                <a:solidFill>
                  <a:schemeClr val="tx1">
                    <a:lumMod val="65000"/>
                    <a:lumOff val="35000"/>
                  </a:schemeClr>
                </a:solidFill>
              </a:rPr>
              <a:t>(paragraph 24)</a:t>
            </a:r>
            <a:endParaRPr kumimoji="1" lang="ja-JP" altLang="en-US" sz="1600">
              <a:solidFill>
                <a:schemeClr val="tx1">
                  <a:lumMod val="65000"/>
                  <a:lumOff val="35000"/>
                </a:schemeClr>
              </a:solidFill>
            </a:endParaRPr>
          </a:p>
        </p:txBody>
      </p:sp>
      <p:sp>
        <p:nvSpPr>
          <p:cNvPr id="14" name="テキスト ボックス 13">
            <a:extLst>
              <a:ext uri="{FF2B5EF4-FFF2-40B4-BE49-F238E27FC236}">
                <a16:creationId xmlns:a16="http://schemas.microsoft.com/office/drawing/2014/main" id="{672A6147-0C31-AD8A-5BFA-A7F68A58CD2B}"/>
              </a:ext>
            </a:extLst>
          </p:cNvPr>
          <p:cNvSpPr txBox="1"/>
          <p:nvPr/>
        </p:nvSpPr>
        <p:spPr>
          <a:xfrm>
            <a:off x="437247" y="5711865"/>
            <a:ext cx="11317506" cy="646331"/>
          </a:xfrm>
          <a:prstGeom prst="rect">
            <a:avLst/>
          </a:prstGeom>
          <a:noFill/>
        </p:spPr>
        <p:txBody>
          <a:bodyPr wrap="square">
            <a:spAutoFit/>
          </a:bodyPr>
          <a:lstStyle/>
          <a:p>
            <a:pPr algn="ctr"/>
            <a:r>
              <a:rPr lang="en-US" altLang="ja-JP" b="1" dirty="0">
                <a:solidFill>
                  <a:srgbClr val="B12548"/>
                </a:solidFill>
              </a:rPr>
              <a:t>Parties agreed with the existing information, emphasizing the need for urgent action and support </a:t>
            </a:r>
          </a:p>
          <a:p>
            <a:pPr algn="ctr"/>
            <a:r>
              <a:rPr lang="en-US" altLang="ja-JP" b="1" dirty="0">
                <a:solidFill>
                  <a:srgbClr val="B12548"/>
                </a:solidFill>
              </a:rPr>
              <a:t>to achieve the 1.5 degree target</a:t>
            </a:r>
            <a:endParaRPr kumimoji="1" lang="en-US" altLang="ja-JP" sz="1800" b="1" dirty="0">
              <a:solidFill>
                <a:srgbClr val="B12548"/>
              </a:solidFill>
            </a:endParaRPr>
          </a:p>
        </p:txBody>
      </p:sp>
      <p:sp>
        <p:nvSpPr>
          <p:cNvPr id="16" name="テキスト ボックス 15">
            <a:extLst>
              <a:ext uri="{FF2B5EF4-FFF2-40B4-BE49-F238E27FC236}">
                <a16:creationId xmlns:a16="http://schemas.microsoft.com/office/drawing/2014/main" id="{47DD6076-72B0-B894-CBDC-F5A5F381EACF}"/>
              </a:ext>
            </a:extLst>
          </p:cNvPr>
          <p:cNvSpPr txBox="1"/>
          <p:nvPr/>
        </p:nvSpPr>
        <p:spPr>
          <a:xfrm>
            <a:off x="0" y="6492875"/>
            <a:ext cx="6096000" cy="230832"/>
          </a:xfrm>
          <a:prstGeom prst="rect">
            <a:avLst/>
          </a:prstGeom>
          <a:noFill/>
        </p:spPr>
        <p:txBody>
          <a:bodyPr wrap="square">
            <a:spAutoFit/>
          </a:bodyPr>
          <a:lstStyle/>
          <a:p>
            <a:r>
              <a:rPr kumimoji="1" lang="en-US" altLang="ja-JP" sz="900" dirty="0">
                <a:solidFill>
                  <a:schemeClr val="tx1">
                    <a:lumMod val="65000"/>
                    <a:lumOff val="35000"/>
                  </a:schemeClr>
                </a:solidFill>
                <a:latin typeface="游ゴシック" panose="020B0400000000000000" pitchFamily="50" charset="-128"/>
                <a:ea typeface="游ゴシック" panose="020B0400000000000000" pitchFamily="50" charset="-128"/>
              </a:rPr>
              <a:t>Source: https://</a:t>
            </a:r>
            <a:r>
              <a:rPr kumimoji="1" lang="en-US" altLang="ja-JP" sz="900" dirty="0" err="1">
                <a:solidFill>
                  <a:schemeClr val="tx1">
                    <a:lumMod val="65000"/>
                    <a:lumOff val="35000"/>
                  </a:schemeClr>
                </a:solidFill>
                <a:latin typeface="游ゴシック" panose="020B0400000000000000" pitchFamily="50" charset="-128"/>
                <a:ea typeface="游ゴシック" panose="020B0400000000000000" pitchFamily="50" charset="-128"/>
              </a:rPr>
              <a:t>unfccc.int</a:t>
            </a:r>
            <a:r>
              <a:rPr kumimoji="1" lang="en-US" altLang="ja-JP" sz="900" dirty="0">
                <a:solidFill>
                  <a:schemeClr val="tx1">
                    <a:lumMod val="65000"/>
                    <a:lumOff val="35000"/>
                  </a:schemeClr>
                </a:solidFill>
                <a:latin typeface="游ゴシック" panose="020B0400000000000000" pitchFamily="50" charset="-128"/>
                <a:ea typeface="游ゴシック" panose="020B0400000000000000" pitchFamily="50" charset="-128"/>
              </a:rPr>
              <a:t>/sites/default/files/resource/cma5_auv_4_gst.pdf</a:t>
            </a:r>
            <a:endParaRPr lang="ja-JP" altLang="en-US" sz="900">
              <a:solidFill>
                <a:schemeClr val="tx1">
                  <a:lumMod val="65000"/>
                  <a:lumOff val="35000"/>
                </a:schemeClr>
              </a:solidFill>
            </a:endParaRPr>
          </a:p>
        </p:txBody>
      </p:sp>
    </p:spTree>
    <p:extLst>
      <p:ext uri="{BB962C8B-B14F-4D97-AF65-F5344CB8AC3E}">
        <p14:creationId xmlns:p14="http://schemas.microsoft.com/office/powerpoint/2010/main" val="3546076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7C8BCF1-1A27-7C8C-C420-B098088EBC4D}"/>
              </a:ext>
            </a:extLst>
          </p:cNvPr>
          <p:cNvSpPr>
            <a:spLocks noGrp="1"/>
          </p:cNvSpPr>
          <p:nvPr>
            <p:ph type="sldNum" sz="quarter" idx="4"/>
          </p:nvPr>
        </p:nvSpPr>
        <p:spPr/>
        <p:txBody>
          <a:bodyPr/>
          <a:lstStyle/>
          <a:p>
            <a:fld id="{E92F9CD6-0AD8-4D39-A8C6-B8CE1A9C621B}" type="slidenum">
              <a:rPr kumimoji="1" lang="ja-JP" altLang="en-US" smtClean="0"/>
              <a:t>5</a:t>
            </a:fld>
            <a:endParaRPr kumimoji="1" lang="ja-JP" altLang="en-US"/>
          </a:p>
        </p:txBody>
      </p:sp>
      <p:sp>
        <p:nvSpPr>
          <p:cNvPr id="3" name="タイトル 2">
            <a:extLst>
              <a:ext uri="{FF2B5EF4-FFF2-40B4-BE49-F238E27FC236}">
                <a16:creationId xmlns:a16="http://schemas.microsoft.com/office/drawing/2014/main" id="{A0A97BC5-E714-A292-FED0-D8ED4E20E8D6}"/>
              </a:ext>
            </a:extLst>
          </p:cNvPr>
          <p:cNvSpPr>
            <a:spLocks noGrp="1"/>
          </p:cNvSpPr>
          <p:nvPr>
            <p:ph type="title"/>
          </p:nvPr>
        </p:nvSpPr>
        <p:spPr/>
        <p:txBody>
          <a:bodyPr/>
          <a:lstStyle/>
          <a:p>
            <a:r>
              <a:rPr kumimoji="1" lang="en-US" altLang="ja-JP" dirty="0">
                <a:solidFill>
                  <a:schemeClr val="tx1">
                    <a:lumMod val="65000"/>
                    <a:lumOff val="35000"/>
                  </a:schemeClr>
                </a:solidFill>
              </a:rPr>
              <a:t>Key outcomes of the first global </a:t>
            </a:r>
            <a:r>
              <a:rPr kumimoji="1" lang="en-US" altLang="ja-JP" dirty="0" err="1">
                <a:solidFill>
                  <a:schemeClr val="tx1">
                    <a:lumMod val="65000"/>
                    <a:lumOff val="35000"/>
                  </a:schemeClr>
                </a:solidFill>
              </a:rPr>
              <a:t>stocktake</a:t>
            </a:r>
            <a:r>
              <a:rPr kumimoji="1" lang="en-US" altLang="ja-JP" dirty="0">
                <a:solidFill>
                  <a:schemeClr val="tx1">
                    <a:lumMod val="65000"/>
                    <a:lumOff val="35000"/>
                  </a:schemeClr>
                </a:solidFill>
              </a:rPr>
              <a:t>: possible measures to be taken</a:t>
            </a:r>
            <a:endParaRPr kumimoji="1" lang="ja-JP" altLang="en-US">
              <a:solidFill>
                <a:schemeClr val="tx1">
                  <a:lumMod val="65000"/>
                  <a:lumOff val="35000"/>
                </a:schemeClr>
              </a:solidFill>
            </a:endParaRPr>
          </a:p>
        </p:txBody>
      </p:sp>
      <p:sp>
        <p:nvSpPr>
          <p:cNvPr id="14" name="テキスト ボックス 13">
            <a:extLst>
              <a:ext uri="{FF2B5EF4-FFF2-40B4-BE49-F238E27FC236}">
                <a16:creationId xmlns:a16="http://schemas.microsoft.com/office/drawing/2014/main" id="{9F7A6067-1079-13FB-72B4-B8EFA8B2AFB4}"/>
              </a:ext>
            </a:extLst>
          </p:cNvPr>
          <p:cNvSpPr txBox="1"/>
          <p:nvPr/>
        </p:nvSpPr>
        <p:spPr>
          <a:xfrm>
            <a:off x="573741" y="1231989"/>
            <a:ext cx="11130579" cy="4462760"/>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600" dirty="0">
                <a:solidFill>
                  <a:schemeClr val="tx1">
                    <a:lumMod val="65000"/>
                    <a:lumOff val="35000"/>
                  </a:schemeClr>
                </a:solidFill>
                <a:latin typeface="Yu Gothic" panose="020B0400000000000000" pitchFamily="34" charset="-128"/>
                <a:ea typeface="Yu Gothic" panose="020B0400000000000000" pitchFamily="34" charset="-128"/>
              </a:rPr>
              <a:t>New agreement on energy systems </a:t>
            </a:r>
          </a:p>
          <a:p>
            <a:pPr marL="742950" lvl="1" indent="-285750">
              <a:buFont typeface="Wingdings" pitchFamily="2" charset="2"/>
              <a:buChar char="ü"/>
            </a:pPr>
            <a:r>
              <a:rPr lang="en-US" altLang="ja-JP" sz="1600" dirty="0">
                <a:solidFill>
                  <a:schemeClr val="tx1">
                    <a:lumMod val="65000"/>
                    <a:lumOff val="35000"/>
                  </a:schemeClr>
                </a:solidFill>
                <a:latin typeface="Yu Gothic" panose="020B0400000000000000" pitchFamily="34" charset="-128"/>
                <a:ea typeface="Yu Gothic" panose="020B0400000000000000" pitchFamily="34" charset="-128"/>
              </a:rPr>
              <a:t>Tripling renewable energy capacity globally by 2030</a:t>
            </a:r>
            <a:r>
              <a:rPr lang="en-US" altLang="ja-JP" sz="1200" dirty="0">
                <a:solidFill>
                  <a:schemeClr val="tx1">
                    <a:lumMod val="65000"/>
                    <a:lumOff val="35000"/>
                  </a:schemeClr>
                </a:solidFill>
                <a:latin typeface="Yu Gothic" panose="020B0400000000000000" pitchFamily="34" charset="-128"/>
                <a:ea typeface="Yu Gothic" panose="020B0400000000000000" pitchFamily="34" charset="-128"/>
              </a:rPr>
              <a:t> (</a:t>
            </a:r>
            <a:r>
              <a:rPr kumimoji="1" lang="en-US" altLang="ja-JP" sz="1200" dirty="0">
                <a:solidFill>
                  <a:schemeClr val="tx1">
                    <a:lumMod val="65000"/>
                    <a:lumOff val="35000"/>
                  </a:schemeClr>
                </a:solidFill>
                <a:latin typeface="Yu Gothic" panose="020B0400000000000000" pitchFamily="34" charset="-128"/>
                <a:ea typeface="Yu Gothic" panose="020B0400000000000000" pitchFamily="34" charset="-128"/>
              </a:rPr>
              <a:t>paragraph 28 (a)</a:t>
            </a:r>
            <a:r>
              <a:rPr lang="en-US" altLang="ja-JP" sz="1200" dirty="0">
                <a:solidFill>
                  <a:schemeClr val="tx1">
                    <a:lumMod val="65000"/>
                    <a:lumOff val="35000"/>
                  </a:schemeClr>
                </a:solidFill>
                <a:latin typeface="Yu Gothic" panose="020B0400000000000000" pitchFamily="34" charset="-128"/>
                <a:ea typeface="Yu Gothic" panose="020B0400000000000000" pitchFamily="34" charset="-128"/>
              </a:rPr>
              <a:t>)</a:t>
            </a:r>
            <a:endParaRPr lang="en-US" altLang="ja-JP" sz="1600" dirty="0">
              <a:solidFill>
                <a:schemeClr val="tx1">
                  <a:lumMod val="65000"/>
                  <a:lumOff val="35000"/>
                </a:schemeClr>
              </a:solidFill>
              <a:latin typeface="Yu Gothic" panose="020B0400000000000000" pitchFamily="34" charset="-128"/>
              <a:ea typeface="Yu Gothic" panose="020B0400000000000000" pitchFamily="34" charset="-128"/>
            </a:endParaRPr>
          </a:p>
          <a:p>
            <a:pPr marL="742950" lvl="1" indent="-285750">
              <a:buFont typeface="Wingdings" pitchFamily="2" charset="2"/>
              <a:buChar char="ü"/>
            </a:pPr>
            <a:r>
              <a:rPr lang="en-US" altLang="ja-JP" sz="1600" dirty="0">
                <a:solidFill>
                  <a:schemeClr val="tx1">
                    <a:lumMod val="65000"/>
                    <a:lumOff val="35000"/>
                  </a:schemeClr>
                </a:solidFill>
                <a:latin typeface="Yu Gothic" panose="020B0400000000000000" pitchFamily="34" charset="-128"/>
                <a:ea typeface="Yu Gothic" panose="020B0400000000000000" pitchFamily="34" charset="-128"/>
              </a:rPr>
              <a:t>Doubling the global average annual rate of energy efficiency improvements by 2030</a:t>
            </a:r>
            <a:r>
              <a:rPr lang="en-US" altLang="ja-JP" sz="1200" dirty="0">
                <a:solidFill>
                  <a:schemeClr val="tx1">
                    <a:lumMod val="65000"/>
                    <a:lumOff val="35000"/>
                  </a:schemeClr>
                </a:solidFill>
                <a:latin typeface="Yu Gothic" panose="020B0400000000000000" pitchFamily="34" charset="-128"/>
                <a:ea typeface="Yu Gothic" panose="020B0400000000000000" pitchFamily="34" charset="-128"/>
              </a:rPr>
              <a:t> (</a:t>
            </a:r>
            <a:r>
              <a:rPr kumimoji="1" lang="en-US" altLang="ja-JP" sz="1200" dirty="0">
                <a:solidFill>
                  <a:schemeClr val="tx1">
                    <a:lumMod val="65000"/>
                    <a:lumOff val="35000"/>
                  </a:schemeClr>
                </a:solidFill>
                <a:latin typeface="Yu Gothic" panose="020B0400000000000000" pitchFamily="34" charset="-128"/>
                <a:ea typeface="Yu Gothic" panose="020B0400000000000000" pitchFamily="34" charset="-128"/>
              </a:rPr>
              <a:t>paragraph 28 (a)</a:t>
            </a:r>
            <a:r>
              <a:rPr lang="en-US" altLang="ja-JP" sz="1200" dirty="0">
                <a:solidFill>
                  <a:schemeClr val="tx1">
                    <a:lumMod val="65000"/>
                    <a:lumOff val="35000"/>
                  </a:schemeClr>
                </a:solidFill>
                <a:latin typeface="Yu Gothic" panose="020B0400000000000000" pitchFamily="34" charset="-128"/>
                <a:ea typeface="Yu Gothic" panose="020B0400000000000000" pitchFamily="34" charset="-128"/>
              </a:rPr>
              <a:t>)</a:t>
            </a:r>
          </a:p>
          <a:p>
            <a:pPr marL="742950" lvl="1" indent="-285750">
              <a:buFont typeface="Wingdings" pitchFamily="2" charset="2"/>
              <a:buChar char="ü"/>
            </a:pPr>
            <a:r>
              <a:rPr lang="en-US" altLang="ja-JP" sz="1600" dirty="0">
                <a:solidFill>
                  <a:schemeClr val="tx1">
                    <a:lumMod val="65000"/>
                    <a:lumOff val="35000"/>
                  </a:schemeClr>
                </a:solidFill>
                <a:latin typeface="Yu Gothic" panose="020B0400000000000000" pitchFamily="34" charset="-128"/>
                <a:ea typeface="Yu Gothic" panose="020B0400000000000000" pitchFamily="34" charset="-128"/>
              </a:rPr>
              <a:t>Transitioning away from fossil fuels in energy systems </a:t>
            </a:r>
            <a:r>
              <a:rPr lang="en-US" altLang="ja-JP" sz="1200" dirty="0">
                <a:solidFill>
                  <a:schemeClr val="tx1">
                    <a:lumMod val="65000"/>
                    <a:lumOff val="35000"/>
                  </a:schemeClr>
                </a:solidFill>
                <a:latin typeface="Yu Gothic" panose="020B0400000000000000" pitchFamily="34" charset="-128"/>
                <a:ea typeface="Yu Gothic" panose="020B0400000000000000" pitchFamily="34" charset="-128"/>
              </a:rPr>
              <a:t>(paragraph 28 (d))</a:t>
            </a:r>
          </a:p>
          <a:p>
            <a:pPr lvl="1"/>
            <a:endParaRPr lang="en" altLang="ja-JP" sz="1600" dirty="0">
              <a:solidFill>
                <a:schemeClr val="tx1">
                  <a:lumMod val="65000"/>
                  <a:lumOff val="35000"/>
                </a:schemeClr>
              </a:solidFill>
              <a:latin typeface="Yu Gothic" panose="020B0400000000000000" pitchFamily="34" charset="-128"/>
              <a:ea typeface="Yu Gothic" panose="020B0400000000000000" pitchFamily="34" charset="-128"/>
            </a:endParaRPr>
          </a:p>
          <a:p>
            <a:pPr marL="285750" indent="-285750">
              <a:buFont typeface="Arial" panose="020B0604020202020204" pitchFamily="34" charset="0"/>
              <a:buChar char="•"/>
            </a:pPr>
            <a:r>
              <a:rPr lang="en-US" altLang="ja-JP" sz="1600" dirty="0">
                <a:solidFill>
                  <a:schemeClr val="tx1">
                    <a:lumMod val="65000"/>
                    <a:lumOff val="35000"/>
                  </a:schemeClr>
                </a:solidFill>
                <a:latin typeface="Yu Gothic" panose="020B0400000000000000" pitchFamily="34" charset="-128"/>
                <a:ea typeface="Yu Gothic" panose="020B0400000000000000" pitchFamily="34" charset="-128"/>
              </a:rPr>
              <a:t>Accelerating and substantially reducing non-CO2 emissions, including in particular methane emissions by 2030 </a:t>
            </a:r>
            <a:r>
              <a:rPr lang="en-US" altLang="ja-JP" sz="1200" dirty="0">
                <a:solidFill>
                  <a:schemeClr val="tx1">
                    <a:lumMod val="65000"/>
                    <a:lumOff val="35000"/>
                  </a:schemeClr>
                </a:solidFill>
                <a:latin typeface="Yu Gothic" panose="020B0400000000000000" pitchFamily="34" charset="-128"/>
                <a:ea typeface="Yu Gothic" panose="020B0400000000000000" pitchFamily="34" charset="-128"/>
              </a:rPr>
              <a:t>(paragraph 28 (f))</a:t>
            </a:r>
          </a:p>
          <a:p>
            <a:pPr marL="285750" indent="-285750">
              <a:buFont typeface="Arial" panose="020B0604020202020204" pitchFamily="34" charset="0"/>
              <a:buChar char="•"/>
            </a:pPr>
            <a:endParaRPr lang="en" altLang="ja-JP" sz="1600" b="0" i="0" dirty="0">
              <a:solidFill>
                <a:schemeClr val="tx1">
                  <a:lumMod val="65000"/>
                  <a:lumOff val="35000"/>
                </a:schemeClr>
              </a:solidFill>
              <a:effectLst/>
              <a:latin typeface="Yu Gothic" panose="020B0400000000000000" pitchFamily="34" charset="-128"/>
              <a:ea typeface="Yu Gothic" panose="020B0400000000000000" pitchFamily="34" charset="-128"/>
            </a:endParaRPr>
          </a:p>
          <a:p>
            <a:pPr marL="285750" indent="-285750">
              <a:buFont typeface="Arial" panose="020B0604020202020204" pitchFamily="34" charset="0"/>
              <a:buChar char="•"/>
            </a:pPr>
            <a:r>
              <a:rPr lang="en" altLang="ja-JP" sz="1600" b="0" i="0" dirty="0">
                <a:solidFill>
                  <a:schemeClr val="tx1">
                    <a:lumMod val="65000"/>
                    <a:lumOff val="35000"/>
                  </a:schemeClr>
                </a:solidFill>
                <a:effectLst/>
                <a:latin typeface="Yu Gothic" panose="020B0400000000000000" pitchFamily="34" charset="-128"/>
                <a:ea typeface="Yu Gothic" panose="020B0400000000000000" pitchFamily="34" charset="-128"/>
              </a:rPr>
              <a:t>Accelerating the reduction of emissions from road transport on a range of pathways, including through development of infrastructure and rapid deployment of zero and low-emission vehicles  </a:t>
            </a:r>
            <a:r>
              <a:rPr lang="en-US" altLang="ja-JP" sz="1200" dirty="0">
                <a:solidFill>
                  <a:schemeClr val="tx1">
                    <a:lumMod val="65000"/>
                    <a:lumOff val="35000"/>
                  </a:schemeClr>
                </a:solidFill>
                <a:latin typeface="Yu Gothic" panose="020B0400000000000000" pitchFamily="34" charset="-128"/>
                <a:ea typeface="Yu Gothic" panose="020B0400000000000000" pitchFamily="34" charset="-128"/>
              </a:rPr>
              <a:t>(paragraph 28(g))</a:t>
            </a:r>
            <a:endParaRPr lang="en" altLang="ja-JP" sz="1600" b="0" i="0" dirty="0">
              <a:solidFill>
                <a:schemeClr val="tx1">
                  <a:lumMod val="65000"/>
                  <a:lumOff val="35000"/>
                </a:schemeClr>
              </a:solidFill>
              <a:effectLst/>
              <a:latin typeface="Yu Gothic" panose="020B0400000000000000" pitchFamily="34" charset="-128"/>
              <a:ea typeface="Yu Gothic" panose="020B0400000000000000" pitchFamily="34" charset="-128"/>
            </a:endParaRPr>
          </a:p>
          <a:p>
            <a:endParaRPr lang="en" altLang="ja-JP" sz="1600" dirty="0">
              <a:solidFill>
                <a:schemeClr val="tx1">
                  <a:lumMod val="65000"/>
                  <a:lumOff val="35000"/>
                </a:schemeClr>
              </a:solidFill>
              <a:latin typeface="Yu Gothic" panose="020B0400000000000000" pitchFamily="34" charset="-128"/>
              <a:ea typeface="Yu Gothic" panose="020B0400000000000000" pitchFamily="34" charset="-128"/>
            </a:endParaRPr>
          </a:p>
          <a:p>
            <a:pPr marL="285750" indent="-285750">
              <a:buFont typeface="Arial" panose="020B0604020202020204" pitchFamily="34" charset="0"/>
              <a:buChar char="•"/>
            </a:pPr>
            <a:r>
              <a:rPr lang="en" altLang="ja-JP" sz="1600" dirty="0">
                <a:solidFill>
                  <a:schemeClr val="tx1">
                    <a:lumMod val="65000"/>
                    <a:lumOff val="35000"/>
                  </a:schemeClr>
                </a:solidFill>
                <a:latin typeface="Yu Gothic" panose="020B0400000000000000" pitchFamily="34" charset="-128"/>
                <a:ea typeface="Yu Gothic" panose="020B0400000000000000" pitchFamily="34" charset="-128"/>
              </a:rPr>
              <a:t>Urgent need for accelerated implementation of Article 6 – carbon market approaches </a:t>
            </a:r>
            <a:r>
              <a:rPr lang="en" altLang="ja-JP" sz="1200" dirty="0">
                <a:solidFill>
                  <a:schemeClr val="tx1">
                    <a:lumMod val="65000"/>
                    <a:lumOff val="35000"/>
                  </a:schemeClr>
                </a:solidFill>
                <a:latin typeface="Yu Gothic" panose="020B0400000000000000" pitchFamily="34" charset="-128"/>
                <a:ea typeface="Yu Gothic" panose="020B0400000000000000" pitchFamily="34" charset="-128"/>
              </a:rPr>
              <a:t>(paragraph 31 and 32)</a:t>
            </a:r>
          </a:p>
          <a:p>
            <a:pPr marL="285750" indent="-285750">
              <a:buFont typeface="Arial" panose="020B0604020202020204" pitchFamily="34" charset="0"/>
              <a:buChar char="•"/>
            </a:pPr>
            <a:endParaRPr lang="en" altLang="ja-JP" sz="1600" dirty="0">
              <a:solidFill>
                <a:schemeClr val="tx1">
                  <a:lumMod val="65000"/>
                  <a:lumOff val="35000"/>
                </a:schemeClr>
              </a:solidFill>
              <a:latin typeface="Yu Gothic" panose="020B0400000000000000" pitchFamily="34" charset="-128"/>
              <a:ea typeface="Yu Gothic" panose="020B0400000000000000" pitchFamily="34" charset="-128"/>
            </a:endParaRPr>
          </a:p>
          <a:p>
            <a:pPr marL="285750" indent="-285750">
              <a:buFont typeface="Arial" panose="020B0604020202020204" pitchFamily="34" charset="0"/>
              <a:buChar char="•"/>
            </a:pPr>
            <a:r>
              <a:rPr lang="en" altLang="ja-JP" sz="1600" dirty="0">
                <a:solidFill>
                  <a:schemeClr val="tx1">
                    <a:lumMod val="65000"/>
                    <a:lumOff val="35000"/>
                  </a:schemeClr>
                </a:solidFill>
                <a:latin typeface="Yu Gothic" panose="020B0400000000000000" pitchFamily="34" charset="-128"/>
                <a:ea typeface="Yu Gothic" panose="020B0400000000000000" pitchFamily="34" charset="-128"/>
              </a:rPr>
              <a:t>Increasing efforts to conserve ecosystems, biodiversity and coastal ecosystems, as well as to prevent deforestation and degradation by 2030 </a:t>
            </a:r>
            <a:r>
              <a:rPr lang="en" altLang="ja-JP" sz="1200" dirty="0">
                <a:solidFill>
                  <a:schemeClr val="tx1">
                    <a:lumMod val="65000"/>
                    <a:lumOff val="35000"/>
                  </a:schemeClr>
                </a:solidFill>
                <a:latin typeface="Yu Gothic" panose="020B0400000000000000" pitchFamily="34" charset="-128"/>
                <a:ea typeface="Yu Gothic" panose="020B0400000000000000" pitchFamily="34" charset="-128"/>
              </a:rPr>
              <a:t>(paragraph 33)</a:t>
            </a:r>
          </a:p>
          <a:p>
            <a:pPr marL="285750" indent="-285750">
              <a:buFont typeface="Arial" panose="020B0604020202020204" pitchFamily="34" charset="0"/>
              <a:buChar char="•"/>
            </a:pPr>
            <a:endParaRPr lang="en" altLang="ja-JP" sz="1600" dirty="0">
              <a:solidFill>
                <a:schemeClr val="tx1">
                  <a:lumMod val="65000"/>
                  <a:lumOff val="35000"/>
                </a:schemeClr>
              </a:solidFill>
              <a:latin typeface="Yu Gothic" panose="020B0400000000000000" pitchFamily="34" charset="-128"/>
              <a:ea typeface="Yu Gothic" panose="020B0400000000000000" pitchFamily="34" charset="-128"/>
            </a:endParaRPr>
          </a:p>
          <a:p>
            <a:pPr marL="285750" indent="-285750">
              <a:buFont typeface="Arial" panose="020B0604020202020204" pitchFamily="34" charset="0"/>
              <a:buChar char="•"/>
            </a:pPr>
            <a:r>
              <a:rPr lang="en" altLang="ja-JP" sz="1600" dirty="0">
                <a:solidFill>
                  <a:schemeClr val="tx1">
                    <a:lumMod val="65000"/>
                    <a:lumOff val="35000"/>
                  </a:schemeClr>
                </a:solidFill>
                <a:latin typeface="Yu Gothic" panose="020B0400000000000000" pitchFamily="34" charset="-128"/>
                <a:ea typeface="Yu Gothic" panose="020B0400000000000000" pitchFamily="34" charset="-128"/>
              </a:rPr>
              <a:t>Transitioning to sustainable lifestyles and sustainable patterns of consumption and production</a:t>
            </a:r>
            <a:r>
              <a:rPr lang="en" altLang="ja-JP" sz="1200" dirty="0">
                <a:solidFill>
                  <a:schemeClr val="tx1">
                    <a:lumMod val="65000"/>
                    <a:lumOff val="35000"/>
                  </a:schemeClr>
                </a:solidFill>
                <a:latin typeface="Yu Gothic" panose="020B0400000000000000" pitchFamily="34" charset="-128"/>
                <a:ea typeface="Yu Gothic" panose="020B0400000000000000" pitchFamily="34" charset="-128"/>
              </a:rPr>
              <a:t> (paragraph 36)</a:t>
            </a:r>
          </a:p>
          <a:p>
            <a:pPr marL="285750" indent="-285750">
              <a:buFont typeface="Arial" panose="020B0604020202020204" pitchFamily="34" charset="0"/>
              <a:buChar char="•"/>
            </a:pPr>
            <a:endParaRPr lang="en" altLang="ja-JP" sz="1600" dirty="0">
              <a:solidFill>
                <a:schemeClr val="tx1">
                  <a:lumMod val="65000"/>
                  <a:lumOff val="35000"/>
                </a:schemeClr>
              </a:solidFill>
              <a:latin typeface="Yu Gothic" panose="020B0400000000000000" pitchFamily="34" charset="-128"/>
              <a:ea typeface="Yu Gothic" panose="020B0400000000000000" pitchFamily="34" charset="-128"/>
            </a:endParaRPr>
          </a:p>
        </p:txBody>
      </p:sp>
      <p:sp>
        <p:nvSpPr>
          <p:cNvPr id="16" name="テキスト ボックス 15">
            <a:extLst>
              <a:ext uri="{FF2B5EF4-FFF2-40B4-BE49-F238E27FC236}">
                <a16:creationId xmlns:a16="http://schemas.microsoft.com/office/drawing/2014/main" id="{1373959C-597E-D76D-0471-007678E49484}"/>
              </a:ext>
            </a:extLst>
          </p:cNvPr>
          <p:cNvSpPr txBox="1"/>
          <p:nvPr/>
        </p:nvSpPr>
        <p:spPr>
          <a:xfrm>
            <a:off x="360493" y="5841806"/>
            <a:ext cx="11471013" cy="369332"/>
          </a:xfrm>
          <a:prstGeom prst="rect">
            <a:avLst/>
          </a:prstGeom>
          <a:noFill/>
        </p:spPr>
        <p:txBody>
          <a:bodyPr wrap="square">
            <a:spAutoFit/>
          </a:bodyPr>
          <a:lstStyle/>
          <a:p>
            <a:r>
              <a:rPr lang="en" altLang="ja-JP" b="1" dirty="0">
                <a:solidFill>
                  <a:srgbClr val="B12548"/>
                </a:solidFill>
                <a:latin typeface="Yu Gothic" panose="020B0400000000000000" pitchFamily="34" charset="-128"/>
                <a:ea typeface="Yu Gothic" panose="020B0400000000000000" pitchFamily="34" charset="-128"/>
              </a:rPr>
              <a:t>A wide range of topics are included as opportunities to accelerate climate action and close the gaps</a:t>
            </a:r>
          </a:p>
        </p:txBody>
      </p:sp>
      <p:sp>
        <p:nvSpPr>
          <p:cNvPr id="17" name="テキスト ボックス 16">
            <a:extLst>
              <a:ext uri="{FF2B5EF4-FFF2-40B4-BE49-F238E27FC236}">
                <a16:creationId xmlns:a16="http://schemas.microsoft.com/office/drawing/2014/main" id="{FF9148FF-B112-B7D1-255F-CF16BE078BFE}"/>
              </a:ext>
            </a:extLst>
          </p:cNvPr>
          <p:cNvSpPr txBox="1"/>
          <p:nvPr/>
        </p:nvSpPr>
        <p:spPr>
          <a:xfrm>
            <a:off x="0" y="6546665"/>
            <a:ext cx="6096000" cy="230832"/>
          </a:xfrm>
          <a:prstGeom prst="rect">
            <a:avLst/>
          </a:prstGeom>
          <a:noFill/>
        </p:spPr>
        <p:txBody>
          <a:bodyPr wrap="square">
            <a:spAutoFit/>
          </a:bodyPr>
          <a:lstStyle/>
          <a:p>
            <a:r>
              <a:rPr kumimoji="1" lang="en-US" altLang="ja-JP" sz="900" dirty="0">
                <a:solidFill>
                  <a:schemeClr val="tx1">
                    <a:lumMod val="65000"/>
                    <a:lumOff val="35000"/>
                  </a:schemeClr>
                </a:solidFill>
                <a:latin typeface="游ゴシック" panose="020B0400000000000000" pitchFamily="50" charset="-128"/>
                <a:ea typeface="游ゴシック" panose="020B0400000000000000" pitchFamily="50" charset="-128"/>
              </a:rPr>
              <a:t>Source: https://</a:t>
            </a:r>
            <a:r>
              <a:rPr kumimoji="1" lang="en-US" altLang="ja-JP" sz="900" dirty="0" err="1">
                <a:solidFill>
                  <a:schemeClr val="tx1">
                    <a:lumMod val="65000"/>
                    <a:lumOff val="35000"/>
                  </a:schemeClr>
                </a:solidFill>
                <a:latin typeface="游ゴシック" panose="020B0400000000000000" pitchFamily="50" charset="-128"/>
                <a:ea typeface="游ゴシック" panose="020B0400000000000000" pitchFamily="50" charset="-128"/>
              </a:rPr>
              <a:t>unfccc.int</a:t>
            </a:r>
            <a:r>
              <a:rPr kumimoji="1" lang="en-US" altLang="ja-JP" sz="900" dirty="0">
                <a:solidFill>
                  <a:schemeClr val="tx1">
                    <a:lumMod val="65000"/>
                    <a:lumOff val="35000"/>
                  </a:schemeClr>
                </a:solidFill>
                <a:latin typeface="游ゴシック" panose="020B0400000000000000" pitchFamily="50" charset="-128"/>
                <a:ea typeface="游ゴシック" panose="020B0400000000000000" pitchFamily="50" charset="-128"/>
              </a:rPr>
              <a:t>/sites/default/files/resource/cma5_auv_4_gst.pdf</a:t>
            </a:r>
            <a:endParaRPr lang="ja-JP" altLang="en-US" sz="900">
              <a:solidFill>
                <a:schemeClr val="tx1">
                  <a:lumMod val="65000"/>
                  <a:lumOff val="35000"/>
                </a:schemeClr>
              </a:solidFill>
            </a:endParaRPr>
          </a:p>
        </p:txBody>
      </p:sp>
    </p:spTree>
    <p:extLst>
      <p:ext uri="{BB962C8B-B14F-4D97-AF65-F5344CB8AC3E}">
        <p14:creationId xmlns:p14="http://schemas.microsoft.com/office/powerpoint/2010/main" val="1377638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7C8BCF1-1A27-7C8C-C420-B098088EBC4D}"/>
              </a:ext>
            </a:extLst>
          </p:cNvPr>
          <p:cNvSpPr>
            <a:spLocks noGrp="1"/>
          </p:cNvSpPr>
          <p:nvPr>
            <p:ph type="sldNum" sz="quarter" idx="4"/>
          </p:nvPr>
        </p:nvSpPr>
        <p:spPr/>
        <p:txBody>
          <a:bodyPr/>
          <a:lstStyle/>
          <a:p>
            <a:fld id="{E92F9CD6-0AD8-4D39-A8C6-B8CE1A9C621B}" type="slidenum">
              <a:rPr kumimoji="1" lang="ja-JP" altLang="en-US" smtClean="0"/>
              <a:t>6</a:t>
            </a:fld>
            <a:endParaRPr kumimoji="1" lang="ja-JP" altLang="en-US"/>
          </a:p>
        </p:txBody>
      </p:sp>
      <p:sp>
        <p:nvSpPr>
          <p:cNvPr id="3" name="タイトル 2">
            <a:extLst>
              <a:ext uri="{FF2B5EF4-FFF2-40B4-BE49-F238E27FC236}">
                <a16:creationId xmlns:a16="http://schemas.microsoft.com/office/drawing/2014/main" id="{A0A97BC5-E714-A292-FED0-D8ED4E20E8D6}"/>
              </a:ext>
            </a:extLst>
          </p:cNvPr>
          <p:cNvSpPr>
            <a:spLocks noGrp="1"/>
          </p:cNvSpPr>
          <p:nvPr>
            <p:ph type="title"/>
          </p:nvPr>
        </p:nvSpPr>
        <p:spPr/>
        <p:txBody>
          <a:bodyPr/>
          <a:lstStyle/>
          <a:p>
            <a:r>
              <a:rPr kumimoji="1" lang="en-US" altLang="ja-JP" dirty="0">
                <a:solidFill>
                  <a:schemeClr val="tx1">
                    <a:lumMod val="65000"/>
                    <a:lumOff val="35000"/>
                  </a:schemeClr>
                </a:solidFill>
              </a:rPr>
              <a:t>Gaps and challenges of the GST process</a:t>
            </a:r>
            <a:endParaRPr kumimoji="1" lang="ja-JP" altLang="en-US">
              <a:solidFill>
                <a:schemeClr val="tx1">
                  <a:lumMod val="65000"/>
                  <a:lumOff val="35000"/>
                </a:schemeClr>
              </a:solidFill>
            </a:endParaRPr>
          </a:p>
        </p:txBody>
      </p:sp>
      <p:sp>
        <p:nvSpPr>
          <p:cNvPr id="4" name="角丸四角形 3">
            <a:extLst>
              <a:ext uri="{FF2B5EF4-FFF2-40B4-BE49-F238E27FC236}">
                <a16:creationId xmlns:a16="http://schemas.microsoft.com/office/drawing/2014/main" id="{F2CFD78A-2E86-FB83-D4D8-DAE6F70968FC}"/>
              </a:ext>
            </a:extLst>
          </p:cNvPr>
          <p:cNvSpPr/>
          <p:nvPr/>
        </p:nvSpPr>
        <p:spPr>
          <a:xfrm>
            <a:off x="1166680" y="1806958"/>
            <a:ext cx="2551289" cy="1524000"/>
          </a:xfrm>
          <a:prstGeom prst="roundRect">
            <a:avLst/>
          </a:prstGeom>
          <a:solidFill>
            <a:srgbClr val="B12548"/>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kumimoji="1" lang="en-US" altLang="ja-JP" dirty="0"/>
              <a:t>Collect information from various available sources</a:t>
            </a:r>
            <a:endParaRPr kumimoji="1" lang="ja-JP" altLang="en-US"/>
          </a:p>
        </p:txBody>
      </p:sp>
      <p:sp>
        <p:nvSpPr>
          <p:cNvPr id="5" name="角丸四角形 4">
            <a:extLst>
              <a:ext uri="{FF2B5EF4-FFF2-40B4-BE49-F238E27FC236}">
                <a16:creationId xmlns:a16="http://schemas.microsoft.com/office/drawing/2014/main" id="{B86CAFA2-ABA3-50A3-E666-4C39AFFF26A4}"/>
              </a:ext>
            </a:extLst>
          </p:cNvPr>
          <p:cNvSpPr/>
          <p:nvPr/>
        </p:nvSpPr>
        <p:spPr>
          <a:xfrm>
            <a:off x="4713710" y="1806958"/>
            <a:ext cx="2551289" cy="1524000"/>
          </a:xfrm>
          <a:prstGeom prst="roundRect">
            <a:avLst/>
          </a:prstGeom>
          <a:solidFill>
            <a:srgbClr val="B12548"/>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kumimoji="1" lang="en" altLang="ja-JP" dirty="0"/>
              <a:t>Evaluate the information in a systematic manner</a:t>
            </a:r>
            <a:endParaRPr kumimoji="1" lang="ja-JP" altLang="en-US"/>
          </a:p>
        </p:txBody>
      </p:sp>
      <p:sp>
        <p:nvSpPr>
          <p:cNvPr id="6" name="角丸四角形 5">
            <a:extLst>
              <a:ext uri="{FF2B5EF4-FFF2-40B4-BE49-F238E27FC236}">
                <a16:creationId xmlns:a16="http://schemas.microsoft.com/office/drawing/2014/main" id="{0F712F2B-5D8C-005B-5379-577DCBC13A5C}"/>
              </a:ext>
            </a:extLst>
          </p:cNvPr>
          <p:cNvSpPr/>
          <p:nvPr/>
        </p:nvSpPr>
        <p:spPr>
          <a:xfrm>
            <a:off x="8189051" y="1810387"/>
            <a:ext cx="2551289" cy="1524000"/>
          </a:xfrm>
          <a:prstGeom prst="roundRect">
            <a:avLst/>
          </a:prstGeom>
          <a:solidFill>
            <a:srgbClr val="B12548"/>
          </a:solidFill>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kumimoji="1" lang="en-US" altLang="ja-JP" dirty="0"/>
              <a:t>Provide </a:t>
            </a:r>
            <a:r>
              <a:rPr lang="en-US" altLang="ja-JP" dirty="0"/>
              <a:t>c</a:t>
            </a:r>
            <a:r>
              <a:rPr kumimoji="1" lang="en-US" altLang="ja-JP" dirty="0"/>
              <a:t>oncrete suggestions for updating NDCs</a:t>
            </a:r>
            <a:endParaRPr kumimoji="1" lang="ja-JP" altLang="en-US"/>
          </a:p>
        </p:txBody>
      </p:sp>
      <p:sp>
        <p:nvSpPr>
          <p:cNvPr id="10" name="右矢印 9">
            <a:extLst>
              <a:ext uri="{FF2B5EF4-FFF2-40B4-BE49-F238E27FC236}">
                <a16:creationId xmlns:a16="http://schemas.microsoft.com/office/drawing/2014/main" id="{2631CFA6-429F-A088-1C20-042066AC5504}"/>
              </a:ext>
            </a:extLst>
          </p:cNvPr>
          <p:cNvSpPr/>
          <p:nvPr/>
        </p:nvSpPr>
        <p:spPr>
          <a:xfrm>
            <a:off x="4009579" y="2404580"/>
            <a:ext cx="510988" cy="394447"/>
          </a:xfrm>
          <a:prstGeom prst="rightArrow">
            <a:avLst/>
          </a:prstGeom>
          <a:solidFill>
            <a:srgbClr val="F7E8E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a:extLst>
              <a:ext uri="{FF2B5EF4-FFF2-40B4-BE49-F238E27FC236}">
                <a16:creationId xmlns:a16="http://schemas.microsoft.com/office/drawing/2014/main" id="{14C4F82A-2E2F-83A4-06C1-E9B737C2CC57}"/>
              </a:ext>
            </a:extLst>
          </p:cNvPr>
          <p:cNvSpPr/>
          <p:nvPr/>
        </p:nvSpPr>
        <p:spPr>
          <a:xfrm>
            <a:off x="7494647" y="2375163"/>
            <a:ext cx="510988" cy="394447"/>
          </a:xfrm>
          <a:prstGeom prst="rightArrow">
            <a:avLst/>
          </a:prstGeom>
          <a:solidFill>
            <a:srgbClr val="F7E8E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0C48E6EE-6F51-992B-0CD9-CD9A91FE90EF}"/>
              </a:ext>
            </a:extLst>
          </p:cNvPr>
          <p:cNvSpPr txBox="1"/>
          <p:nvPr/>
        </p:nvSpPr>
        <p:spPr>
          <a:xfrm>
            <a:off x="0" y="6215876"/>
            <a:ext cx="6353503" cy="553998"/>
          </a:xfrm>
          <a:prstGeom prst="rect">
            <a:avLst/>
          </a:prstGeom>
          <a:noFill/>
        </p:spPr>
        <p:txBody>
          <a:bodyPr wrap="square" rtlCol="0">
            <a:spAutoFit/>
          </a:bodyPr>
          <a:lstStyle/>
          <a:p>
            <a:pPr algn="l"/>
            <a:r>
              <a:rPr kumimoji="1" lang="en-US" altLang="ja-JP" sz="1000" dirty="0">
                <a:solidFill>
                  <a:schemeClr val="tx1">
                    <a:lumMod val="65000"/>
                    <a:lumOff val="35000"/>
                  </a:schemeClr>
                </a:solidFill>
                <a:latin typeface="游ゴシック" panose="020B0400000000000000" pitchFamily="50" charset="-128"/>
                <a:ea typeface="游ゴシック" panose="020B0400000000000000" pitchFamily="50" charset="-128"/>
              </a:rPr>
              <a:t>Sources: </a:t>
            </a:r>
          </a:p>
          <a:p>
            <a:pPr algn="l"/>
            <a:r>
              <a:rPr kumimoji="1" lang="en-US" altLang="ja-JP" sz="1000" dirty="0" err="1">
                <a:solidFill>
                  <a:schemeClr val="tx1">
                    <a:lumMod val="65000"/>
                    <a:lumOff val="35000"/>
                  </a:schemeClr>
                </a:solidFill>
                <a:latin typeface="游ゴシック" panose="020B0400000000000000" pitchFamily="50" charset="-128"/>
                <a:ea typeface="游ゴシック" panose="020B0400000000000000" pitchFamily="50" charset="-128"/>
              </a:rPr>
              <a:t>Degnet</a:t>
            </a:r>
            <a:r>
              <a:rPr kumimoji="1" lang="en-US" altLang="ja-JP" sz="1000" dirty="0">
                <a:solidFill>
                  <a:schemeClr val="tx1">
                    <a:lumMod val="65000"/>
                    <a:lumOff val="35000"/>
                  </a:schemeClr>
                </a:solidFill>
                <a:latin typeface="游ゴシック" panose="020B0400000000000000" pitchFamily="50" charset="-128"/>
                <a:ea typeface="游ゴシック" panose="020B0400000000000000" pitchFamily="50" charset="-128"/>
              </a:rPr>
              <a:t> et al. (2020) </a:t>
            </a:r>
            <a:r>
              <a:rPr kumimoji="1" lang="en-US" altLang="ja-JP" sz="1000" dirty="0">
                <a:latin typeface="游ゴシック" panose="020B0400000000000000" pitchFamily="50" charset="-128"/>
                <a:ea typeface="游ゴシック" panose="020B0400000000000000" pitchFamily="50" charset="-128"/>
                <a:hlinkClick r:id="rId3"/>
              </a:rPr>
              <a:t>A vision for a Robust Global </a:t>
            </a:r>
            <a:r>
              <a:rPr kumimoji="1" lang="en-US" altLang="ja-JP" sz="1000" dirty="0" err="1">
                <a:latin typeface="游ゴシック" panose="020B0400000000000000" pitchFamily="50" charset="-128"/>
                <a:ea typeface="游ゴシック" panose="020B0400000000000000" pitchFamily="50" charset="-128"/>
                <a:hlinkClick r:id="rId3"/>
              </a:rPr>
              <a:t>Stocktake</a:t>
            </a:r>
            <a:endParaRPr lang="en-US" altLang="ja-JP" sz="1000" dirty="0">
              <a:latin typeface="游ゴシック" panose="020B0400000000000000" pitchFamily="50" charset="-128"/>
              <a:ea typeface="游ゴシック" panose="020B0400000000000000" pitchFamily="50" charset="-128"/>
            </a:endParaRPr>
          </a:p>
          <a:p>
            <a:pPr algn="l"/>
            <a:r>
              <a:rPr kumimoji="1" lang="en-US" altLang="ja-JP" sz="1000" dirty="0" err="1">
                <a:solidFill>
                  <a:schemeClr val="tx1">
                    <a:lumMod val="65000"/>
                    <a:lumOff val="35000"/>
                  </a:schemeClr>
                </a:solidFill>
                <a:latin typeface="游ゴシック" panose="020B0400000000000000" pitchFamily="50" charset="-128"/>
                <a:ea typeface="游ゴシック" panose="020B0400000000000000" pitchFamily="50" charset="-128"/>
              </a:rPr>
              <a:t>Umemiya</a:t>
            </a:r>
            <a:r>
              <a:rPr kumimoji="1" lang="en-US" altLang="ja-JP" sz="1000" dirty="0">
                <a:solidFill>
                  <a:schemeClr val="tx1">
                    <a:lumMod val="65000"/>
                    <a:lumOff val="35000"/>
                  </a:schemeClr>
                </a:solidFill>
                <a:latin typeface="游ゴシック" panose="020B0400000000000000" pitchFamily="50" charset="-128"/>
                <a:ea typeface="游ゴシック" panose="020B0400000000000000" pitchFamily="50" charset="-128"/>
              </a:rPr>
              <a:t>, Tsukui (2022) </a:t>
            </a:r>
            <a:r>
              <a:rPr kumimoji="1" lang="en-US" altLang="ja-JP" sz="1000" dirty="0">
                <a:latin typeface="游ゴシック" panose="020B0400000000000000" pitchFamily="50" charset="-128"/>
                <a:ea typeface="游ゴシック" panose="020B0400000000000000" pitchFamily="50" charset="-128"/>
                <a:hlinkClick r:id="rId4"/>
              </a:rPr>
              <a:t>The prospect of the first global </a:t>
            </a:r>
            <a:r>
              <a:rPr kumimoji="1" lang="en-US" altLang="ja-JP" sz="1000" dirty="0" err="1">
                <a:latin typeface="游ゴシック" panose="020B0400000000000000" pitchFamily="50" charset="-128"/>
                <a:ea typeface="游ゴシック" panose="020B0400000000000000" pitchFamily="50" charset="-128"/>
                <a:hlinkClick r:id="rId4"/>
              </a:rPr>
              <a:t>stocktake</a:t>
            </a:r>
            <a:r>
              <a:rPr kumimoji="1" lang="en-US" altLang="ja-JP" sz="1000" dirty="0">
                <a:latin typeface="游ゴシック" panose="020B0400000000000000" pitchFamily="50" charset="-128"/>
                <a:ea typeface="游ゴシック" panose="020B0400000000000000" pitchFamily="50" charset="-128"/>
                <a:hlinkClick r:id="rId4"/>
              </a:rPr>
              <a:t> of the Paris Agreement </a:t>
            </a:r>
            <a:r>
              <a:rPr kumimoji="1" lang="en-US" altLang="ja-JP" sz="1000" dirty="0">
                <a:solidFill>
                  <a:schemeClr val="tx1">
                    <a:lumMod val="65000"/>
                    <a:lumOff val="35000"/>
                  </a:schemeClr>
                </a:solidFill>
                <a:latin typeface="游ゴシック" panose="020B0400000000000000" pitchFamily="50" charset="-128"/>
                <a:ea typeface="游ゴシック" panose="020B0400000000000000" pitchFamily="50" charset="-128"/>
              </a:rPr>
              <a:t>(in Japanese)</a:t>
            </a:r>
            <a:endParaRPr kumimoji="1" lang="ja-JP" altLang="en-US" sz="1000"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
        <p:nvSpPr>
          <p:cNvPr id="16" name="テキスト ボックス 15">
            <a:extLst>
              <a:ext uri="{FF2B5EF4-FFF2-40B4-BE49-F238E27FC236}">
                <a16:creationId xmlns:a16="http://schemas.microsoft.com/office/drawing/2014/main" id="{1AEF54BD-A012-85D9-B3F3-0662E84A3F5C}"/>
              </a:ext>
            </a:extLst>
          </p:cNvPr>
          <p:cNvSpPr txBox="1"/>
          <p:nvPr/>
        </p:nvSpPr>
        <p:spPr>
          <a:xfrm>
            <a:off x="1127714" y="4270093"/>
            <a:ext cx="10984276" cy="1200329"/>
          </a:xfrm>
          <a:prstGeom prst="rect">
            <a:avLst/>
          </a:prstGeom>
          <a:noFill/>
        </p:spPr>
        <p:txBody>
          <a:bodyPr wrap="square" rtlCol="0">
            <a:spAutoFit/>
          </a:bodyPr>
          <a:lstStyle/>
          <a:p>
            <a:pPr marL="285750" indent="-285750" algn="l">
              <a:buFont typeface="Arial" panose="020B0604020202020204" pitchFamily="34" charset="0"/>
              <a:buChar char="•"/>
            </a:pPr>
            <a:r>
              <a:rPr lang="en-US" altLang="ja-JP" dirty="0">
                <a:solidFill>
                  <a:schemeClr val="tx1">
                    <a:lumMod val="65000"/>
                    <a:lumOff val="35000"/>
                  </a:schemeClr>
                </a:solidFill>
                <a:latin typeface="游ゴシック" panose="020B0400000000000000" pitchFamily="50" charset="-128"/>
                <a:ea typeface="游ゴシック" panose="020B0400000000000000" pitchFamily="50" charset="-128"/>
              </a:rPr>
              <a:t>The i</a:t>
            </a:r>
            <a:r>
              <a:rPr kumimoji="1" lang="en-US" altLang="ja-JP" dirty="0">
                <a:solidFill>
                  <a:schemeClr val="tx1">
                    <a:lumMod val="65000"/>
                    <a:lumOff val="35000"/>
                  </a:schemeClr>
                </a:solidFill>
                <a:latin typeface="游ゴシック" panose="020B0400000000000000" pitchFamily="50" charset="-128"/>
                <a:ea typeface="游ゴシック" panose="020B0400000000000000" pitchFamily="50" charset="-128"/>
              </a:rPr>
              <a:t>nformation from IPCC reports had a significant impact</a:t>
            </a:r>
          </a:p>
          <a:p>
            <a:pPr marL="285750" indent="-285750" algn="l">
              <a:buFont typeface="Arial" panose="020B0604020202020204" pitchFamily="34" charset="0"/>
              <a:buChar char="•"/>
            </a:pPr>
            <a:r>
              <a:rPr lang="en-US" altLang="ja-JP" dirty="0">
                <a:solidFill>
                  <a:schemeClr val="tx1">
                    <a:lumMod val="65000"/>
                    <a:lumOff val="35000"/>
                  </a:schemeClr>
                </a:solidFill>
                <a:latin typeface="游ゴシック" panose="020B0400000000000000" pitchFamily="50" charset="-128"/>
                <a:ea typeface="游ゴシック" panose="020B0400000000000000" pitchFamily="50" charset="-128"/>
              </a:rPr>
              <a:t>Submissions from other actors were not fully considered</a:t>
            </a:r>
          </a:p>
          <a:p>
            <a:pPr marL="285750" indent="-285750" algn="l">
              <a:buFont typeface="Arial" panose="020B0604020202020204" pitchFamily="34" charset="0"/>
              <a:buChar char="•"/>
            </a:pPr>
            <a:r>
              <a:rPr kumimoji="1" lang="en-US" altLang="ja-JP" dirty="0">
                <a:solidFill>
                  <a:schemeClr val="tx1">
                    <a:lumMod val="65000"/>
                    <a:lumOff val="35000"/>
                  </a:schemeClr>
                </a:solidFill>
                <a:latin typeface="游ゴシック" panose="020B0400000000000000" pitchFamily="50" charset="-128"/>
                <a:ea typeface="游ゴシック" panose="020B0400000000000000" pitchFamily="50" charset="-128"/>
              </a:rPr>
              <a:t>Verbal mentions by participants during the technical dialogues tended to receive more consideration and were included in the final report</a:t>
            </a:r>
            <a:endParaRPr kumimoji="1" lang="ja-JP" altLang="en-US"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874F2EFE-5E40-4C13-73EA-EA6D833741E9}"/>
              </a:ext>
            </a:extLst>
          </p:cNvPr>
          <p:cNvSpPr txBox="1"/>
          <p:nvPr/>
        </p:nvSpPr>
        <p:spPr>
          <a:xfrm>
            <a:off x="229526" y="3842850"/>
            <a:ext cx="2026024" cy="400110"/>
          </a:xfrm>
          <a:prstGeom prst="rect">
            <a:avLst/>
          </a:prstGeom>
          <a:noFill/>
        </p:spPr>
        <p:txBody>
          <a:bodyPr wrap="square" rtlCol="0">
            <a:spAutoFit/>
          </a:bodyPr>
          <a:lstStyle/>
          <a:p>
            <a:pPr algn="l"/>
            <a:r>
              <a:rPr kumimoji="1" lang="en-US" altLang="ja-JP" sz="2000" b="1" dirty="0">
                <a:solidFill>
                  <a:srgbClr val="B12548"/>
                </a:solidFill>
                <a:latin typeface="游ゴシック" panose="020B0400000000000000" pitchFamily="50" charset="-128"/>
                <a:ea typeface="游ゴシック" panose="020B0400000000000000" pitchFamily="50" charset="-128"/>
              </a:rPr>
              <a:t>Reflections</a:t>
            </a:r>
            <a:endParaRPr kumimoji="1" lang="ja-JP" altLang="en-US" sz="2000" b="1" dirty="0">
              <a:solidFill>
                <a:srgbClr val="B12548"/>
              </a:solidFill>
              <a:latin typeface="游ゴシック" panose="020B0400000000000000" pitchFamily="50" charset="-128"/>
              <a:ea typeface="游ゴシック" panose="020B0400000000000000" pitchFamily="50" charset="-128"/>
            </a:endParaRPr>
          </a:p>
        </p:txBody>
      </p:sp>
      <p:sp>
        <p:nvSpPr>
          <p:cNvPr id="13" name="テキスト ボックス 12">
            <a:extLst>
              <a:ext uri="{FF2B5EF4-FFF2-40B4-BE49-F238E27FC236}">
                <a16:creationId xmlns:a16="http://schemas.microsoft.com/office/drawing/2014/main" id="{825191B3-BFFF-EA7A-3959-D81C4FD0B179}"/>
              </a:ext>
            </a:extLst>
          </p:cNvPr>
          <p:cNvSpPr txBox="1"/>
          <p:nvPr/>
        </p:nvSpPr>
        <p:spPr>
          <a:xfrm>
            <a:off x="229526" y="1214587"/>
            <a:ext cx="1796376" cy="400110"/>
          </a:xfrm>
          <a:prstGeom prst="rect">
            <a:avLst/>
          </a:prstGeom>
          <a:noFill/>
          <a:ln>
            <a:noFill/>
          </a:ln>
        </p:spPr>
        <p:txBody>
          <a:bodyPr wrap="square" rtlCol="0">
            <a:spAutoFit/>
          </a:bodyPr>
          <a:lstStyle/>
          <a:p>
            <a:pPr algn="l"/>
            <a:r>
              <a:rPr kumimoji="1" lang="en-US" altLang="ja-JP" sz="2000" b="1" dirty="0">
                <a:solidFill>
                  <a:srgbClr val="B12548"/>
                </a:solidFill>
                <a:latin typeface="游ゴシック" panose="020B0400000000000000" pitchFamily="50" charset="-128"/>
                <a:ea typeface="游ゴシック" panose="020B0400000000000000" pitchFamily="50" charset="-128"/>
              </a:rPr>
              <a:t>Expectations</a:t>
            </a:r>
            <a:endParaRPr kumimoji="1" lang="ja-JP" altLang="en-US" sz="2000" b="1" dirty="0">
              <a:solidFill>
                <a:srgbClr val="B12548"/>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590644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7C8BCF1-1A27-7C8C-C420-B098088EBC4D}"/>
              </a:ext>
            </a:extLst>
          </p:cNvPr>
          <p:cNvSpPr>
            <a:spLocks noGrp="1"/>
          </p:cNvSpPr>
          <p:nvPr>
            <p:ph type="sldNum" sz="quarter" idx="4"/>
          </p:nvPr>
        </p:nvSpPr>
        <p:spPr/>
        <p:txBody>
          <a:bodyPr/>
          <a:lstStyle/>
          <a:p>
            <a:fld id="{E92F9CD6-0AD8-4D39-A8C6-B8CE1A9C621B}" type="slidenum">
              <a:rPr kumimoji="1" lang="ja-JP" altLang="en-US" smtClean="0"/>
              <a:t>7</a:t>
            </a:fld>
            <a:endParaRPr kumimoji="1" lang="ja-JP" altLang="en-US"/>
          </a:p>
        </p:txBody>
      </p:sp>
      <p:sp>
        <p:nvSpPr>
          <p:cNvPr id="3" name="タイトル 2">
            <a:extLst>
              <a:ext uri="{FF2B5EF4-FFF2-40B4-BE49-F238E27FC236}">
                <a16:creationId xmlns:a16="http://schemas.microsoft.com/office/drawing/2014/main" id="{A0A97BC5-E714-A292-FED0-D8ED4E20E8D6}"/>
              </a:ext>
            </a:extLst>
          </p:cNvPr>
          <p:cNvSpPr>
            <a:spLocks noGrp="1"/>
          </p:cNvSpPr>
          <p:nvPr>
            <p:ph type="title"/>
          </p:nvPr>
        </p:nvSpPr>
        <p:spPr/>
        <p:txBody>
          <a:bodyPr/>
          <a:lstStyle/>
          <a:p>
            <a:r>
              <a:rPr lang="en-US" altLang="ja-JP" dirty="0">
                <a:solidFill>
                  <a:schemeClr val="tx1">
                    <a:lumMod val="65000"/>
                    <a:lumOff val="35000"/>
                  </a:schemeClr>
                </a:solidFill>
              </a:rPr>
              <a:t>Space-based Earth Observation</a:t>
            </a:r>
            <a:r>
              <a:rPr kumimoji="1" lang="en-US" altLang="ja-JP" dirty="0">
                <a:solidFill>
                  <a:schemeClr val="tx1">
                    <a:lumMod val="65000"/>
                    <a:lumOff val="35000"/>
                  </a:schemeClr>
                </a:solidFill>
              </a:rPr>
              <a:t>’s Contribution to GST1</a:t>
            </a:r>
            <a:endParaRPr kumimoji="1" lang="ja-JP" altLang="en-US">
              <a:solidFill>
                <a:schemeClr val="tx1">
                  <a:lumMod val="65000"/>
                  <a:lumOff val="35000"/>
                </a:schemeClr>
              </a:solidFill>
            </a:endParaRPr>
          </a:p>
        </p:txBody>
      </p:sp>
      <p:sp>
        <p:nvSpPr>
          <p:cNvPr id="6" name="テキスト ボックス 5">
            <a:extLst>
              <a:ext uri="{FF2B5EF4-FFF2-40B4-BE49-F238E27FC236}">
                <a16:creationId xmlns:a16="http://schemas.microsoft.com/office/drawing/2014/main" id="{8C67B5C8-9DB8-4422-CA82-49684396D7EA}"/>
              </a:ext>
            </a:extLst>
          </p:cNvPr>
          <p:cNvSpPr txBox="1"/>
          <p:nvPr/>
        </p:nvSpPr>
        <p:spPr>
          <a:xfrm>
            <a:off x="403411" y="1057835"/>
            <a:ext cx="11546542" cy="4462760"/>
          </a:xfrm>
          <a:prstGeom prst="rect">
            <a:avLst/>
          </a:prstGeom>
          <a:noFill/>
        </p:spPr>
        <p:txBody>
          <a:bodyPr wrap="square" rtlCol="0">
            <a:spAutoFit/>
          </a:bodyPr>
          <a:lstStyle/>
          <a:p>
            <a:pPr algn="l"/>
            <a:r>
              <a:rPr lang="en-US" altLang="ja-JP" b="1" dirty="0">
                <a:solidFill>
                  <a:schemeClr val="tx1">
                    <a:lumMod val="65000"/>
                    <a:lumOff val="35000"/>
                  </a:schemeClr>
                </a:solidFill>
                <a:latin typeface="游ゴシック" panose="020B0400000000000000" pitchFamily="50" charset="-128"/>
                <a:ea typeface="游ゴシック" panose="020B0400000000000000" pitchFamily="50" charset="-128"/>
              </a:rPr>
              <a:t>Written inputs: </a:t>
            </a:r>
          </a:p>
          <a:p>
            <a:pPr marL="285750" indent="-285750" algn="l">
              <a:buFont typeface="Arial" panose="020B0604020202020204" pitchFamily="34" charset="0"/>
              <a:buChar char="•"/>
            </a:pPr>
            <a:r>
              <a:rPr lang="en-US" altLang="ja-JP" dirty="0">
                <a:solidFill>
                  <a:schemeClr val="tx1">
                    <a:lumMod val="65000"/>
                    <a:lumOff val="35000"/>
                  </a:schemeClr>
                </a:solidFill>
                <a:latin typeface="游ゴシック" panose="020B0400000000000000" pitchFamily="50" charset="-128"/>
                <a:ea typeface="游ゴシック" panose="020B0400000000000000" pitchFamily="50" charset="-128"/>
              </a:rPr>
              <a:t>There were several submissions from the observation community, mainly focusing on introducing the potential of remote sensing and providing examples of its use for climate action</a:t>
            </a:r>
          </a:p>
          <a:p>
            <a:pPr algn="l"/>
            <a:endParaRPr lang="en-US" altLang="ja-JP" dirty="0">
              <a:solidFill>
                <a:schemeClr val="tx1">
                  <a:lumMod val="65000"/>
                  <a:lumOff val="35000"/>
                </a:schemeClr>
              </a:solidFill>
              <a:latin typeface="游ゴシック" panose="020B0400000000000000" pitchFamily="50" charset="-128"/>
              <a:ea typeface="游ゴシック" panose="020B0400000000000000" pitchFamily="50" charset="-128"/>
            </a:endParaRPr>
          </a:p>
          <a:p>
            <a:r>
              <a:rPr lang="en-US" altLang="ja-JP" b="1" dirty="0">
                <a:solidFill>
                  <a:schemeClr val="tx1">
                    <a:lumMod val="65000"/>
                    <a:lumOff val="35000"/>
                  </a:schemeClr>
                </a:solidFill>
                <a:latin typeface="游ゴシック" panose="020B0400000000000000" pitchFamily="50" charset="-128"/>
                <a:ea typeface="游ゴシック" panose="020B0400000000000000" pitchFamily="50" charset="-128"/>
              </a:rPr>
              <a:t>What was heard during the technical dialogues:</a:t>
            </a:r>
          </a:p>
          <a:p>
            <a:pPr marL="285750" indent="-285750">
              <a:buFont typeface="Arial" panose="020B0604020202020204" pitchFamily="34" charset="0"/>
              <a:buChar char="•"/>
            </a:pPr>
            <a:r>
              <a:rPr lang="en-US" altLang="ja-JP" dirty="0">
                <a:solidFill>
                  <a:schemeClr val="tx1">
                    <a:lumMod val="65000"/>
                    <a:lumOff val="35000"/>
                  </a:schemeClr>
                </a:solidFill>
                <a:latin typeface="游ゴシック" panose="020B0400000000000000" pitchFamily="50" charset="-128"/>
                <a:ea typeface="游ゴシック" panose="020B0400000000000000" pitchFamily="50" charset="-128"/>
              </a:rPr>
              <a:t>Potential of satellite technology to identify methane leakage</a:t>
            </a:r>
          </a:p>
          <a:p>
            <a:pPr marL="285750" indent="-285750">
              <a:buFont typeface="Arial" panose="020B0604020202020204" pitchFamily="34" charset="0"/>
              <a:buChar char="•"/>
            </a:pPr>
            <a:r>
              <a:rPr lang="en-US" altLang="ja-JP" dirty="0">
                <a:solidFill>
                  <a:schemeClr val="tx1">
                    <a:lumMod val="65000"/>
                    <a:lumOff val="35000"/>
                  </a:schemeClr>
                </a:solidFill>
                <a:latin typeface="游ゴシック" panose="020B0400000000000000" pitchFamily="50" charset="-128"/>
                <a:ea typeface="游ゴシック" panose="020B0400000000000000" pitchFamily="50" charset="-128"/>
              </a:rPr>
              <a:t>The importance of engagement with the systematic observation community</a:t>
            </a:r>
          </a:p>
          <a:p>
            <a:pPr marL="285750" indent="-285750">
              <a:buFont typeface="Arial" panose="020B0604020202020204" pitchFamily="34" charset="0"/>
              <a:buChar char="•"/>
            </a:pPr>
            <a:endParaRPr lang="en-US" altLang="ja-JP" b="1" dirty="0">
              <a:solidFill>
                <a:schemeClr val="tx1">
                  <a:lumMod val="65000"/>
                  <a:lumOff val="35000"/>
                </a:schemeClr>
              </a:solidFill>
              <a:latin typeface="游ゴシック" panose="020B0400000000000000" pitchFamily="50" charset="-128"/>
              <a:ea typeface="游ゴシック" panose="020B0400000000000000" pitchFamily="50" charset="-128"/>
            </a:endParaRPr>
          </a:p>
          <a:p>
            <a:pPr algn="l"/>
            <a:r>
              <a:rPr kumimoji="1" lang="en-US" altLang="ja-JP" b="1" dirty="0">
                <a:solidFill>
                  <a:schemeClr val="tx1">
                    <a:lumMod val="65000"/>
                    <a:lumOff val="35000"/>
                  </a:schemeClr>
                </a:solidFill>
                <a:latin typeface="游ゴシック" panose="020B0400000000000000" pitchFamily="50" charset="-128"/>
                <a:ea typeface="游ゴシック" panose="020B0400000000000000" pitchFamily="50" charset="-128"/>
              </a:rPr>
              <a:t>What was included in the decision:</a:t>
            </a:r>
            <a:endParaRPr kumimoji="1" lang="en" altLang="ja-JP" dirty="0">
              <a:solidFill>
                <a:schemeClr val="tx1">
                  <a:lumMod val="65000"/>
                  <a:lumOff val="35000"/>
                </a:schemeClr>
              </a:solidFill>
              <a:latin typeface="游ゴシック" panose="020B0400000000000000" pitchFamily="50" charset="-128"/>
              <a:ea typeface="游ゴシック" panose="020B0400000000000000" pitchFamily="50" charset="-128"/>
            </a:endParaRPr>
          </a:p>
          <a:p>
            <a:pPr marL="285750" indent="-285750" algn="l">
              <a:buFont typeface="Arial" panose="020B0604020202020204" pitchFamily="34" charset="0"/>
              <a:buChar char="•"/>
            </a:pPr>
            <a:r>
              <a:rPr kumimoji="1" lang="en" altLang="ja-JP" dirty="0">
                <a:solidFill>
                  <a:schemeClr val="tx1">
                    <a:lumMod val="65000"/>
                    <a:lumOff val="35000"/>
                  </a:schemeClr>
                </a:solidFill>
                <a:latin typeface="游ゴシック" panose="020B0400000000000000" pitchFamily="50" charset="-128"/>
                <a:ea typeface="游ゴシック" panose="020B0400000000000000" pitchFamily="50" charset="-128"/>
              </a:rPr>
              <a:t>Recognizes that [---] the need to enhance coordination of activities by the systematic observation community </a:t>
            </a:r>
            <a:r>
              <a:rPr kumimoji="1" lang="en" altLang="ja-JP" sz="1400" dirty="0">
                <a:solidFill>
                  <a:schemeClr val="tx1">
                    <a:lumMod val="65000"/>
                    <a:lumOff val="35000"/>
                  </a:schemeClr>
                </a:solidFill>
                <a:latin typeface="游ゴシック" panose="020B0400000000000000" pitchFamily="50" charset="-128"/>
                <a:ea typeface="游ゴシック" panose="020B0400000000000000" pitchFamily="50" charset="-128"/>
              </a:rPr>
              <a:t>(paragraph 49)</a:t>
            </a:r>
          </a:p>
          <a:p>
            <a:pPr marL="285750" indent="-285750" algn="l">
              <a:buFont typeface="Arial" panose="020B0604020202020204" pitchFamily="34" charset="0"/>
              <a:buChar char="•"/>
            </a:pPr>
            <a:r>
              <a:rPr kumimoji="1" lang="en" altLang="ja-JP" dirty="0">
                <a:solidFill>
                  <a:schemeClr val="tx1">
                    <a:lumMod val="65000"/>
                    <a:lumOff val="35000"/>
                  </a:schemeClr>
                </a:solidFill>
                <a:latin typeface="游ゴシック" panose="020B0400000000000000" pitchFamily="50" charset="-128"/>
                <a:ea typeface="游ゴシック" panose="020B0400000000000000" pitchFamily="50" charset="-128"/>
              </a:rPr>
              <a:t>Encourages the scientific community to continue enhancing knowledge on and addressing knowledge gaps in adaptation and availability of information on climate change impacts, including for monitoring and progress, and to provide relevant and timely inputs to the second and subsequent global </a:t>
            </a:r>
            <a:r>
              <a:rPr kumimoji="1" lang="en" altLang="ja-JP" dirty="0" err="1">
                <a:solidFill>
                  <a:schemeClr val="tx1">
                    <a:lumMod val="65000"/>
                    <a:lumOff val="35000"/>
                  </a:schemeClr>
                </a:solidFill>
                <a:latin typeface="游ゴシック" panose="020B0400000000000000" pitchFamily="50" charset="-128"/>
                <a:ea typeface="游ゴシック" panose="020B0400000000000000" pitchFamily="50" charset="-128"/>
              </a:rPr>
              <a:t>stocktakes</a:t>
            </a:r>
            <a:r>
              <a:rPr kumimoji="1" lang="en" altLang="ja-JP" sz="1400" dirty="0">
                <a:solidFill>
                  <a:schemeClr val="tx1">
                    <a:lumMod val="65000"/>
                    <a:lumOff val="35000"/>
                  </a:schemeClr>
                </a:solidFill>
                <a:latin typeface="游ゴシック" panose="020B0400000000000000" pitchFamily="50" charset="-128"/>
                <a:ea typeface="游ゴシック" panose="020B0400000000000000" pitchFamily="50" charset="-128"/>
              </a:rPr>
              <a:t> (paragraph 183)</a:t>
            </a:r>
            <a:endParaRPr kumimoji="1" lang="en" altLang="ja-JP" dirty="0">
              <a:solidFill>
                <a:schemeClr val="tx1">
                  <a:lumMod val="65000"/>
                  <a:lumOff val="35000"/>
                </a:schemeClr>
              </a:solidFill>
              <a:latin typeface="游ゴシック" panose="020B0400000000000000" pitchFamily="50" charset="-128"/>
              <a:ea typeface="游ゴシック" panose="020B0400000000000000" pitchFamily="50" charset="-128"/>
            </a:endParaRPr>
          </a:p>
          <a:p>
            <a:pPr marL="285750" indent="-285750" algn="l">
              <a:buFont typeface="Arial" panose="020B0604020202020204" pitchFamily="34" charset="0"/>
              <a:buChar char="•"/>
            </a:pPr>
            <a:r>
              <a:rPr lang="en" altLang="ja-JP" dirty="0">
                <a:solidFill>
                  <a:schemeClr val="tx1">
                    <a:lumMod val="65000"/>
                    <a:lumOff val="35000"/>
                  </a:schemeClr>
                </a:solidFill>
                <a:latin typeface="游ゴシック" panose="020B0400000000000000" pitchFamily="50" charset="-128"/>
                <a:ea typeface="游ゴシック" panose="020B0400000000000000" pitchFamily="50" charset="-128"/>
              </a:rPr>
              <a:t>Invite the IPCC [---] to provide relevant and timely information for the next global </a:t>
            </a:r>
            <a:r>
              <a:rPr lang="en" altLang="ja-JP" dirty="0" err="1">
                <a:solidFill>
                  <a:schemeClr val="tx1">
                    <a:lumMod val="65000"/>
                    <a:lumOff val="35000"/>
                  </a:schemeClr>
                </a:solidFill>
                <a:latin typeface="游ゴシック" panose="020B0400000000000000" pitchFamily="50" charset="-128"/>
                <a:ea typeface="游ゴシック" panose="020B0400000000000000" pitchFamily="50" charset="-128"/>
              </a:rPr>
              <a:t>stocktake</a:t>
            </a:r>
            <a:r>
              <a:rPr lang="en" altLang="ja-JP" dirty="0">
                <a:solidFill>
                  <a:schemeClr val="tx1">
                    <a:lumMod val="65000"/>
                    <a:lumOff val="35000"/>
                  </a:schemeClr>
                </a:solidFill>
                <a:latin typeface="游ゴシック" panose="020B0400000000000000" pitchFamily="50" charset="-128"/>
                <a:ea typeface="游ゴシック" panose="020B0400000000000000" pitchFamily="50" charset="-128"/>
              </a:rPr>
              <a:t> </a:t>
            </a:r>
            <a:r>
              <a:rPr lang="en" altLang="ja-JP" sz="1400" dirty="0">
                <a:solidFill>
                  <a:schemeClr val="tx1">
                    <a:lumMod val="65000"/>
                    <a:lumOff val="35000"/>
                  </a:schemeClr>
                </a:solidFill>
                <a:latin typeface="游ゴシック" panose="020B0400000000000000" pitchFamily="50" charset="-128"/>
                <a:ea typeface="游ゴシック" panose="020B0400000000000000" pitchFamily="50" charset="-128"/>
              </a:rPr>
              <a:t>(paragraph 184)</a:t>
            </a:r>
          </a:p>
        </p:txBody>
      </p:sp>
      <p:sp>
        <p:nvSpPr>
          <p:cNvPr id="4" name="テキスト ボックス 3">
            <a:extLst>
              <a:ext uri="{FF2B5EF4-FFF2-40B4-BE49-F238E27FC236}">
                <a16:creationId xmlns:a16="http://schemas.microsoft.com/office/drawing/2014/main" id="{48A9CB35-E5AE-5078-1D6B-DDEE4356FDF5}"/>
              </a:ext>
            </a:extLst>
          </p:cNvPr>
          <p:cNvSpPr txBox="1"/>
          <p:nvPr/>
        </p:nvSpPr>
        <p:spPr>
          <a:xfrm>
            <a:off x="0" y="6546665"/>
            <a:ext cx="6096000" cy="230832"/>
          </a:xfrm>
          <a:prstGeom prst="rect">
            <a:avLst/>
          </a:prstGeom>
          <a:noFill/>
        </p:spPr>
        <p:txBody>
          <a:bodyPr wrap="square">
            <a:spAutoFit/>
          </a:bodyPr>
          <a:lstStyle/>
          <a:p>
            <a:r>
              <a:rPr kumimoji="1" lang="en-US" altLang="ja-JP" sz="900" dirty="0">
                <a:solidFill>
                  <a:schemeClr val="tx1">
                    <a:lumMod val="65000"/>
                    <a:lumOff val="35000"/>
                  </a:schemeClr>
                </a:solidFill>
                <a:latin typeface="游ゴシック" panose="020B0400000000000000" pitchFamily="50" charset="-128"/>
                <a:ea typeface="游ゴシック" panose="020B0400000000000000" pitchFamily="50" charset="-128"/>
              </a:rPr>
              <a:t>Source: https://</a:t>
            </a:r>
            <a:r>
              <a:rPr kumimoji="1" lang="en-US" altLang="ja-JP" sz="900" dirty="0" err="1">
                <a:solidFill>
                  <a:schemeClr val="tx1">
                    <a:lumMod val="65000"/>
                    <a:lumOff val="35000"/>
                  </a:schemeClr>
                </a:solidFill>
                <a:latin typeface="游ゴシック" panose="020B0400000000000000" pitchFamily="50" charset="-128"/>
                <a:ea typeface="游ゴシック" panose="020B0400000000000000" pitchFamily="50" charset="-128"/>
              </a:rPr>
              <a:t>unfccc.int</a:t>
            </a:r>
            <a:r>
              <a:rPr kumimoji="1" lang="en-US" altLang="ja-JP" sz="900" dirty="0">
                <a:solidFill>
                  <a:schemeClr val="tx1">
                    <a:lumMod val="65000"/>
                    <a:lumOff val="35000"/>
                  </a:schemeClr>
                </a:solidFill>
                <a:latin typeface="游ゴシック" panose="020B0400000000000000" pitchFamily="50" charset="-128"/>
                <a:ea typeface="游ゴシック" panose="020B0400000000000000" pitchFamily="50" charset="-128"/>
              </a:rPr>
              <a:t>/sites/default/files/resource/cma5_auv_4_gst.pdf</a:t>
            </a:r>
            <a:endParaRPr lang="ja-JP" altLang="en-US" sz="900">
              <a:solidFill>
                <a:schemeClr val="tx1">
                  <a:lumMod val="65000"/>
                  <a:lumOff val="35000"/>
                </a:schemeClr>
              </a:solidFill>
            </a:endParaRPr>
          </a:p>
        </p:txBody>
      </p:sp>
    </p:spTree>
    <p:extLst>
      <p:ext uri="{BB962C8B-B14F-4D97-AF65-F5344CB8AC3E}">
        <p14:creationId xmlns:p14="http://schemas.microsoft.com/office/powerpoint/2010/main" val="638016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AF9B6AE-FD97-DBAF-6375-765065DCF606}"/>
              </a:ext>
            </a:extLst>
          </p:cNvPr>
          <p:cNvSpPr>
            <a:spLocks noGrp="1"/>
          </p:cNvSpPr>
          <p:nvPr>
            <p:ph type="sldNum" sz="quarter" idx="4"/>
          </p:nvPr>
        </p:nvSpPr>
        <p:spPr/>
        <p:txBody>
          <a:bodyPr/>
          <a:lstStyle/>
          <a:p>
            <a:fld id="{35652D7C-7C56-4044-895E-D033B60AD5EC}" type="slidenum">
              <a:rPr kumimoji="1" lang="en-GB" smtClean="0"/>
              <a:t>8</a:t>
            </a:fld>
            <a:endParaRPr kumimoji="1" lang="en-GB"/>
          </a:p>
        </p:txBody>
      </p:sp>
      <p:sp>
        <p:nvSpPr>
          <p:cNvPr id="4" name="タイトル 2">
            <a:extLst>
              <a:ext uri="{FF2B5EF4-FFF2-40B4-BE49-F238E27FC236}">
                <a16:creationId xmlns:a16="http://schemas.microsoft.com/office/drawing/2014/main" id="{01076AA1-9A30-639C-8300-CC952AC9F3AE}"/>
              </a:ext>
            </a:extLst>
          </p:cNvPr>
          <p:cNvSpPr txBox="1">
            <a:spLocks/>
          </p:cNvSpPr>
          <p:nvPr/>
        </p:nvSpPr>
        <p:spPr>
          <a:xfrm>
            <a:off x="0" y="365125"/>
            <a:ext cx="12192000" cy="492125"/>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2400" b="1" dirty="0">
                <a:solidFill>
                  <a:schemeClr val="tx1">
                    <a:lumMod val="65000"/>
                    <a:lumOff val="35000"/>
                  </a:schemeClr>
                </a:solidFill>
                <a:latin typeface="Yu Gothic" panose="020B0400000000000000" pitchFamily="34" charset="-128"/>
                <a:ea typeface="Yu Gothic" panose="020B0400000000000000" pitchFamily="34" charset="-128"/>
              </a:rPr>
              <a:t>Way forward: continuous contribution is indispensable</a:t>
            </a:r>
            <a:endParaRPr lang="ja-JP" altLang="en-US" sz="2400" b="1">
              <a:solidFill>
                <a:schemeClr val="tx1">
                  <a:lumMod val="65000"/>
                  <a:lumOff val="35000"/>
                </a:schemeClr>
              </a:solidFill>
              <a:latin typeface="Yu Gothic" panose="020B0400000000000000" pitchFamily="34" charset="-128"/>
              <a:ea typeface="Yu Gothic" panose="020B0400000000000000" pitchFamily="34" charset="-128"/>
            </a:endParaRPr>
          </a:p>
        </p:txBody>
      </p:sp>
      <p:sp>
        <p:nvSpPr>
          <p:cNvPr id="12" name="テキスト ボックス 11">
            <a:extLst>
              <a:ext uri="{FF2B5EF4-FFF2-40B4-BE49-F238E27FC236}">
                <a16:creationId xmlns:a16="http://schemas.microsoft.com/office/drawing/2014/main" id="{C48B9EBC-C259-E9AA-022F-774D7D184336}"/>
              </a:ext>
            </a:extLst>
          </p:cNvPr>
          <p:cNvSpPr txBox="1"/>
          <p:nvPr/>
        </p:nvSpPr>
        <p:spPr>
          <a:xfrm>
            <a:off x="759045" y="1016870"/>
            <a:ext cx="10673909" cy="1754326"/>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dirty="0">
                <a:solidFill>
                  <a:schemeClr val="tx1">
                    <a:lumMod val="65000"/>
                    <a:lumOff val="35000"/>
                  </a:schemeClr>
                </a:solidFill>
              </a:rPr>
              <a:t>It was the first-ever global </a:t>
            </a:r>
            <a:r>
              <a:rPr kumimoji="1" lang="en-US" altLang="ja-JP" dirty="0" err="1">
                <a:solidFill>
                  <a:schemeClr val="tx1">
                    <a:lumMod val="65000"/>
                    <a:lumOff val="35000"/>
                  </a:schemeClr>
                </a:solidFill>
              </a:rPr>
              <a:t>stocktake</a:t>
            </a:r>
            <a:endParaRPr kumimoji="1" lang="en-US" altLang="ja-JP" dirty="0">
              <a:solidFill>
                <a:schemeClr val="tx1">
                  <a:lumMod val="65000"/>
                  <a:lumOff val="35000"/>
                </a:schemeClr>
              </a:solidFill>
            </a:endParaRPr>
          </a:p>
          <a:p>
            <a:pPr marL="285750" indent="-285750">
              <a:buFont typeface="Arial" panose="020B0604020202020204" pitchFamily="34" charset="0"/>
              <a:buChar char="•"/>
            </a:pPr>
            <a:endParaRPr lang="en-US" altLang="ja-JP" dirty="0">
              <a:solidFill>
                <a:schemeClr val="tx1">
                  <a:lumMod val="65000"/>
                  <a:lumOff val="35000"/>
                </a:schemeClr>
              </a:solidFill>
            </a:endParaRPr>
          </a:p>
          <a:p>
            <a:pPr marL="285750" indent="-285750">
              <a:buFont typeface="Arial" panose="020B0604020202020204" pitchFamily="34" charset="0"/>
              <a:buChar char="•"/>
            </a:pPr>
            <a:r>
              <a:rPr kumimoji="1" lang="en-US" altLang="ja-JP" dirty="0">
                <a:solidFill>
                  <a:schemeClr val="tx1">
                    <a:lumMod val="65000"/>
                    <a:lumOff val="35000"/>
                  </a:schemeClr>
                </a:solidFill>
              </a:rPr>
              <a:t>All actors are expected to </a:t>
            </a:r>
            <a:r>
              <a:rPr kumimoji="1" lang="en-US" altLang="ja-JP" dirty="0" err="1">
                <a:solidFill>
                  <a:schemeClr val="tx1">
                    <a:lumMod val="65000"/>
                    <a:lumOff val="35000"/>
                  </a:schemeClr>
                </a:solidFill>
              </a:rPr>
              <a:t>utilise</a:t>
            </a:r>
            <a:r>
              <a:rPr kumimoji="1" lang="en-US" altLang="ja-JP" dirty="0">
                <a:solidFill>
                  <a:schemeClr val="tx1">
                    <a:lumMod val="65000"/>
                    <a:lumOff val="35000"/>
                  </a:schemeClr>
                </a:solidFill>
              </a:rPr>
              <a:t> the outcomes in their activities, and scientific community is encouraged to enhance knowledge. </a:t>
            </a:r>
          </a:p>
          <a:p>
            <a:endParaRPr lang="en-US" altLang="ja-JP" dirty="0">
              <a:solidFill>
                <a:schemeClr val="tx1">
                  <a:lumMod val="65000"/>
                  <a:lumOff val="35000"/>
                </a:schemeClr>
              </a:solidFill>
            </a:endParaRPr>
          </a:p>
          <a:p>
            <a:pPr marL="285750" indent="-285750">
              <a:buFont typeface="Arial" panose="020B0604020202020204" pitchFamily="34" charset="0"/>
              <a:buChar char="•"/>
            </a:pPr>
            <a:r>
              <a:rPr kumimoji="1" lang="en-US" altLang="ja-JP" dirty="0">
                <a:solidFill>
                  <a:schemeClr val="tx1">
                    <a:lumMod val="65000"/>
                    <a:lumOff val="35000"/>
                  </a:schemeClr>
                </a:solidFill>
              </a:rPr>
              <a:t>Details need to be </a:t>
            </a:r>
            <a:r>
              <a:rPr lang="en-US" altLang="ja-JP" dirty="0">
                <a:solidFill>
                  <a:schemeClr val="tx1">
                    <a:lumMod val="65000"/>
                    <a:lumOff val="35000"/>
                  </a:schemeClr>
                </a:solidFill>
              </a:rPr>
              <a:t>considered and explored with a spirit of “learning-by-doing”.</a:t>
            </a:r>
            <a:endParaRPr kumimoji="1" lang="en-US" altLang="ja-JP" dirty="0">
              <a:solidFill>
                <a:schemeClr val="tx1">
                  <a:lumMod val="65000"/>
                  <a:lumOff val="35000"/>
                </a:schemeClr>
              </a:solidFill>
            </a:endParaRPr>
          </a:p>
        </p:txBody>
      </p:sp>
      <p:sp>
        <p:nvSpPr>
          <p:cNvPr id="20" name="ホームベース 19">
            <a:extLst>
              <a:ext uri="{FF2B5EF4-FFF2-40B4-BE49-F238E27FC236}">
                <a16:creationId xmlns:a16="http://schemas.microsoft.com/office/drawing/2014/main" id="{08D79FBB-03A7-75CC-3AC8-F0C2034AE0BD}"/>
              </a:ext>
            </a:extLst>
          </p:cNvPr>
          <p:cNvSpPr/>
          <p:nvPr/>
        </p:nvSpPr>
        <p:spPr>
          <a:xfrm>
            <a:off x="1035269" y="3565439"/>
            <a:ext cx="5060731" cy="528145"/>
          </a:xfrm>
          <a:prstGeom prst="homePlate">
            <a:avLst/>
          </a:prstGeom>
          <a:solidFill>
            <a:srgbClr val="B125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2024-2025</a:t>
            </a:r>
          </a:p>
          <a:p>
            <a:pPr algn="ctr"/>
            <a:r>
              <a:rPr kumimoji="1" lang="en-US" altLang="ja-JP" dirty="0"/>
              <a:t>Follow-up period of GST1</a:t>
            </a:r>
            <a:endParaRPr kumimoji="1" lang="ja-JP" altLang="en-US"/>
          </a:p>
        </p:txBody>
      </p:sp>
      <p:sp>
        <p:nvSpPr>
          <p:cNvPr id="21" name="ホームベース 20">
            <a:extLst>
              <a:ext uri="{FF2B5EF4-FFF2-40B4-BE49-F238E27FC236}">
                <a16:creationId xmlns:a16="http://schemas.microsoft.com/office/drawing/2014/main" id="{01188BD1-DD7C-663D-2E2D-56ABA5A6597D}"/>
              </a:ext>
            </a:extLst>
          </p:cNvPr>
          <p:cNvSpPr/>
          <p:nvPr/>
        </p:nvSpPr>
        <p:spPr>
          <a:xfrm>
            <a:off x="6096000" y="3565439"/>
            <a:ext cx="5060731" cy="528145"/>
          </a:xfrm>
          <a:prstGeom prst="homePlate">
            <a:avLst/>
          </a:prstGeom>
          <a:solidFill>
            <a:srgbClr val="B1254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2026-2028</a:t>
            </a:r>
          </a:p>
          <a:p>
            <a:pPr algn="ctr"/>
            <a:r>
              <a:rPr kumimoji="1" lang="en-US" altLang="ja-JP" dirty="0"/>
              <a:t>Contribution to GST2</a:t>
            </a:r>
            <a:endParaRPr kumimoji="1" lang="ja-JP" altLang="en-US"/>
          </a:p>
        </p:txBody>
      </p:sp>
      <p:sp>
        <p:nvSpPr>
          <p:cNvPr id="22" name="正方形/長方形 21">
            <a:extLst>
              <a:ext uri="{FF2B5EF4-FFF2-40B4-BE49-F238E27FC236}">
                <a16:creationId xmlns:a16="http://schemas.microsoft.com/office/drawing/2014/main" id="{8C000FD1-EE9A-814E-FE0A-92180B727ED4}"/>
              </a:ext>
            </a:extLst>
          </p:cNvPr>
          <p:cNvSpPr/>
          <p:nvPr/>
        </p:nvSpPr>
        <p:spPr>
          <a:xfrm>
            <a:off x="1035269" y="4188177"/>
            <a:ext cx="4806183" cy="2057399"/>
          </a:xfrm>
          <a:prstGeom prst="rect">
            <a:avLst/>
          </a:prstGeom>
          <a:solidFill>
            <a:srgbClr val="F7E8E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en-US" altLang="ja-JP" sz="1600" dirty="0">
                <a:solidFill>
                  <a:schemeClr val="tx1">
                    <a:lumMod val="65000"/>
                    <a:lumOff val="35000"/>
                  </a:schemeClr>
                </a:solidFill>
              </a:rPr>
              <a:t>Implement/integrate the outcomes of the GST practically</a:t>
            </a:r>
            <a:endParaRPr kumimoji="1" lang="ja-JP" altLang="en-US" sz="1600">
              <a:solidFill>
                <a:schemeClr val="tx1">
                  <a:lumMod val="65000"/>
                  <a:lumOff val="35000"/>
                </a:schemeClr>
              </a:solidFill>
            </a:endParaRPr>
          </a:p>
          <a:p>
            <a:pPr marL="285750" indent="-285750">
              <a:buFont typeface="Arial" panose="020B0604020202020204" pitchFamily="34" charset="0"/>
              <a:buChar char="•"/>
            </a:pPr>
            <a:endParaRPr kumimoji="1" lang="en-US" altLang="ja-JP" sz="1600" dirty="0">
              <a:solidFill>
                <a:schemeClr val="tx1">
                  <a:lumMod val="65000"/>
                  <a:lumOff val="35000"/>
                </a:schemeClr>
              </a:solidFill>
            </a:endParaRPr>
          </a:p>
          <a:p>
            <a:pPr marL="742950" lvl="1" indent="-285750">
              <a:buFont typeface="Wingdings" pitchFamily="2" charset="2"/>
              <a:buChar char="Ø"/>
            </a:pPr>
            <a:r>
              <a:rPr kumimoji="1" lang="en-US" altLang="ja-JP" sz="1600" dirty="0">
                <a:solidFill>
                  <a:schemeClr val="tx1">
                    <a:lumMod val="65000"/>
                    <a:lumOff val="35000"/>
                  </a:schemeClr>
                </a:solidFill>
              </a:rPr>
              <a:t>Support governments in updating their NDCs by such as exploring the potential use of satellite/space-related technologies</a:t>
            </a:r>
          </a:p>
          <a:p>
            <a:pPr marL="285750" indent="-285750">
              <a:buFont typeface="Arial" panose="020B0604020202020204" pitchFamily="34" charset="0"/>
              <a:buChar char="•"/>
            </a:pPr>
            <a:endParaRPr kumimoji="1" lang="en-US" altLang="ja-JP" sz="1600" dirty="0">
              <a:solidFill>
                <a:schemeClr val="tx1">
                  <a:lumMod val="65000"/>
                  <a:lumOff val="35000"/>
                </a:schemeClr>
              </a:solidFill>
            </a:endParaRPr>
          </a:p>
        </p:txBody>
      </p:sp>
      <p:sp>
        <p:nvSpPr>
          <p:cNvPr id="23" name="正方形/長方形 22">
            <a:extLst>
              <a:ext uri="{FF2B5EF4-FFF2-40B4-BE49-F238E27FC236}">
                <a16:creationId xmlns:a16="http://schemas.microsoft.com/office/drawing/2014/main" id="{A9AACFE9-4FF8-2EFA-8B08-B6D95029C075}"/>
              </a:ext>
            </a:extLst>
          </p:cNvPr>
          <p:cNvSpPr/>
          <p:nvPr/>
        </p:nvSpPr>
        <p:spPr>
          <a:xfrm>
            <a:off x="6096000" y="4188177"/>
            <a:ext cx="4806183" cy="2078622"/>
          </a:xfrm>
          <a:prstGeom prst="rect">
            <a:avLst/>
          </a:prstGeom>
          <a:solidFill>
            <a:srgbClr val="F7E8E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l">
              <a:buFont typeface="Arial" panose="020B0604020202020204" pitchFamily="34" charset="0"/>
              <a:buChar char="•"/>
            </a:pPr>
            <a:r>
              <a:rPr lang="en-US" altLang="ja-JP" sz="1600" dirty="0">
                <a:solidFill>
                  <a:schemeClr val="tx1">
                    <a:lumMod val="65000"/>
                    <a:lumOff val="35000"/>
                  </a:schemeClr>
                </a:solidFill>
                <a:latin typeface="游ゴシック" panose="020B0400000000000000" pitchFamily="50" charset="-128"/>
                <a:ea typeface="游ゴシック" panose="020B0400000000000000" pitchFamily="50" charset="-128"/>
              </a:rPr>
              <a:t>Set a clear purpose for engaging with the GST process and define expected outcomes</a:t>
            </a:r>
          </a:p>
          <a:p>
            <a:pPr marL="285750" indent="-285750" algn="l">
              <a:buFont typeface="Arial" panose="020B0604020202020204" pitchFamily="34" charset="0"/>
              <a:buChar char="•"/>
            </a:pPr>
            <a:endParaRPr lang="en-US" altLang="ja-JP" sz="1600" dirty="0">
              <a:solidFill>
                <a:schemeClr val="tx1">
                  <a:lumMod val="65000"/>
                  <a:lumOff val="35000"/>
                </a:schemeClr>
              </a:solidFill>
              <a:latin typeface="游ゴシック" panose="020B0400000000000000" pitchFamily="50" charset="-128"/>
              <a:ea typeface="游ゴシック" panose="020B0400000000000000" pitchFamily="50" charset="-128"/>
            </a:endParaRPr>
          </a:p>
          <a:p>
            <a:pPr marL="285750" indent="-285750" algn="l">
              <a:buFont typeface="Arial" panose="020B0604020202020204" pitchFamily="34" charset="0"/>
              <a:buChar char="•"/>
            </a:pPr>
            <a:r>
              <a:rPr lang="en-US" altLang="ja-JP" sz="1600" dirty="0">
                <a:solidFill>
                  <a:schemeClr val="tx1">
                    <a:lumMod val="65000"/>
                    <a:lumOff val="35000"/>
                  </a:schemeClr>
                </a:solidFill>
                <a:latin typeface="游ゴシック" panose="020B0400000000000000" pitchFamily="50" charset="-128"/>
                <a:ea typeface="游ゴシック" panose="020B0400000000000000" pitchFamily="50" charset="-128"/>
              </a:rPr>
              <a:t>Develop strategy for contribution, considering the possible absent of IPCC working group reports </a:t>
            </a:r>
            <a:endParaRPr kumimoji="1" lang="ja-JP" altLang="en-US" sz="1600" dirty="0">
              <a:solidFill>
                <a:schemeClr val="tx1">
                  <a:lumMod val="65000"/>
                  <a:lumOff val="35000"/>
                </a:schemeClr>
              </a:solidFill>
              <a:latin typeface="游ゴシック" panose="020B0400000000000000" pitchFamily="50" charset="-128"/>
              <a:ea typeface="游ゴシック" panose="020B0400000000000000" pitchFamily="50" charset="-128"/>
            </a:endParaRPr>
          </a:p>
        </p:txBody>
      </p:sp>
      <p:sp>
        <p:nvSpPr>
          <p:cNvPr id="25" name="テキスト ボックス 24">
            <a:extLst>
              <a:ext uri="{FF2B5EF4-FFF2-40B4-BE49-F238E27FC236}">
                <a16:creationId xmlns:a16="http://schemas.microsoft.com/office/drawing/2014/main" id="{3EEF67CE-A00B-07A0-A86B-6D0F00A4A2EB}"/>
              </a:ext>
            </a:extLst>
          </p:cNvPr>
          <p:cNvSpPr txBox="1"/>
          <p:nvPr/>
        </p:nvSpPr>
        <p:spPr>
          <a:xfrm>
            <a:off x="315311" y="3179589"/>
            <a:ext cx="4343400" cy="338554"/>
          </a:xfrm>
          <a:prstGeom prst="rect">
            <a:avLst/>
          </a:prstGeom>
          <a:noFill/>
        </p:spPr>
        <p:txBody>
          <a:bodyPr wrap="square" rtlCol="0">
            <a:spAutoFit/>
          </a:bodyPr>
          <a:lstStyle/>
          <a:p>
            <a:pPr algn="l"/>
            <a:r>
              <a:rPr kumimoji="1" lang="en-US" altLang="ja-JP" sz="1600" b="1" dirty="0">
                <a:solidFill>
                  <a:srgbClr val="B12548"/>
                </a:solidFill>
                <a:latin typeface="游ゴシック" panose="020B0400000000000000" pitchFamily="50" charset="-128"/>
                <a:ea typeface="游ゴシック" panose="020B0400000000000000" pitchFamily="50" charset="-128"/>
              </a:rPr>
              <a:t>Examples of contribution to GSTs </a:t>
            </a:r>
            <a:endParaRPr kumimoji="1" lang="ja-JP" altLang="en-US" sz="1600" b="1" dirty="0">
              <a:solidFill>
                <a:srgbClr val="B12548"/>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3475676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正方形/長方形 1"/>
          <p:cNvSpPr/>
          <p:nvPr/>
        </p:nvSpPr>
        <p:spPr>
          <a:xfrm>
            <a:off x="2323322" y="0"/>
            <a:ext cx="7545356" cy="6858000"/>
          </a:xfrm>
          <a:prstGeom prst="rect">
            <a:avLst/>
          </a:prstGeom>
          <a:solidFill>
            <a:schemeClr val="bg1"/>
          </a:solidFill>
          <a:ln>
            <a:noFill/>
          </a:ln>
          <a:effectLst>
            <a:outerShdw blurRad="279400" sx="105000" sy="105000" algn="ctr"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65000"/>
                  <a:lumOff val="35000"/>
                </a:schemeClr>
              </a:solidFill>
            </a:endParaRPr>
          </a:p>
        </p:txBody>
      </p:sp>
      <p:pic>
        <p:nvPicPr>
          <p:cNvPr id="3" name="図 2"/>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3533192" y="5680252"/>
            <a:ext cx="5125616" cy="415432"/>
          </a:xfrm>
          <a:prstGeom prst="rect">
            <a:avLst/>
          </a:prstGeom>
        </p:spPr>
      </p:pic>
      <p:sp>
        <p:nvSpPr>
          <p:cNvPr id="4" name="日付プレースホルダー 34"/>
          <p:cNvSpPr txBox="1">
            <a:spLocks/>
          </p:cNvSpPr>
          <p:nvPr/>
        </p:nvSpPr>
        <p:spPr>
          <a:xfrm>
            <a:off x="2628122" y="3957072"/>
            <a:ext cx="6935756" cy="365125"/>
          </a:xfrm>
          <a:prstGeom prst="rect">
            <a:avLst/>
          </a:prstGeom>
        </p:spPr>
        <p:txBody>
          <a:bodyPr vert="horz" lIns="91440" tIns="45720" rIns="91440" bIns="45720" rtlCol="0" anchor="ctr"/>
          <a:lstStyle>
            <a:defPPr>
              <a:defRPr lang="ja-JP"/>
            </a:defPPr>
            <a:lvl1pPr marL="0" algn="l" defTabSz="914400" rtl="0" eaLnBrk="1" latinLnBrk="0" hangingPunct="1">
              <a:defRPr kumimoji="1" sz="1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en-US" altLang="ja-JP" dirty="0">
                <a:solidFill>
                  <a:schemeClr val="tx1">
                    <a:lumMod val="65000"/>
                    <a:lumOff val="35000"/>
                  </a:schemeClr>
                </a:solidFill>
                <a:latin typeface="游ゴシック Medium" panose="020B0500000000000000" pitchFamily="50" charset="-128"/>
                <a:ea typeface="游ゴシック Medium" panose="020B0500000000000000" pitchFamily="50" charset="-128"/>
              </a:rPr>
              <a:t>Climate and Energy Area/ Fellow</a:t>
            </a:r>
            <a:endParaRPr lang="ja-JP" altLang="en-US"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p:txBody>
      </p:sp>
      <p:sp>
        <p:nvSpPr>
          <p:cNvPr id="5" name="フッター プレースホルダー 35"/>
          <p:cNvSpPr txBox="1">
            <a:spLocks/>
          </p:cNvSpPr>
          <p:nvPr/>
        </p:nvSpPr>
        <p:spPr>
          <a:xfrm>
            <a:off x="2612571" y="4359535"/>
            <a:ext cx="6966858" cy="559364"/>
          </a:xfrm>
          <a:prstGeom prst="rect">
            <a:avLst/>
          </a:prstGeom>
        </p:spPr>
        <p:txBody>
          <a:bodyPr vert="horz" lIns="91440" tIns="45720" rIns="91440" bIns="45720" rtlCol="0" anchor="ctr"/>
          <a:lstStyle>
            <a:defPPr>
              <a:defRPr lang="ja-JP"/>
            </a:defPPr>
            <a:lvl1pPr marL="0" algn="ctr" defTabSz="914400" rtl="0" eaLnBrk="1" latinLnBrk="0" hangingPunct="1">
              <a:defRPr kumimoji="1" sz="2400" b="1" kern="1200">
                <a:solidFill>
                  <a:schemeClr val="tx1">
                    <a:lumMod val="85000"/>
                    <a:lumOff val="1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solidFill>
                  <a:schemeClr val="tx1">
                    <a:lumMod val="65000"/>
                    <a:lumOff val="35000"/>
                  </a:schemeClr>
                </a:solidFill>
              </a:rPr>
              <a:t>Akibi Tsukui</a:t>
            </a:r>
            <a:endParaRPr lang="ja-JP" altLang="en-US" dirty="0">
              <a:solidFill>
                <a:schemeClr val="tx1">
                  <a:lumMod val="65000"/>
                  <a:lumOff val="35000"/>
                </a:schemeClr>
              </a:solidFill>
            </a:endParaRPr>
          </a:p>
        </p:txBody>
      </p:sp>
      <p:sp>
        <p:nvSpPr>
          <p:cNvPr id="6" name="テキスト ボックス 5"/>
          <p:cNvSpPr txBox="1"/>
          <p:nvPr/>
        </p:nvSpPr>
        <p:spPr>
          <a:xfrm>
            <a:off x="3164632" y="2260166"/>
            <a:ext cx="5962260" cy="523220"/>
          </a:xfrm>
          <a:prstGeom prst="rect">
            <a:avLst/>
          </a:prstGeom>
          <a:noFill/>
        </p:spPr>
        <p:txBody>
          <a:bodyPr wrap="square" rtlCol="0">
            <a:spAutoFit/>
          </a:bodyPr>
          <a:lstStyle/>
          <a:p>
            <a:pPr algn="ctr"/>
            <a:r>
              <a:rPr kumimoji="1" lang="en-US" altLang="ja-JP" sz="2800" dirty="0">
                <a:solidFill>
                  <a:schemeClr val="tx1">
                    <a:lumMod val="65000"/>
                    <a:lumOff val="35000"/>
                  </a:schemeClr>
                </a:solidFill>
              </a:rPr>
              <a:t>Thank you</a:t>
            </a:r>
            <a:endParaRPr kumimoji="1" lang="ja-JP" altLang="en-US" sz="2800">
              <a:solidFill>
                <a:schemeClr val="tx1">
                  <a:lumMod val="65000"/>
                  <a:lumOff val="35000"/>
                </a:schemeClr>
              </a:solidFill>
            </a:endParaRPr>
          </a:p>
        </p:txBody>
      </p:sp>
    </p:spTree>
    <p:extLst>
      <p:ext uri="{BB962C8B-B14F-4D97-AF65-F5344CB8AC3E}">
        <p14:creationId xmlns:p14="http://schemas.microsoft.com/office/powerpoint/2010/main" val="1621370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1600" dirty="0">
            <a:latin typeface="游ゴシック" panose="020B0400000000000000" pitchFamily="50" charset="-128"/>
            <a:ea typeface="游ゴシック" panose="020B0400000000000000" pitchFamily="50" charset="-128"/>
          </a:defRPr>
        </a:defPPr>
      </a:lstStyle>
    </a:txDef>
  </a:objectDefaults>
  <a:extraClrSchemeLst/>
  <a:extLst>
    <a:ext uri="{05A4C25C-085E-4340-85A3-A5531E510DB2}">
      <thm15:themeFamily xmlns:thm15="http://schemas.microsoft.com/office/thememl/2012/main" name="IGES_2018_16-9.potx" id="{DCFBB9C4-8E53-499B-A5A8-46A799E5B514}" vid="{53687976-E8B1-4F71-85D5-D150356669D2}"/>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IGES_2018_16-9</Template>
  <TotalTime>4233</TotalTime>
  <Words>1171</Words>
  <Application>Microsoft Macintosh PowerPoint</Application>
  <PresentationFormat>ワイド画面</PresentationFormat>
  <Paragraphs>160</Paragraphs>
  <Slides>9</Slides>
  <Notes>9</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9</vt:i4>
      </vt:variant>
    </vt:vector>
  </HeadingPairs>
  <TitlesOfParts>
    <vt:vector size="18" baseType="lpstr">
      <vt:lpstr>Söhne</vt:lpstr>
      <vt:lpstr>Yu Gothic</vt:lpstr>
      <vt:lpstr>Yu Gothic</vt:lpstr>
      <vt:lpstr>游ゴシック Light</vt:lpstr>
      <vt:lpstr>游ゴシック Medium</vt:lpstr>
      <vt:lpstr>Arial</vt:lpstr>
      <vt:lpstr>Wingdings</vt:lpstr>
      <vt:lpstr>Office テーマ</vt:lpstr>
      <vt:lpstr>デザインの設定</vt:lpstr>
      <vt:lpstr>PowerPoint プレゼンテーション</vt:lpstr>
      <vt:lpstr>PowerPoint プレゼンテーション</vt:lpstr>
      <vt:lpstr>Timeline and components of the GST</vt:lpstr>
      <vt:lpstr>Key outcomes of the first global stocktake: progress to date</vt:lpstr>
      <vt:lpstr>Key outcomes of the first global stocktake: possible measures to be taken</vt:lpstr>
      <vt:lpstr>Gaps and challenges of the GST process</vt:lpstr>
      <vt:lpstr>Space-based Earth Observation’s Contribution to GST1</vt:lpstr>
      <vt:lpstr>PowerPoint プレゼンテーション</vt:lpstr>
      <vt:lpstr>PowerPoint プレゼンテーション</vt:lpstr>
    </vt:vector>
  </TitlesOfParts>
  <Company>IGES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tsukui</dc:creator>
  <cp:lastModifiedBy>Akibi Tsukui</cp:lastModifiedBy>
  <cp:revision>476</cp:revision>
  <cp:lastPrinted>2022-05-31T04:09:31Z</cp:lastPrinted>
  <dcterms:created xsi:type="dcterms:W3CDTF">2022-05-27T04:56:23Z</dcterms:created>
  <dcterms:modified xsi:type="dcterms:W3CDTF">2024-04-10T08:28:37Z</dcterms:modified>
</cp:coreProperties>
</file>