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2" Type="http://schemas.openxmlformats.org/officeDocument/2006/relationships/font" Target="fonts/Montserrat-boldItalic.fntdata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b9b4689c5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26b9b4689c5_1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84609043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84609043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5431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AFOLU Activities Session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Introduction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31234" y="393043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 team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Session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-39 2024, Tokyo,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5" y="1290957"/>
            <a:ext cx="111120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60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Review actions status of the CEOS AFOLU Roadmap and hear related activities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60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Biomass Harmonisation Project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Addresses issues around space agency global dataset uptake and need for cultural and technical changes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Seeking to improve climate policy impact for our data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60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National Demonstrator Activities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Demonstrate space-based AFOLU maps and compare with National inventory results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60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AFOLU Roadmap Actions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Analagous to GST Strategy Actions - compact appendix to Roadmap for ease of implementation and tracking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Objectives &amp; contents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Our session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253200" y="2309350"/>
            <a:ext cx="48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213" y="1603600"/>
            <a:ext cx="7267575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session contd.</a:t>
            </a:r>
            <a:endParaRPr/>
          </a:p>
        </p:txBody>
      </p:sp>
      <p:pic>
        <p:nvPicPr>
          <p:cNvPr id="87" name="Google Shape;8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750" y="2018300"/>
            <a:ext cx="735330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