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9de9acca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9de9acc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9de9acca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9de9acca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7a191e68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7a191e6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29-30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mc:AlternateContent>
    <mc:Choice Requires="p14">
      <p:transition spd="slow" p14:dur="23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DzEkogrp2Ic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tu0HeuY4MOk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SIT-38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-38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SIT Technical Workshop 2022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 b="6792" l="0" r="0" t="6792"/>
          <a:stretch/>
        </p:blipFill>
        <p:spPr>
          <a:xfrm>
            <a:off x="0" y="1041550"/>
            <a:ext cx="12192000" cy="55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4">
            <a:alphaModFix/>
          </a:blip>
          <a:srcRect b="19736" l="0" r="0" t="39468"/>
          <a:stretch/>
        </p:blipFill>
        <p:spPr>
          <a:xfrm>
            <a:off x="0" y="1041550"/>
            <a:ext cx="9386998" cy="255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4775"/>
            <a:ext cx="8321674" cy="55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Plenary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4">
            <a:alphaModFix/>
          </a:blip>
          <a:srcRect b="8012" l="7992" r="1180" t="41654"/>
          <a:stretch/>
        </p:blipFill>
        <p:spPr>
          <a:xfrm>
            <a:off x="3924450" y="1042988"/>
            <a:ext cx="8321674" cy="306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3942" y="4111025"/>
            <a:ext cx="3698059" cy="246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6">
            <a:alphaModFix/>
          </a:blip>
          <a:srcRect b="0" l="0" r="0" t="25177"/>
          <a:stretch/>
        </p:blipFill>
        <p:spPr>
          <a:xfrm>
            <a:off x="2555751" y="3615400"/>
            <a:ext cx="5938200" cy="295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Plenary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b="13591" l="0" r="0" t="0"/>
          <a:stretch/>
        </p:blipFill>
        <p:spPr>
          <a:xfrm>
            <a:off x="0" y="1651100"/>
            <a:ext cx="8527425" cy="49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2325" y="1008075"/>
            <a:ext cx="3689676" cy="55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0"/>
          <p:cNvPicPr preferRelativeResize="0"/>
          <p:nvPr/>
        </p:nvPicPr>
        <p:blipFill rotWithShape="1">
          <a:blip r:embed="rId5">
            <a:alphaModFix/>
          </a:blip>
          <a:srcRect b="0" l="18280" r="0" t="0"/>
          <a:stretch/>
        </p:blipFill>
        <p:spPr>
          <a:xfrm>
            <a:off x="5560600" y="1008075"/>
            <a:ext cx="2941725" cy="23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0"/>
          <p:cNvPicPr preferRelativeResize="0"/>
          <p:nvPr/>
        </p:nvPicPr>
        <p:blipFill rotWithShape="1">
          <a:blip r:embed="rId6">
            <a:alphaModFix/>
          </a:blip>
          <a:srcRect b="16359" l="0" r="0" t="0"/>
          <a:stretch/>
        </p:blipFill>
        <p:spPr>
          <a:xfrm>
            <a:off x="0" y="1008075"/>
            <a:ext cx="5585700" cy="3108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 8-minute overview of the work of CEOS throughout 2022, under the leadership of the CEOS Chair, CNES, and the SIT Chair, ESA.&#10;&#10;Follow us!&#10;web: ceos.org&#10;twitter: twitter.com/ceosdotorg&#10;facebook: facebook.com/socialceos&#10;&#10;Chapters:&#10;00:00-01:21 CEOS Chair Theme&#10;01:21-03:04 Priority 1: Disasters and Capacity Building&#10;03:04-4:32 Global Stocktake&#10;4:32-5:26 Calibration &amp; Validation&#10;5:26-7:15 SIT Chair Priorities&#10;7:15-8:09 Thank you!&#10;&#10;Music: A New Orleans Crawfish Broil by Unicorn Heads&#10;Video Clips: NASA, CNES, ESA, GEO" id="97" name="Google Shape;97;p11" title="CEOS: 2022 In Revie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33" y="0"/>
            <a:ext cx="12310534" cy="69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hort compilation of the Earth observation satellites launches by CEOS Agencies in 2022" id="102" name="Google Shape;102;p12" title="2022 CEOS Agency Launch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33" y="0"/>
            <a:ext cx="12310534" cy="69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