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3"/>
  </p:sldMasterIdLst>
  <p:notesMasterIdLst>
    <p:notesMasterId r:id="rId4"/>
  </p:notesMasterIdLst>
  <p:sldIdLst>
    <p:sldId id="256" r:id="rId5"/>
    <p:sldId id="257" r:id="rId6"/>
  </p:sldIdLst>
  <p:sldSz cy="6858000" cx="12192000"/>
  <p:notesSz cx="6858000" cy="9144000"/>
  <p:embeddedFontLst>
    <p:embeddedFont>
      <p:font typeface="Montserrat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schemas.openxmlformats.org/officeDocument/2006/relationships/font" Target="fonts/Montserrat-boldItalic.fntdata"/><Relationship Id="rId9" Type="http://schemas.openxmlformats.org/officeDocument/2006/relationships/font" Target="fonts/Montserrat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Montserrat-regular.fntdata"/><Relationship Id="rId8" Type="http://schemas.openxmlformats.org/officeDocument/2006/relationships/font" Target="fonts/Montserra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1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3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b="1" i="0" lang="en-GB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29-30 March 2023</a:t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lang="en-GB" sz="14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sz="14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GB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SIT-38, 29-30 March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51" y="175950"/>
            <a:ext cx="72243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>
                <a:latin typeface="Montserrat"/>
                <a:ea typeface="Montserrat"/>
                <a:cs typeface="Montserrat"/>
                <a:sym typeface="Montserrat"/>
              </a:rPr>
              <a:t>SIT-38 </a:t>
            </a:r>
            <a:r>
              <a:rPr lang="en-GB" sz="7500"/>
              <a:t> Closing Remarks</a:t>
            </a:r>
            <a:br>
              <a:rPr lang="en-GB" sz="7500"/>
            </a:br>
            <a:r>
              <a:rPr i="1" lang="en-GB" sz="4000"/>
              <a:t>SIT Chair Team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 Chair Team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#9.8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SIT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-38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29th - 30th March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204700" y="1138550"/>
            <a:ext cx="11767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look forward to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welcoming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you to SIT Technical Workshop 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2023,</a:t>
            </a:r>
            <a:r>
              <a:rPr b="1" i="1" lang="en-GB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17-19 October hosted here at ESA/ESRIN</a:t>
            </a:r>
            <a:endParaRPr b="1" i="1"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8"/>
          <p:cNvSpPr txBox="1"/>
          <p:nvPr/>
        </p:nvSpPr>
        <p:spPr>
          <a:xfrm>
            <a:off x="94020" y="103248"/>
            <a:ext cx="8668512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SIT 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Technical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Workshop</a:t>
            </a:r>
            <a:r>
              <a:rPr lang="en-GB" sz="44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74" name="Google Shape;74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6800" y="1564275"/>
            <a:ext cx="7674798" cy="480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7524" y="3846050"/>
            <a:ext cx="3815327" cy="252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