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98E180-C03F-4141-AD87-4FEF253D69CE}">
  <a:tblStyle styleId="{AD98E180-C03F-4141-AD87-4FEF253D69C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5b323c3b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5b323c3b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003aca78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003aca78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003aca78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003aca7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29-30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000"/>
              <a:t>CEOS Engagement with Standards Organisations</a:t>
            </a:r>
            <a:endParaRPr i="1"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#7.4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discussions around standards for Analysis-Ready Data, it became clear that CEOS was perhaps uncoordinated in its approach to engagement with standards bodies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ARD, this coordination has since been resolved via the ongoing effort of the CEOS-ARD Oversight Group.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 remains whether CEOS </a:t>
            </a:r>
            <a:r>
              <a:rPr b="1" lang="en-GB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generally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needs more formal coordination around engagement with standards bodies, e.g., ISO / OGC / IEEE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Consultation with the CEOS community at 2022 SIT Technical Workshop side meeting – agreed that more coordination on the engagement of CEOS with standards organisations would be beneficial.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Plenary Discussion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357100" y="1290950"/>
            <a:ext cx="116469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Suggested CEOS could establish a regular reporting opportunity at CEOS Plenary / SIT TW to raise awareness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is making sure CEOS is not missing out on opportunities – could be gaps in which CEOS is not represented and hence negatively impacted by decisions these groups make.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 to understand who from our agencies have representation in these groups.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Agreed that the first step will be to compile an inventory of existing CEOS engagement.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is </a:t>
            </a: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today convening a discussion and has welcomed inputs from two key Working Groups with the most experience in these types of discussions – WGCV and WGISS.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333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verbal inputs also welcome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Plenary Discussion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5" name="Google Shape;85;p10"/>
          <p:cNvGraphicFramePr/>
          <p:nvPr/>
        </p:nvGraphicFramePr>
        <p:xfrm>
          <a:off x="595700" y="229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{AD98E180-C03F-4141-AD87-4FEF253D69CE}</a:tableStyleId>
              </a:tblPr>
              <a:tblGrid>
                <a:gridCol w="2177125"/>
                <a:gridCol w="5758925"/>
                <a:gridCol w="2791675"/>
              </a:tblGrid>
              <a:tr h="2266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2999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CEOS-36-09</a:t>
                      </a:r>
                      <a:endParaRPr b="1" sz="2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2999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 Chair to organise a dedicated session on the topic of CEOS engagement with standards organisations at SIT-38 and invite CEOS entities to present their experience and status, with the </a:t>
                      </a:r>
                      <a:r>
                        <a:rPr b="1" lang="en-GB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aim of creating a snapshot inventory</a:t>
                      </a:r>
                      <a:r>
                        <a:rPr lang="en-GB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2999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GB" sz="2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SIT-38</a:t>
                      </a:r>
                      <a:endParaRPr b="1" sz="2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336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❖"/>
            </a:pPr>
            <a:r>
              <a:rPr lang="en-GB" sz="1900"/>
              <a:t>WGISS solicited a volunteer for the activity at the WGISS EXEC meetings.</a:t>
            </a:r>
            <a:endParaRPr sz="1900"/>
          </a:p>
          <a:p>
            <a:pPr indent="-23336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❖"/>
            </a:pPr>
            <a:r>
              <a:rPr lang="en-GB" sz="1900"/>
              <a:t>WGISS doesn't have experts on standardizations except for Liping, who is a liaison with OGC/ISO-TC211 nor resources.</a:t>
            </a:r>
            <a:endParaRPr sz="1900"/>
          </a:p>
          <a:p>
            <a:pPr indent="-23336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Char char="❖"/>
            </a:pPr>
            <a:r>
              <a:rPr lang="en-GB" sz="1900"/>
              <a:t>The direct commitment to the activity is difficult, but WGISS will support the activity through regular members of OGC/ISO-TC211 in individual agencies.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WGISS Input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OGC (SWG &amp; DWG on DGGS, Coverages, EOXP, etc.)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ISO TC 211 Geolexica / terminology / land cover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IEEE P4001 ARD/Hyperspectral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WGCV and WGISS to ISO TC 211 (i.e., ISO 19124-1 &amp; 19156)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WGCV Microwave Sensors Subgroup (MSSG) future plan to initiate ISO standards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WGISS to OGC (EOXP…?)</a:t>
            </a:r>
            <a:endParaRPr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‘Snapshot’ inventory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New Space discussion on CEOS setting ‘standards’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To date, little appetite or interest in this activity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Propose that CEOS keep this topic in mind, and perhaps the New Space Task Team take this forward?</a:t>
            </a:r>
            <a:endParaRPr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