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 id="2147483666"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797675" cy="9928225"/>
  <p:embeddedFontLst>
    <p:embeddedFont>
      <p:font typeface="Montserrat"/>
      <p:regular r:id="rId23"/>
      <p:bold r:id="rId24"/>
      <p:italic r:id="rId25"/>
      <p:boldItalic r:id="rId26"/>
    </p:embeddedFont>
    <p:embeddedFont>
      <p:font typeface="Gill Sans"/>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GillSans-bold.fntdata"/><Relationship Id="rId27" Type="http://schemas.openxmlformats.org/officeDocument/2006/relationships/font" Target="fonts/GillSans-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1: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0: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0: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4: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4: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5: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5: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6: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4: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sz="1800">
                <a:solidFill>
                  <a:srgbClr val="333333"/>
                </a:solidFill>
                <a:latin typeface="Arial"/>
                <a:ea typeface="Arial"/>
                <a:cs typeface="Arial"/>
                <a:sym typeface="Arial"/>
              </a:rPr>
              <a:t>New Space companies are a subset of Commercial Operators acting for profit:</a:t>
            </a:r>
            <a:endParaRPr sz="1800">
              <a:latin typeface="Times New Roman"/>
              <a:ea typeface="Times New Roman"/>
              <a:cs typeface="Times New Roman"/>
              <a:sym typeface="Times New Roman"/>
            </a:endParaRPr>
          </a:p>
          <a:p>
            <a:pPr indent="-298450" lvl="0" marL="457200" rtl="0" algn="l">
              <a:lnSpc>
                <a:spcPct val="100000"/>
              </a:lnSpc>
              <a:spcBef>
                <a:spcPts val="0"/>
              </a:spcBef>
              <a:spcAft>
                <a:spcPts val="0"/>
              </a:spcAft>
              <a:buSzPts val="1100"/>
              <a:buChar char="●"/>
            </a:pPr>
            <a:r>
              <a:rPr lang="en-GB" sz="1800">
                <a:solidFill>
                  <a:srgbClr val="333333"/>
                </a:solidFill>
                <a:latin typeface="Arial"/>
                <a:ea typeface="Arial"/>
                <a:cs typeface="Arial"/>
                <a:sym typeface="Arial"/>
              </a:rPr>
              <a:t>Commercial goals are stimulated by Venture Capital funding or corporate investments</a:t>
            </a:r>
            <a:endParaRPr sz="1800">
              <a:latin typeface="Times New Roman"/>
              <a:ea typeface="Times New Roman"/>
              <a:cs typeface="Times New Roman"/>
              <a:sym typeface="Times New Roman"/>
            </a:endParaRPr>
          </a:p>
          <a:p>
            <a:pPr indent="-298450" lvl="0" marL="457200" rtl="0" algn="l">
              <a:lnSpc>
                <a:spcPct val="100000"/>
              </a:lnSpc>
              <a:spcBef>
                <a:spcPts val="0"/>
              </a:spcBef>
              <a:spcAft>
                <a:spcPts val="0"/>
              </a:spcAft>
              <a:buSzPts val="1100"/>
              <a:buChar char="●"/>
            </a:pPr>
            <a:r>
              <a:rPr lang="en-GB" sz="1800">
                <a:solidFill>
                  <a:srgbClr val="333333"/>
                </a:solidFill>
                <a:latin typeface="Arial"/>
                <a:ea typeface="Arial"/>
                <a:cs typeface="Arial"/>
                <a:sym typeface="Arial"/>
              </a:rPr>
              <a:t>Start-ups or SME with aggressive growth plan to reach quickly the break-even for allowing investors profitable exit. </a:t>
            </a:r>
            <a:endParaRPr sz="1800">
              <a:latin typeface="Times New Roman"/>
              <a:ea typeface="Times New Roman"/>
              <a:cs typeface="Times New Roman"/>
              <a:sym typeface="Times New Roman"/>
            </a:endParaRPr>
          </a:p>
          <a:p>
            <a:pPr indent="0" lvl="0" marL="158750" rtl="0" algn="l">
              <a:lnSpc>
                <a:spcPct val="100000"/>
              </a:lnSpc>
              <a:spcBef>
                <a:spcPts val="0"/>
              </a:spcBef>
              <a:spcAft>
                <a:spcPts val="0"/>
              </a:spcAft>
              <a:buSzPts val="1100"/>
              <a:buNone/>
            </a:pPr>
            <a:r>
              <a:rPr lang="en-GB" sz="1800">
                <a:solidFill>
                  <a:srgbClr val="333333"/>
                </a:solidFill>
                <a:latin typeface="Arial"/>
                <a:ea typeface="Arial"/>
                <a:cs typeface="Arial"/>
                <a:sym typeface="Arial"/>
              </a:rPr>
              <a:t>New Space methods are characterized by:</a:t>
            </a:r>
            <a:endParaRPr sz="1800">
              <a:latin typeface="Times New Roman"/>
              <a:ea typeface="Times New Roman"/>
              <a:cs typeface="Times New Roman"/>
              <a:sym typeface="Times New Roman"/>
            </a:endParaRPr>
          </a:p>
          <a:p>
            <a:pPr indent="-298450" lvl="0" marL="457200" rtl="0" algn="l">
              <a:lnSpc>
                <a:spcPct val="100000"/>
              </a:lnSpc>
              <a:spcBef>
                <a:spcPts val="0"/>
              </a:spcBef>
              <a:spcAft>
                <a:spcPts val="0"/>
              </a:spcAft>
              <a:buSzPts val="1100"/>
              <a:buChar char="●"/>
            </a:pPr>
            <a:r>
              <a:rPr lang="en-GB" sz="1800">
                <a:solidFill>
                  <a:srgbClr val="333333"/>
                </a:solidFill>
                <a:latin typeface="Arial"/>
                <a:ea typeface="Arial"/>
                <a:cs typeface="Arial"/>
                <a:sym typeface="Arial"/>
              </a:rPr>
              <a:t>Simplified spacecraft architectures, fast developments, miniaturization of (commercial) components, streamlined testing, largely automated operations</a:t>
            </a:r>
            <a:endParaRPr sz="1800">
              <a:latin typeface="Times New Roman"/>
              <a:ea typeface="Times New Roman"/>
              <a:cs typeface="Times New Roman"/>
              <a:sym typeface="Times New Roman"/>
            </a:endParaRPr>
          </a:p>
          <a:p>
            <a:pPr indent="-298450" lvl="0" marL="457200" rtl="0" algn="l">
              <a:lnSpc>
                <a:spcPct val="100000"/>
              </a:lnSpc>
              <a:spcBef>
                <a:spcPts val="0"/>
              </a:spcBef>
              <a:spcAft>
                <a:spcPts val="0"/>
              </a:spcAft>
              <a:buSzPts val="1100"/>
              <a:buChar char="●"/>
            </a:pPr>
            <a:r>
              <a:rPr lang="en-GB" sz="1800">
                <a:solidFill>
                  <a:srgbClr val="333333"/>
                </a:solidFill>
                <a:latin typeface="Arial"/>
                <a:ea typeface="Arial"/>
                <a:cs typeface="Arial"/>
                <a:sym typeface="Arial"/>
              </a:rPr>
              <a:t>Constellation of many small satellites (e.g. &lt; 200 kg) produced in series exploiting manufacturing paradigms derived from large production industry to achieve very frequent revisit, thus targeting applications out of reach for the traditional missions</a:t>
            </a:r>
            <a:endParaRPr sz="1800">
              <a:latin typeface="Times New Roman"/>
              <a:ea typeface="Times New Roman"/>
              <a:cs typeface="Times New Roman"/>
              <a:sym typeface="Times New Roman"/>
            </a:endParaRPr>
          </a:p>
          <a:p>
            <a:pPr indent="-298450" lvl="0" marL="457200" rtl="0" algn="l">
              <a:lnSpc>
                <a:spcPct val="100000"/>
              </a:lnSpc>
              <a:spcBef>
                <a:spcPts val="0"/>
              </a:spcBef>
              <a:spcAft>
                <a:spcPts val="0"/>
              </a:spcAft>
              <a:buSzPts val="1100"/>
              <a:buChar char="●"/>
            </a:pPr>
            <a:r>
              <a:rPr lang="en-GB" sz="1800">
                <a:solidFill>
                  <a:srgbClr val="333333"/>
                </a:solidFill>
                <a:latin typeface="Arial"/>
                <a:ea typeface="Arial"/>
                <a:cs typeface="Arial"/>
                <a:sym typeface="Arial"/>
              </a:rPr>
              <a:t>Data distribution and data analysis through IT platforms, allowing application development on cloud</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Font typeface="Noto Sans Symbols"/>
              <a:buNone/>
            </a:pPr>
            <a:r>
              <a:t/>
            </a:r>
            <a:endParaRPr/>
          </a:p>
        </p:txBody>
      </p:sp>
      <p:sp>
        <p:nvSpPr>
          <p:cNvPr id="232" name="Google Shape;232;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5: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7: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9: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image" Target="../media/image1.png"/><Relationship Id="rId6"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0" Type="http://schemas.openxmlformats.org/officeDocument/2006/relationships/image" Target="../media/image34.png"/><Relationship Id="rId22" Type="http://schemas.openxmlformats.org/officeDocument/2006/relationships/image" Target="../media/image36.png"/><Relationship Id="rId21" Type="http://schemas.openxmlformats.org/officeDocument/2006/relationships/image" Target="../media/image23.png"/><Relationship Id="rId24" Type="http://schemas.openxmlformats.org/officeDocument/2006/relationships/image" Target="../media/image26.png"/><Relationship Id="rId23" Type="http://schemas.openxmlformats.org/officeDocument/2006/relationships/image" Target="../media/image31.png"/><Relationship Id="rId1" Type="http://schemas.openxmlformats.org/officeDocument/2006/relationships/slideMaster" Target="../slideMasters/slideMaster3.xml"/><Relationship Id="rId2" Type="http://schemas.openxmlformats.org/officeDocument/2006/relationships/image" Target="../media/image47.jpg"/><Relationship Id="rId3"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21.png"/><Relationship Id="rId26" Type="http://schemas.openxmlformats.org/officeDocument/2006/relationships/image" Target="../media/image32.png"/><Relationship Id="rId25" Type="http://schemas.openxmlformats.org/officeDocument/2006/relationships/image" Target="../media/image27.png"/><Relationship Id="rId28" Type="http://schemas.openxmlformats.org/officeDocument/2006/relationships/image" Target="../media/image38.png"/><Relationship Id="rId27" Type="http://schemas.openxmlformats.org/officeDocument/2006/relationships/image" Target="../media/image37.png"/><Relationship Id="rId5" Type="http://schemas.openxmlformats.org/officeDocument/2006/relationships/image" Target="../media/image18.png"/><Relationship Id="rId6" Type="http://schemas.openxmlformats.org/officeDocument/2006/relationships/image" Target="../media/image15.png"/><Relationship Id="rId29" Type="http://schemas.openxmlformats.org/officeDocument/2006/relationships/image" Target="../media/image35.png"/><Relationship Id="rId7" Type="http://schemas.openxmlformats.org/officeDocument/2006/relationships/image" Target="../media/image13.png"/><Relationship Id="rId8" Type="http://schemas.openxmlformats.org/officeDocument/2006/relationships/image" Target="../media/image12.png"/><Relationship Id="rId11" Type="http://schemas.openxmlformats.org/officeDocument/2006/relationships/image" Target="../media/image17.png"/><Relationship Id="rId10" Type="http://schemas.openxmlformats.org/officeDocument/2006/relationships/image" Target="../media/image22.png"/><Relationship Id="rId13" Type="http://schemas.openxmlformats.org/officeDocument/2006/relationships/image" Target="../media/image14.png"/><Relationship Id="rId12" Type="http://schemas.openxmlformats.org/officeDocument/2006/relationships/image" Target="../media/image20.png"/><Relationship Id="rId15" Type="http://schemas.openxmlformats.org/officeDocument/2006/relationships/image" Target="../media/image24.png"/><Relationship Id="rId14" Type="http://schemas.openxmlformats.org/officeDocument/2006/relationships/image" Target="../media/image19.png"/><Relationship Id="rId17" Type="http://schemas.openxmlformats.org/officeDocument/2006/relationships/image" Target="../media/image25.png"/><Relationship Id="rId16" Type="http://schemas.openxmlformats.org/officeDocument/2006/relationships/image" Target="../media/image30.png"/><Relationship Id="rId19" Type="http://schemas.openxmlformats.org/officeDocument/2006/relationships/image" Target="../media/image29.png"/><Relationship Id="rId18" Type="http://schemas.openxmlformats.org/officeDocument/2006/relationships/image" Target="../media/image3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9.jpg"/><Relationship Id="rId3" Type="http://schemas.openxmlformats.org/officeDocument/2006/relationships/image" Target="../media/image40.jpg"/><Relationship Id="rId4" Type="http://schemas.openxmlformats.org/officeDocument/2006/relationships/image" Target="../media/image41.png"/><Relationship Id="rId5" Type="http://schemas.openxmlformats.org/officeDocument/2006/relationships/image" Target="../media/image11.png"/><Relationship Id="rId6" Type="http://schemas.openxmlformats.org/officeDocument/2006/relationships/image" Target="../media/image5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0" Type="http://schemas.openxmlformats.org/officeDocument/2006/relationships/image" Target="../media/image34.png"/><Relationship Id="rId22" Type="http://schemas.openxmlformats.org/officeDocument/2006/relationships/image" Target="../media/image36.png"/><Relationship Id="rId21" Type="http://schemas.openxmlformats.org/officeDocument/2006/relationships/image" Target="../media/image23.png"/><Relationship Id="rId24" Type="http://schemas.openxmlformats.org/officeDocument/2006/relationships/image" Target="../media/image26.png"/><Relationship Id="rId23" Type="http://schemas.openxmlformats.org/officeDocument/2006/relationships/image" Target="../media/image31.png"/><Relationship Id="rId1" Type="http://schemas.openxmlformats.org/officeDocument/2006/relationships/slideMaster" Target="../slideMasters/slideMaster2.xml"/><Relationship Id="rId2" Type="http://schemas.openxmlformats.org/officeDocument/2006/relationships/image" Target="../media/image47.jpg"/><Relationship Id="rId3"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21.png"/><Relationship Id="rId26" Type="http://schemas.openxmlformats.org/officeDocument/2006/relationships/image" Target="../media/image32.png"/><Relationship Id="rId25" Type="http://schemas.openxmlformats.org/officeDocument/2006/relationships/image" Target="../media/image27.png"/><Relationship Id="rId28" Type="http://schemas.openxmlformats.org/officeDocument/2006/relationships/image" Target="../media/image38.png"/><Relationship Id="rId27" Type="http://schemas.openxmlformats.org/officeDocument/2006/relationships/image" Target="../media/image37.png"/><Relationship Id="rId5" Type="http://schemas.openxmlformats.org/officeDocument/2006/relationships/image" Target="../media/image18.png"/><Relationship Id="rId6" Type="http://schemas.openxmlformats.org/officeDocument/2006/relationships/image" Target="../media/image15.png"/><Relationship Id="rId29" Type="http://schemas.openxmlformats.org/officeDocument/2006/relationships/image" Target="../media/image35.png"/><Relationship Id="rId7" Type="http://schemas.openxmlformats.org/officeDocument/2006/relationships/image" Target="../media/image13.png"/><Relationship Id="rId8" Type="http://schemas.openxmlformats.org/officeDocument/2006/relationships/image" Target="../media/image12.png"/><Relationship Id="rId11" Type="http://schemas.openxmlformats.org/officeDocument/2006/relationships/image" Target="../media/image17.png"/><Relationship Id="rId10" Type="http://schemas.openxmlformats.org/officeDocument/2006/relationships/image" Target="../media/image22.png"/><Relationship Id="rId13" Type="http://schemas.openxmlformats.org/officeDocument/2006/relationships/image" Target="../media/image14.png"/><Relationship Id="rId12" Type="http://schemas.openxmlformats.org/officeDocument/2006/relationships/image" Target="../media/image20.png"/><Relationship Id="rId15" Type="http://schemas.openxmlformats.org/officeDocument/2006/relationships/image" Target="../media/image24.png"/><Relationship Id="rId14" Type="http://schemas.openxmlformats.org/officeDocument/2006/relationships/image" Target="../media/image19.png"/><Relationship Id="rId17" Type="http://schemas.openxmlformats.org/officeDocument/2006/relationships/image" Target="../media/image25.png"/><Relationship Id="rId16" Type="http://schemas.openxmlformats.org/officeDocument/2006/relationships/image" Target="../media/image30.png"/><Relationship Id="rId19" Type="http://schemas.openxmlformats.org/officeDocument/2006/relationships/image" Target="../media/image29.png"/><Relationship Id="rId18" Type="http://schemas.openxmlformats.org/officeDocument/2006/relationships/image" Target="../media/image3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jpg"/><Relationship Id="rId3" Type="http://schemas.openxmlformats.org/officeDocument/2006/relationships/image" Target="../media/image40.jpg"/><Relationship Id="rId4" Type="http://schemas.openxmlformats.org/officeDocument/2006/relationships/image" Target="../media/image41.png"/><Relationship Id="rId5" Type="http://schemas.openxmlformats.org/officeDocument/2006/relationships/image" Target="../media/image11.png"/><Relationship Id="rId6" Type="http://schemas.openxmlformats.org/officeDocument/2006/relationships/image" Target="../media/image5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6">
  <p:cSld name="DARK6">
    <p:spTree>
      <p:nvGrpSpPr>
        <p:cNvPr id="126" name="Shape 126"/>
        <p:cNvGrpSpPr/>
        <p:nvPr/>
      </p:nvGrpSpPr>
      <p:grpSpPr>
        <a:xfrm>
          <a:off x="0" y="0"/>
          <a:ext cx="0" cy="0"/>
          <a:chOff x="0" y="0"/>
          <a:chExt cx="0" cy="0"/>
        </a:xfrm>
      </p:grpSpPr>
      <p:sp>
        <p:nvSpPr>
          <p:cNvPr id="127" name="Google Shape;127;p12"/>
          <p:cNvSpPr/>
          <p:nvPr/>
        </p:nvSpPr>
        <p:spPr>
          <a:xfrm>
            <a:off x="0" y="0"/>
            <a:ext cx="12192000" cy="882193"/>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96" u="none" cap="none" strike="noStrike">
              <a:solidFill>
                <a:schemeClr val="lt1"/>
              </a:solidFill>
              <a:latin typeface="Arial"/>
              <a:ea typeface="Arial"/>
              <a:cs typeface="Arial"/>
              <a:sym typeface="Arial"/>
            </a:endParaRPr>
          </a:p>
        </p:txBody>
      </p:sp>
      <p:sp>
        <p:nvSpPr>
          <p:cNvPr id="128" name="Google Shape;128;p12"/>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just">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2"/>
          <p:cNvSpPr txBox="1"/>
          <p:nvPr>
            <p:ph idx="1" type="body"/>
          </p:nvPr>
        </p:nvSpPr>
        <p:spPr>
          <a:xfrm>
            <a:off x="218263" y="882192"/>
            <a:ext cx="11763662" cy="551477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a:lvl1pPr>
            <a:lvl2pPr indent="-228600" lvl="1" marL="914400" algn="l">
              <a:lnSpc>
                <a:spcPct val="119000"/>
              </a:lnSpc>
              <a:spcBef>
                <a:spcPts val="360"/>
              </a:spcBef>
              <a:spcAft>
                <a:spcPts val="0"/>
              </a:spcAft>
              <a:buSzPts val="1800"/>
              <a:buNone/>
              <a:defRPr/>
            </a:lvl2pPr>
            <a:lvl3pPr indent="-228600" lvl="2" marL="1371600" algn="l">
              <a:lnSpc>
                <a:spcPct val="119000"/>
              </a:lnSpc>
              <a:spcBef>
                <a:spcPts val="360"/>
              </a:spcBef>
              <a:spcAft>
                <a:spcPts val="0"/>
              </a:spcAft>
              <a:buSzPts val="1800"/>
              <a:buNone/>
              <a:defRPr/>
            </a:lvl3pPr>
            <a:lvl4pPr indent="-228600" lvl="3" marL="1828800" algn="l">
              <a:lnSpc>
                <a:spcPct val="119000"/>
              </a:lnSpc>
              <a:spcBef>
                <a:spcPts val="360"/>
              </a:spcBef>
              <a:spcAft>
                <a:spcPts val="0"/>
              </a:spcAft>
              <a:buSzPts val="1800"/>
              <a:buNone/>
              <a:defRPr/>
            </a:lvl4pPr>
            <a:lvl5pPr indent="-228600" lvl="4" marL="2286000" algn="l">
              <a:lnSpc>
                <a:spcPct val="119000"/>
              </a:lnSpc>
              <a:spcBef>
                <a:spcPts val="360"/>
              </a:spcBef>
              <a:spcAft>
                <a:spcPts val="0"/>
              </a:spcAft>
              <a:buSzPts val="18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2">
  <p:cSld name="CLEAR2">
    <p:spTree>
      <p:nvGrpSpPr>
        <p:cNvPr id="130" name="Shape 130"/>
        <p:cNvGrpSpPr/>
        <p:nvPr/>
      </p:nvGrpSpPr>
      <p:grpSpPr>
        <a:xfrm>
          <a:off x="0" y="0"/>
          <a:ext cx="0" cy="0"/>
          <a:chOff x="0" y="0"/>
          <a:chExt cx="0" cy="0"/>
        </a:xfrm>
      </p:grpSpPr>
      <p:sp>
        <p:nvSpPr>
          <p:cNvPr id="131" name="Google Shape;131;p13"/>
          <p:cNvSpPr txBox="1"/>
          <p:nvPr>
            <p:ph type="title"/>
          </p:nvPr>
        </p:nvSpPr>
        <p:spPr>
          <a:xfrm>
            <a:off x="215411" y="154800"/>
            <a:ext cx="9722215"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3"/>
          <p:cNvSpPr txBox="1"/>
          <p:nvPr>
            <p:ph idx="1" type="body"/>
          </p:nvPr>
        </p:nvSpPr>
        <p:spPr>
          <a:xfrm>
            <a:off x="218263" y="882193"/>
            <a:ext cx="1173271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795"/>
              <a:buNone/>
              <a:defRPr sz="1795"/>
            </a:lvl1pPr>
            <a:lvl2pPr indent="-228600" lvl="1" marL="914400" algn="l">
              <a:lnSpc>
                <a:spcPct val="119000"/>
              </a:lnSpc>
              <a:spcBef>
                <a:spcPts val="359"/>
              </a:spcBef>
              <a:spcAft>
                <a:spcPts val="0"/>
              </a:spcAft>
              <a:buSzPts val="1795"/>
              <a:buNone/>
              <a:defRPr sz="1795"/>
            </a:lvl2pPr>
            <a:lvl3pPr indent="-228600" lvl="2" marL="1371600" algn="l">
              <a:lnSpc>
                <a:spcPct val="119000"/>
              </a:lnSpc>
              <a:spcBef>
                <a:spcPts val="359"/>
              </a:spcBef>
              <a:spcAft>
                <a:spcPts val="0"/>
              </a:spcAft>
              <a:buSzPts val="1795"/>
              <a:buNone/>
              <a:defRPr sz="1795"/>
            </a:lvl3pPr>
            <a:lvl4pPr indent="-228600" lvl="3" marL="1828800" algn="l">
              <a:lnSpc>
                <a:spcPct val="119000"/>
              </a:lnSpc>
              <a:spcBef>
                <a:spcPts val="359"/>
              </a:spcBef>
              <a:spcAft>
                <a:spcPts val="0"/>
              </a:spcAft>
              <a:buSzPts val="1795"/>
              <a:buNone/>
              <a:defRPr sz="1795"/>
            </a:lvl4pPr>
            <a:lvl5pPr indent="-228600" lvl="4" marL="2286000" algn="l">
              <a:lnSpc>
                <a:spcPct val="119000"/>
              </a:lnSpc>
              <a:spcBef>
                <a:spcPts val="359"/>
              </a:spcBef>
              <a:spcAft>
                <a:spcPts val="0"/>
              </a:spcAft>
              <a:buSzPts val="1795"/>
              <a:buNone/>
              <a:defRPr sz="1795"/>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33" name="Google Shape;133;p13"/>
          <p:cNvCxnSpPr/>
          <p:nvPr/>
        </p:nvCxnSpPr>
        <p:spPr>
          <a:xfrm>
            <a:off x="220831" y="6422971"/>
            <a:ext cx="11703996"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4" name="Shape 144"/>
        <p:cNvGrpSpPr/>
        <p:nvPr/>
      </p:nvGrpSpPr>
      <p:grpSpPr>
        <a:xfrm>
          <a:off x="0" y="0"/>
          <a:ext cx="0" cy="0"/>
          <a:chOff x="0" y="0"/>
          <a:chExt cx="0" cy="0"/>
        </a:xfrm>
      </p:grpSpPr>
      <p:sp>
        <p:nvSpPr>
          <p:cNvPr id="145" name="Google Shape;145;p15"/>
          <p:cNvSpPr txBox="1"/>
          <p:nvPr>
            <p:ph type="title"/>
          </p:nvPr>
        </p:nvSpPr>
        <p:spPr>
          <a:xfrm>
            <a:off x="215411" y="154800"/>
            <a:ext cx="10081234"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2992"/>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5"/>
          <p:cNvSpPr txBox="1"/>
          <p:nvPr>
            <p:ph idx="1" type="body"/>
          </p:nvPr>
        </p:nvSpPr>
        <p:spPr>
          <a:xfrm>
            <a:off x="217667" y="882000"/>
            <a:ext cx="1173271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795"/>
              <a:buNone/>
              <a:defRPr sz="1795"/>
            </a:lvl1pPr>
            <a:lvl2pPr indent="-228600" lvl="1" marL="914400" algn="l">
              <a:lnSpc>
                <a:spcPct val="119000"/>
              </a:lnSpc>
              <a:spcBef>
                <a:spcPts val="359"/>
              </a:spcBef>
              <a:spcAft>
                <a:spcPts val="0"/>
              </a:spcAft>
              <a:buSzPts val="1795"/>
              <a:buNone/>
              <a:defRPr sz="1795"/>
            </a:lvl2pPr>
            <a:lvl3pPr indent="-228600" lvl="2" marL="1371600" algn="l">
              <a:lnSpc>
                <a:spcPct val="119000"/>
              </a:lnSpc>
              <a:spcBef>
                <a:spcPts val="359"/>
              </a:spcBef>
              <a:spcAft>
                <a:spcPts val="0"/>
              </a:spcAft>
              <a:buSzPts val="1795"/>
              <a:buNone/>
              <a:defRPr sz="1795"/>
            </a:lvl3pPr>
            <a:lvl4pPr indent="-228600" lvl="3" marL="1828800" algn="l">
              <a:lnSpc>
                <a:spcPct val="119000"/>
              </a:lnSpc>
              <a:spcBef>
                <a:spcPts val="359"/>
              </a:spcBef>
              <a:spcAft>
                <a:spcPts val="0"/>
              </a:spcAft>
              <a:buSzPts val="1795"/>
              <a:buNone/>
              <a:defRPr sz="1795"/>
            </a:lvl4pPr>
            <a:lvl5pPr indent="-228600" lvl="4" marL="2286000" algn="l">
              <a:lnSpc>
                <a:spcPct val="119000"/>
              </a:lnSpc>
              <a:spcBef>
                <a:spcPts val="359"/>
              </a:spcBef>
              <a:spcAft>
                <a:spcPts val="0"/>
              </a:spcAft>
              <a:buSzPts val="1795"/>
              <a:buNone/>
              <a:defRPr sz="1795"/>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47" name="Google Shape;147;p15"/>
          <p:cNvCxnSpPr/>
          <p:nvPr/>
        </p:nvCxnSpPr>
        <p:spPr>
          <a:xfrm>
            <a:off x="220831" y="6422971"/>
            <a:ext cx="11703996"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1">
  <p:cSld name="DARK1">
    <p:spTree>
      <p:nvGrpSpPr>
        <p:cNvPr id="148" name="Shape 148"/>
        <p:cNvGrpSpPr/>
        <p:nvPr/>
      </p:nvGrpSpPr>
      <p:grpSpPr>
        <a:xfrm>
          <a:off x="0" y="0"/>
          <a:ext cx="0" cy="0"/>
          <a:chOff x="0" y="0"/>
          <a:chExt cx="0" cy="0"/>
        </a:xfrm>
      </p:grpSpPr>
      <p:pic>
        <p:nvPicPr>
          <p:cNvPr id="149" name="Google Shape;149;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0" name="Google Shape;150;p16"/>
          <p:cNvSpPr/>
          <p:nvPr/>
        </p:nvSpPr>
        <p:spPr>
          <a:xfrm>
            <a:off x="1" y="0"/>
            <a:ext cx="12198565" cy="6858000"/>
          </a:xfrm>
          <a:prstGeom prst="rect">
            <a:avLst/>
          </a:prstGeom>
          <a:solidFill>
            <a:srgbClr val="003249">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96" u="none" cap="none" strike="noStrike">
              <a:solidFill>
                <a:schemeClr val="lt1"/>
              </a:solidFill>
              <a:latin typeface="Arial"/>
              <a:ea typeface="Arial"/>
              <a:cs typeface="Arial"/>
              <a:sym typeface="Arial"/>
            </a:endParaRPr>
          </a:p>
        </p:txBody>
      </p:sp>
      <p:cxnSp>
        <p:nvCxnSpPr>
          <p:cNvPr id="151" name="Google Shape;151;p16"/>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
        <p:nvSpPr>
          <p:cNvPr id="152" name="Google Shape;152;p16"/>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just">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53" name="Google Shape;153;p16"/>
          <p:cNvPicPr preferRelativeResize="0"/>
          <p:nvPr/>
        </p:nvPicPr>
        <p:blipFill rotWithShape="1">
          <a:blip r:embed="rId3">
            <a:alphaModFix/>
          </a:blip>
          <a:srcRect b="0" l="0" r="0" t="0"/>
          <a:stretch/>
        </p:blipFill>
        <p:spPr>
          <a:xfrm>
            <a:off x="10331489" y="-216085"/>
            <a:ext cx="2093892" cy="1314000"/>
          </a:xfrm>
          <a:prstGeom prst="rect">
            <a:avLst/>
          </a:prstGeom>
          <a:noFill/>
          <a:ln>
            <a:noFill/>
          </a:ln>
        </p:spPr>
      </p:pic>
      <p:sp>
        <p:nvSpPr>
          <p:cNvPr id="154" name="Google Shape;154;p16"/>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cxnSp>
        <p:nvCxnSpPr>
          <p:cNvPr id="155" name="Google Shape;155;p16"/>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156" name="Google Shape;156;p16"/>
          <p:cNvSpPr txBox="1"/>
          <p:nvPr>
            <p:ph idx="1" type="body"/>
          </p:nvPr>
        </p:nvSpPr>
        <p:spPr>
          <a:xfrm>
            <a:off x="218263" y="888006"/>
            <a:ext cx="11763662" cy="5529155"/>
          </a:xfrm>
          <a:prstGeom prst="rect">
            <a:avLst/>
          </a:prstGeom>
          <a:noFill/>
          <a:ln>
            <a:noFill/>
          </a:ln>
        </p:spPr>
        <p:txBody>
          <a:bodyPr anchorCtr="0" anchor="t" bIns="45700" lIns="91425" spcFirstLastPara="1" rIns="91425" wrap="square" tIns="45700">
            <a:normAutofit/>
          </a:bodyPr>
          <a:lstStyle>
            <a:lvl1pPr indent="-342582" lvl="0" marL="457200" algn="l">
              <a:lnSpc>
                <a:spcPct val="119000"/>
              </a:lnSpc>
              <a:spcBef>
                <a:spcPts val="359"/>
              </a:spcBef>
              <a:spcAft>
                <a:spcPts val="0"/>
              </a:spcAft>
              <a:buSzPts val="1795"/>
              <a:buFont typeface="Noto Sans Symbols"/>
              <a:buChar char="▪"/>
              <a:defRPr/>
            </a:lvl1pPr>
            <a:lvl2pPr indent="-342582" lvl="1" marL="914400" algn="l">
              <a:lnSpc>
                <a:spcPct val="119000"/>
              </a:lnSpc>
              <a:spcBef>
                <a:spcPts val="359"/>
              </a:spcBef>
              <a:spcAft>
                <a:spcPts val="0"/>
              </a:spcAft>
              <a:buSzPts val="1795"/>
              <a:buFont typeface="Arial"/>
              <a:buAutoNum type="alphaLcParenR"/>
              <a:defRPr/>
            </a:lvl2pPr>
            <a:lvl3pPr indent="-342582" lvl="2" marL="1371600" algn="l">
              <a:lnSpc>
                <a:spcPct val="119000"/>
              </a:lnSpc>
              <a:spcBef>
                <a:spcPts val="359"/>
              </a:spcBef>
              <a:spcAft>
                <a:spcPts val="0"/>
              </a:spcAft>
              <a:buSzPts val="1795"/>
              <a:buFont typeface="Arial"/>
              <a:buAutoNum type="romanLcPeriod"/>
              <a:defRPr/>
            </a:lvl3pPr>
            <a:lvl4pPr indent="-342582" lvl="3" marL="1828800" algn="l">
              <a:lnSpc>
                <a:spcPct val="119000"/>
              </a:lnSpc>
              <a:spcBef>
                <a:spcPts val="359"/>
              </a:spcBef>
              <a:spcAft>
                <a:spcPts val="0"/>
              </a:spcAft>
              <a:buSzPts val="1795"/>
              <a:buFont typeface="Arial"/>
              <a:buAutoNum type="arabicPeriod"/>
              <a:defRPr/>
            </a:lvl4pPr>
            <a:lvl5pPr indent="-342582" lvl="4" marL="2286000" algn="l">
              <a:lnSpc>
                <a:spcPct val="119000"/>
              </a:lnSpc>
              <a:spcBef>
                <a:spcPts val="359"/>
              </a:spcBef>
              <a:spcAft>
                <a:spcPts val="0"/>
              </a:spcAft>
              <a:buSzPts val="1795"/>
              <a:buFont typeface="Noto Sans Symbols"/>
              <a:buChar char="▪"/>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57" name="Google Shape;157;p16"/>
          <p:cNvPicPr preferRelativeResize="0"/>
          <p:nvPr/>
        </p:nvPicPr>
        <p:blipFill rotWithShape="1">
          <a:blip r:embed="rId4">
            <a:alphaModFix/>
          </a:blip>
          <a:srcRect b="0" l="0" r="0" t="0"/>
          <a:stretch/>
        </p:blipFill>
        <p:spPr>
          <a:xfrm>
            <a:off x="10343245" y="6585917"/>
            <a:ext cx="1636920" cy="105918"/>
          </a:xfrm>
          <a:prstGeom prst="rect">
            <a:avLst/>
          </a:prstGeom>
          <a:noFill/>
          <a:ln>
            <a:noFill/>
          </a:ln>
        </p:spPr>
      </p:pic>
      <p:grpSp>
        <p:nvGrpSpPr>
          <p:cNvPr id="158" name="Google Shape;158;p16"/>
          <p:cNvGrpSpPr/>
          <p:nvPr/>
        </p:nvGrpSpPr>
        <p:grpSpPr>
          <a:xfrm>
            <a:off x="226689" y="6572055"/>
            <a:ext cx="9280921" cy="144114"/>
            <a:chOff x="226688" y="6572055"/>
            <a:chExt cx="9280921" cy="144114"/>
          </a:xfrm>
        </p:grpSpPr>
        <p:pic>
          <p:nvPicPr>
            <p:cNvPr descr="at.png" id="159" name="Google Shape;159;p16"/>
            <p:cNvPicPr preferRelativeResize="0"/>
            <p:nvPr/>
          </p:nvPicPr>
          <p:blipFill rotWithShape="1">
            <a:blip r:embed="rId5">
              <a:alphaModFix/>
            </a:blip>
            <a:srcRect b="0" l="0" r="0" t="0"/>
            <a:stretch/>
          </p:blipFill>
          <p:spPr>
            <a:xfrm>
              <a:off x="226688" y="6572055"/>
              <a:ext cx="217977" cy="144114"/>
            </a:xfrm>
            <a:prstGeom prst="rect">
              <a:avLst/>
            </a:prstGeom>
            <a:noFill/>
            <a:ln>
              <a:noFill/>
            </a:ln>
          </p:spPr>
        </p:pic>
        <p:pic>
          <p:nvPicPr>
            <p:cNvPr descr="be.png" id="160" name="Google Shape;160;p16"/>
            <p:cNvPicPr preferRelativeResize="0"/>
            <p:nvPr/>
          </p:nvPicPr>
          <p:blipFill rotWithShape="1">
            <a:blip r:embed="rId6">
              <a:alphaModFix/>
            </a:blip>
            <a:srcRect b="0" l="0" r="0" t="0"/>
            <a:stretch/>
          </p:blipFill>
          <p:spPr>
            <a:xfrm>
              <a:off x="597100" y="6572055"/>
              <a:ext cx="217977" cy="144114"/>
            </a:xfrm>
            <a:prstGeom prst="rect">
              <a:avLst/>
            </a:prstGeom>
            <a:noFill/>
            <a:ln>
              <a:noFill/>
            </a:ln>
          </p:spPr>
        </p:pic>
        <p:pic>
          <p:nvPicPr>
            <p:cNvPr descr="ch.png" id="161" name="Google Shape;161;p16"/>
            <p:cNvPicPr preferRelativeResize="0"/>
            <p:nvPr/>
          </p:nvPicPr>
          <p:blipFill rotWithShape="1">
            <a:blip r:embed="rId7">
              <a:alphaModFix/>
            </a:blip>
            <a:srcRect b="0" l="0" r="0" t="0"/>
            <a:stretch/>
          </p:blipFill>
          <p:spPr>
            <a:xfrm>
              <a:off x="7652002" y="6572055"/>
              <a:ext cx="217977" cy="144114"/>
            </a:xfrm>
            <a:prstGeom prst="rect">
              <a:avLst/>
            </a:prstGeom>
            <a:noFill/>
            <a:ln>
              <a:noFill/>
            </a:ln>
          </p:spPr>
        </p:pic>
        <p:pic>
          <p:nvPicPr>
            <p:cNvPr descr="cz.png" id="162" name="Google Shape;162;p16"/>
            <p:cNvPicPr preferRelativeResize="0"/>
            <p:nvPr/>
          </p:nvPicPr>
          <p:blipFill rotWithShape="1">
            <a:blip r:embed="rId8">
              <a:alphaModFix/>
            </a:blip>
            <a:srcRect b="0" l="0" r="0" t="0"/>
            <a:stretch/>
          </p:blipFill>
          <p:spPr>
            <a:xfrm>
              <a:off x="970446" y="6572055"/>
              <a:ext cx="217977" cy="144114"/>
            </a:xfrm>
            <a:prstGeom prst="rect">
              <a:avLst/>
            </a:prstGeom>
            <a:noFill/>
            <a:ln>
              <a:noFill/>
            </a:ln>
          </p:spPr>
        </p:pic>
        <p:pic>
          <p:nvPicPr>
            <p:cNvPr descr="de.png" id="163" name="Google Shape;163;p16"/>
            <p:cNvPicPr preferRelativeResize="0"/>
            <p:nvPr/>
          </p:nvPicPr>
          <p:blipFill rotWithShape="1">
            <a:blip r:embed="rId9">
              <a:alphaModFix/>
            </a:blip>
            <a:srcRect b="0" l="0" r="0" t="0"/>
            <a:stretch/>
          </p:blipFill>
          <p:spPr>
            <a:xfrm>
              <a:off x="2830886" y="6572055"/>
              <a:ext cx="217977" cy="144114"/>
            </a:xfrm>
            <a:prstGeom prst="rect">
              <a:avLst/>
            </a:prstGeom>
            <a:noFill/>
            <a:ln>
              <a:noFill/>
            </a:ln>
          </p:spPr>
        </p:pic>
        <p:pic>
          <p:nvPicPr>
            <p:cNvPr descr="dk.png" id="164" name="Google Shape;164;p16"/>
            <p:cNvPicPr preferRelativeResize="0"/>
            <p:nvPr/>
          </p:nvPicPr>
          <p:blipFill rotWithShape="1">
            <a:blip r:embed="rId10">
              <a:alphaModFix/>
            </a:blip>
            <a:srcRect b="0" l="0" r="0" t="0"/>
            <a:stretch/>
          </p:blipFill>
          <p:spPr>
            <a:xfrm>
              <a:off x="1340468" y="6572055"/>
              <a:ext cx="217977" cy="144114"/>
            </a:xfrm>
            <a:prstGeom prst="rect">
              <a:avLst/>
            </a:prstGeom>
            <a:noFill/>
            <a:ln>
              <a:noFill/>
            </a:ln>
          </p:spPr>
        </p:pic>
        <p:pic>
          <p:nvPicPr>
            <p:cNvPr descr="ee.png" id="165" name="Google Shape;165;p16"/>
            <p:cNvPicPr preferRelativeResize="0"/>
            <p:nvPr/>
          </p:nvPicPr>
          <p:blipFill rotWithShape="1">
            <a:blip r:embed="rId11">
              <a:alphaModFix/>
            </a:blip>
            <a:srcRect b="0" l="0" r="0" t="0"/>
            <a:stretch/>
          </p:blipFill>
          <p:spPr>
            <a:xfrm>
              <a:off x="1710886" y="6572055"/>
              <a:ext cx="217977" cy="144114"/>
            </a:xfrm>
            <a:prstGeom prst="rect">
              <a:avLst/>
            </a:prstGeom>
            <a:noFill/>
            <a:ln>
              <a:noFill/>
            </a:ln>
          </p:spPr>
        </p:pic>
        <p:pic>
          <p:nvPicPr>
            <p:cNvPr descr="es.png" id="166" name="Google Shape;166;p16"/>
            <p:cNvPicPr preferRelativeResize="0"/>
            <p:nvPr/>
          </p:nvPicPr>
          <p:blipFill rotWithShape="1">
            <a:blip r:embed="rId12">
              <a:alphaModFix/>
            </a:blip>
            <a:srcRect b="0" l="0" r="0" t="0"/>
            <a:stretch/>
          </p:blipFill>
          <p:spPr>
            <a:xfrm>
              <a:off x="6909231" y="6572055"/>
              <a:ext cx="217977" cy="144114"/>
            </a:xfrm>
            <a:prstGeom prst="rect">
              <a:avLst/>
            </a:prstGeom>
            <a:noFill/>
            <a:ln>
              <a:noFill/>
            </a:ln>
          </p:spPr>
        </p:pic>
        <p:pic>
          <p:nvPicPr>
            <p:cNvPr descr="fi.png" id="167" name="Google Shape;167;p16"/>
            <p:cNvPicPr preferRelativeResize="0"/>
            <p:nvPr/>
          </p:nvPicPr>
          <p:blipFill rotWithShape="1">
            <a:blip r:embed="rId13">
              <a:alphaModFix/>
            </a:blip>
            <a:srcRect b="0" l="0" r="0" t="0"/>
            <a:stretch/>
          </p:blipFill>
          <p:spPr>
            <a:xfrm>
              <a:off x="2088120" y="6572055"/>
              <a:ext cx="217977" cy="144114"/>
            </a:xfrm>
            <a:prstGeom prst="rect">
              <a:avLst/>
            </a:prstGeom>
            <a:noFill/>
            <a:ln>
              <a:noFill/>
            </a:ln>
          </p:spPr>
        </p:pic>
        <p:pic>
          <p:nvPicPr>
            <p:cNvPr descr="fr.png" id="168" name="Google Shape;168;p16"/>
            <p:cNvPicPr preferRelativeResize="0"/>
            <p:nvPr/>
          </p:nvPicPr>
          <p:blipFill rotWithShape="1">
            <a:blip r:embed="rId14">
              <a:alphaModFix/>
            </a:blip>
            <a:srcRect b="0" l="0" r="0" t="0"/>
            <a:stretch/>
          </p:blipFill>
          <p:spPr>
            <a:xfrm>
              <a:off x="2456977" y="6572055"/>
              <a:ext cx="217977" cy="144114"/>
            </a:xfrm>
            <a:prstGeom prst="rect">
              <a:avLst/>
            </a:prstGeom>
            <a:noFill/>
            <a:ln>
              <a:noFill/>
            </a:ln>
          </p:spPr>
        </p:pic>
        <p:pic>
          <p:nvPicPr>
            <p:cNvPr descr="gr.png" id="169" name="Google Shape;169;p16"/>
            <p:cNvPicPr preferRelativeResize="0"/>
            <p:nvPr/>
          </p:nvPicPr>
          <p:blipFill rotWithShape="1">
            <a:blip r:embed="rId15">
              <a:alphaModFix/>
            </a:blip>
            <a:srcRect b="0" l="0" r="0" t="0"/>
            <a:stretch/>
          </p:blipFill>
          <p:spPr>
            <a:xfrm>
              <a:off x="3199746" y="6572055"/>
              <a:ext cx="217977" cy="144114"/>
            </a:xfrm>
            <a:prstGeom prst="rect">
              <a:avLst/>
            </a:prstGeom>
            <a:noFill/>
            <a:ln>
              <a:noFill/>
            </a:ln>
          </p:spPr>
        </p:pic>
        <p:pic>
          <p:nvPicPr>
            <p:cNvPr descr="hu.png" id="170" name="Google Shape;170;p16"/>
            <p:cNvPicPr preferRelativeResize="0"/>
            <p:nvPr/>
          </p:nvPicPr>
          <p:blipFill rotWithShape="1">
            <a:blip r:embed="rId16">
              <a:alphaModFix/>
            </a:blip>
            <a:srcRect b="0" l="0" r="0" t="0"/>
            <a:stretch/>
          </p:blipFill>
          <p:spPr>
            <a:xfrm>
              <a:off x="3568607" y="6572055"/>
              <a:ext cx="217977" cy="144114"/>
            </a:xfrm>
            <a:prstGeom prst="rect">
              <a:avLst/>
            </a:prstGeom>
            <a:noFill/>
            <a:ln>
              <a:noFill/>
            </a:ln>
          </p:spPr>
        </p:pic>
        <p:pic>
          <p:nvPicPr>
            <p:cNvPr descr="ie.png" id="171" name="Google Shape;171;p16"/>
            <p:cNvPicPr preferRelativeResize="0"/>
            <p:nvPr/>
          </p:nvPicPr>
          <p:blipFill rotWithShape="1">
            <a:blip r:embed="rId17">
              <a:alphaModFix/>
            </a:blip>
            <a:srcRect b="0" l="0" r="0" t="0"/>
            <a:stretch/>
          </p:blipFill>
          <p:spPr>
            <a:xfrm>
              <a:off x="3937466" y="6572055"/>
              <a:ext cx="217977" cy="144114"/>
            </a:xfrm>
            <a:prstGeom prst="rect">
              <a:avLst/>
            </a:prstGeom>
            <a:noFill/>
            <a:ln>
              <a:noFill/>
            </a:ln>
          </p:spPr>
        </p:pic>
        <p:pic>
          <p:nvPicPr>
            <p:cNvPr descr="it.png" id="172" name="Google Shape;172;p16"/>
            <p:cNvPicPr preferRelativeResize="0"/>
            <p:nvPr/>
          </p:nvPicPr>
          <p:blipFill rotWithShape="1">
            <a:blip r:embed="rId18">
              <a:alphaModFix/>
            </a:blip>
            <a:srcRect b="0" l="0" r="0" t="0"/>
            <a:stretch/>
          </p:blipFill>
          <p:spPr>
            <a:xfrm>
              <a:off x="4306322" y="6572055"/>
              <a:ext cx="217977" cy="144114"/>
            </a:xfrm>
            <a:prstGeom prst="rect">
              <a:avLst/>
            </a:prstGeom>
            <a:noFill/>
            <a:ln>
              <a:noFill/>
            </a:ln>
          </p:spPr>
        </p:pic>
        <p:pic>
          <p:nvPicPr>
            <p:cNvPr descr="lu.png" id="173" name="Google Shape;173;p16"/>
            <p:cNvPicPr preferRelativeResize="0"/>
            <p:nvPr/>
          </p:nvPicPr>
          <p:blipFill rotWithShape="1">
            <a:blip r:embed="rId19">
              <a:alphaModFix/>
            </a:blip>
            <a:srcRect b="0" l="0" r="0" t="0"/>
            <a:stretch/>
          </p:blipFill>
          <p:spPr>
            <a:xfrm>
              <a:off x="4676775" y="6572055"/>
              <a:ext cx="217977" cy="144114"/>
            </a:xfrm>
            <a:prstGeom prst="rect">
              <a:avLst/>
            </a:prstGeom>
            <a:noFill/>
            <a:ln>
              <a:noFill/>
            </a:ln>
          </p:spPr>
        </p:pic>
        <p:pic>
          <p:nvPicPr>
            <p:cNvPr descr="nl.png" id="174" name="Google Shape;174;p16"/>
            <p:cNvPicPr preferRelativeResize="0"/>
            <p:nvPr/>
          </p:nvPicPr>
          <p:blipFill rotWithShape="1">
            <a:blip r:embed="rId20">
              <a:alphaModFix/>
            </a:blip>
            <a:srcRect b="0" l="0" r="0" t="0"/>
            <a:stretch/>
          </p:blipFill>
          <p:spPr>
            <a:xfrm>
              <a:off x="5050684" y="6572055"/>
              <a:ext cx="217977" cy="144114"/>
            </a:xfrm>
            <a:prstGeom prst="rect">
              <a:avLst/>
            </a:prstGeom>
            <a:noFill/>
            <a:ln>
              <a:noFill/>
            </a:ln>
          </p:spPr>
        </p:pic>
        <p:pic>
          <p:nvPicPr>
            <p:cNvPr descr="no.png" id="175" name="Google Shape;175;p16"/>
            <p:cNvPicPr preferRelativeResize="0"/>
            <p:nvPr/>
          </p:nvPicPr>
          <p:blipFill rotWithShape="1">
            <a:blip r:embed="rId21">
              <a:alphaModFix/>
            </a:blip>
            <a:srcRect b="0" l="0" r="0" t="0"/>
            <a:stretch/>
          </p:blipFill>
          <p:spPr>
            <a:xfrm>
              <a:off x="5428051" y="6572055"/>
              <a:ext cx="217977" cy="144114"/>
            </a:xfrm>
            <a:prstGeom prst="rect">
              <a:avLst/>
            </a:prstGeom>
            <a:noFill/>
            <a:ln>
              <a:noFill/>
            </a:ln>
          </p:spPr>
        </p:pic>
        <p:pic>
          <p:nvPicPr>
            <p:cNvPr descr="pl.png" id="176" name="Google Shape;176;p16"/>
            <p:cNvPicPr preferRelativeResize="0"/>
            <p:nvPr/>
          </p:nvPicPr>
          <p:blipFill rotWithShape="1">
            <a:blip r:embed="rId22">
              <a:alphaModFix/>
            </a:blip>
            <a:srcRect b="0" l="0" r="0" t="0"/>
            <a:stretch/>
          </p:blipFill>
          <p:spPr>
            <a:xfrm>
              <a:off x="5795181" y="6572055"/>
              <a:ext cx="217977" cy="144114"/>
            </a:xfrm>
            <a:prstGeom prst="rect">
              <a:avLst/>
            </a:prstGeom>
            <a:noFill/>
            <a:ln>
              <a:noFill/>
            </a:ln>
          </p:spPr>
        </p:pic>
        <p:pic>
          <p:nvPicPr>
            <p:cNvPr descr="pt.png" id="177" name="Google Shape;177;p16"/>
            <p:cNvPicPr preferRelativeResize="0"/>
            <p:nvPr/>
          </p:nvPicPr>
          <p:blipFill rotWithShape="1">
            <a:blip r:embed="rId23">
              <a:alphaModFix/>
            </a:blip>
            <a:srcRect b="0" l="0" r="0" t="0"/>
            <a:stretch/>
          </p:blipFill>
          <p:spPr>
            <a:xfrm>
              <a:off x="6167359" y="6572055"/>
              <a:ext cx="217977" cy="144114"/>
            </a:xfrm>
            <a:prstGeom prst="rect">
              <a:avLst/>
            </a:prstGeom>
            <a:noFill/>
            <a:ln>
              <a:noFill/>
            </a:ln>
          </p:spPr>
        </p:pic>
        <p:pic>
          <p:nvPicPr>
            <p:cNvPr descr="ro.png" id="178" name="Google Shape;178;p16"/>
            <p:cNvPicPr preferRelativeResize="0"/>
            <p:nvPr/>
          </p:nvPicPr>
          <p:blipFill rotWithShape="1">
            <a:blip r:embed="rId24">
              <a:alphaModFix/>
            </a:blip>
            <a:srcRect b="0" l="0" r="0" t="0"/>
            <a:stretch/>
          </p:blipFill>
          <p:spPr>
            <a:xfrm>
              <a:off x="6541267" y="6572055"/>
              <a:ext cx="217977" cy="144114"/>
            </a:xfrm>
            <a:prstGeom prst="rect">
              <a:avLst/>
            </a:prstGeom>
            <a:noFill/>
            <a:ln>
              <a:noFill/>
            </a:ln>
          </p:spPr>
        </p:pic>
        <p:pic>
          <p:nvPicPr>
            <p:cNvPr descr="se.png" id="179" name="Google Shape;179;p16"/>
            <p:cNvPicPr preferRelativeResize="0"/>
            <p:nvPr/>
          </p:nvPicPr>
          <p:blipFill rotWithShape="1">
            <a:blip r:embed="rId25">
              <a:alphaModFix/>
            </a:blip>
            <a:srcRect b="0" l="0" r="0" t="0"/>
            <a:stretch/>
          </p:blipFill>
          <p:spPr>
            <a:xfrm>
              <a:off x="7279811" y="6572055"/>
              <a:ext cx="217977" cy="144114"/>
            </a:xfrm>
            <a:prstGeom prst="rect">
              <a:avLst/>
            </a:prstGeom>
            <a:noFill/>
            <a:ln>
              <a:noFill/>
            </a:ln>
          </p:spPr>
        </p:pic>
        <p:pic>
          <p:nvPicPr>
            <p:cNvPr descr="uk.png" id="180" name="Google Shape;180;p16"/>
            <p:cNvPicPr preferRelativeResize="0"/>
            <p:nvPr/>
          </p:nvPicPr>
          <p:blipFill rotWithShape="1">
            <a:blip r:embed="rId26">
              <a:alphaModFix/>
            </a:blip>
            <a:srcRect b="0" l="0" r="0" t="0"/>
            <a:stretch/>
          </p:blipFill>
          <p:spPr>
            <a:xfrm>
              <a:off x="8017547" y="6572055"/>
              <a:ext cx="217977" cy="144114"/>
            </a:xfrm>
            <a:prstGeom prst="rect">
              <a:avLst/>
            </a:prstGeom>
            <a:noFill/>
            <a:ln>
              <a:noFill/>
            </a:ln>
          </p:spPr>
        </p:pic>
        <p:pic>
          <p:nvPicPr>
            <p:cNvPr descr="ca.png" id="181" name="Google Shape;181;p16"/>
            <p:cNvPicPr preferRelativeResize="0"/>
            <p:nvPr/>
          </p:nvPicPr>
          <p:blipFill rotWithShape="1">
            <a:blip r:embed="rId27">
              <a:alphaModFix/>
            </a:blip>
            <a:srcRect b="0" l="0" r="0" t="0"/>
            <a:stretch/>
          </p:blipFill>
          <p:spPr>
            <a:xfrm>
              <a:off x="9291609" y="6573362"/>
              <a:ext cx="216000" cy="142807"/>
            </a:xfrm>
            <a:prstGeom prst="rect">
              <a:avLst/>
            </a:prstGeom>
            <a:noFill/>
            <a:ln>
              <a:noFill/>
            </a:ln>
          </p:spPr>
        </p:pic>
        <p:pic>
          <p:nvPicPr>
            <p:cNvPr id="182" name="Google Shape;182;p16"/>
            <p:cNvPicPr preferRelativeResize="0"/>
            <p:nvPr/>
          </p:nvPicPr>
          <p:blipFill rotWithShape="1">
            <a:blip r:embed="rId28">
              <a:alphaModFix/>
            </a:blip>
            <a:srcRect b="0" l="0" r="0" t="0"/>
            <a:stretch/>
          </p:blipFill>
          <p:spPr>
            <a:xfrm>
              <a:off x="8555553" y="6572169"/>
              <a:ext cx="216000" cy="144000"/>
            </a:xfrm>
            <a:prstGeom prst="rect">
              <a:avLst/>
            </a:prstGeom>
            <a:noFill/>
            <a:ln>
              <a:noFill/>
            </a:ln>
          </p:spPr>
        </p:pic>
        <p:pic>
          <p:nvPicPr>
            <p:cNvPr descr="si.png" id="183" name="Google Shape;183;p16"/>
            <p:cNvPicPr preferRelativeResize="0"/>
            <p:nvPr/>
          </p:nvPicPr>
          <p:blipFill rotWithShape="1">
            <a:blip r:embed="rId29">
              <a:alphaModFix/>
            </a:blip>
            <a:srcRect b="0" l="0" r="0" t="0"/>
            <a:stretch/>
          </p:blipFill>
          <p:spPr>
            <a:xfrm>
              <a:off x="8928090" y="6572513"/>
              <a:ext cx="217284" cy="143656"/>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1"/>
        </a:solidFill>
      </p:bgPr>
    </p:bg>
    <p:spTree>
      <p:nvGrpSpPr>
        <p:cNvPr id="184" name="Shape 184"/>
        <p:cNvGrpSpPr/>
        <p:nvPr/>
      </p:nvGrpSpPr>
      <p:grpSpPr>
        <a:xfrm>
          <a:off x="0" y="0"/>
          <a:ext cx="0" cy="0"/>
          <a:chOff x="0" y="0"/>
          <a:chExt cx="0" cy="0"/>
        </a:xfrm>
      </p:grpSpPr>
      <p:sp>
        <p:nvSpPr>
          <p:cNvPr id="185" name="Google Shape;185;p17"/>
          <p:cNvSpPr txBox="1"/>
          <p:nvPr>
            <p:ph type="title"/>
          </p:nvPr>
        </p:nvSpPr>
        <p:spPr>
          <a:xfrm>
            <a:off x="216000" y="191199"/>
            <a:ext cx="8271508" cy="492402"/>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chemeClr val="lt1"/>
              </a:buClr>
              <a:buSzPts val="1400"/>
              <a:buFont typeface="Arial"/>
              <a:buNone/>
              <a:defRPr sz="2493">
                <a:solidFill>
                  <a:schemeClr val="lt1"/>
                </a:solidFill>
              </a:defRPr>
            </a:lvl1pPr>
            <a:lvl2pPr lvl="1" algn="l">
              <a:spcBef>
                <a:spcPts val="0"/>
              </a:spcBef>
              <a:spcAft>
                <a:spcPts val="0"/>
              </a:spcAft>
              <a:buClr>
                <a:schemeClr val="lt1"/>
              </a:buClr>
              <a:buSzPts val="1400"/>
              <a:buFont typeface="Verdana"/>
              <a:buNone/>
              <a:defRPr/>
            </a:lvl2pPr>
            <a:lvl3pPr lvl="2" algn="l">
              <a:spcBef>
                <a:spcPts val="0"/>
              </a:spcBef>
              <a:spcAft>
                <a:spcPts val="0"/>
              </a:spcAft>
              <a:buClr>
                <a:schemeClr val="lt1"/>
              </a:buClr>
              <a:buSzPts val="1400"/>
              <a:buFont typeface="Verdana"/>
              <a:buNone/>
              <a:defRPr/>
            </a:lvl3pPr>
            <a:lvl4pPr lvl="3" algn="l">
              <a:spcBef>
                <a:spcPts val="0"/>
              </a:spcBef>
              <a:spcAft>
                <a:spcPts val="0"/>
              </a:spcAft>
              <a:buClr>
                <a:schemeClr val="lt1"/>
              </a:buClr>
              <a:buSzPts val="1400"/>
              <a:buFont typeface="Verdana"/>
              <a:buNone/>
              <a:defRPr/>
            </a:lvl4pPr>
            <a:lvl5pPr lvl="4" algn="l">
              <a:spcBef>
                <a:spcPts val="0"/>
              </a:spcBef>
              <a:spcAft>
                <a:spcPts val="0"/>
              </a:spcAft>
              <a:buClr>
                <a:schemeClr val="lt1"/>
              </a:buClr>
              <a:buSzPts val="1400"/>
              <a:buFont typeface="Verdana"/>
              <a:buNone/>
              <a:defRPr/>
            </a:lvl5pPr>
            <a:lvl6pPr lvl="5" algn="l">
              <a:spcBef>
                <a:spcPts val="0"/>
              </a:spcBef>
              <a:spcAft>
                <a:spcPts val="0"/>
              </a:spcAft>
              <a:buClr>
                <a:schemeClr val="lt1"/>
              </a:buClr>
              <a:buSzPts val="1400"/>
              <a:buFont typeface="Verdana"/>
              <a:buNone/>
              <a:defRPr/>
            </a:lvl6pPr>
            <a:lvl7pPr lvl="6" algn="l">
              <a:spcBef>
                <a:spcPts val="0"/>
              </a:spcBef>
              <a:spcAft>
                <a:spcPts val="0"/>
              </a:spcAft>
              <a:buClr>
                <a:schemeClr val="lt1"/>
              </a:buClr>
              <a:buSzPts val="1400"/>
              <a:buFont typeface="Verdana"/>
              <a:buNone/>
              <a:defRPr/>
            </a:lvl7pPr>
            <a:lvl8pPr lvl="7" algn="l">
              <a:spcBef>
                <a:spcPts val="0"/>
              </a:spcBef>
              <a:spcAft>
                <a:spcPts val="0"/>
              </a:spcAft>
              <a:buClr>
                <a:schemeClr val="lt1"/>
              </a:buClr>
              <a:buSzPts val="1400"/>
              <a:buFont typeface="Verdana"/>
              <a:buNone/>
              <a:defRPr/>
            </a:lvl8pPr>
            <a:lvl9pPr lvl="8" algn="l">
              <a:spcBef>
                <a:spcPts val="0"/>
              </a:spcBef>
              <a:spcAft>
                <a:spcPts val="0"/>
              </a:spcAft>
              <a:buClr>
                <a:schemeClr val="lt1"/>
              </a:buClr>
              <a:buSzPts val="1400"/>
              <a:buFont typeface="Verdana"/>
              <a:buNone/>
              <a:defRPr/>
            </a:lvl9pPr>
          </a:lstStyle>
          <a:p/>
        </p:txBody>
      </p:sp>
      <p:sp>
        <p:nvSpPr>
          <p:cNvPr id="186" name="Google Shape;186;p17"/>
          <p:cNvSpPr txBox="1"/>
          <p:nvPr>
            <p:ph idx="1" type="body"/>
          </p:nvPr>
        </p:nvSpPr>
        <p:spPr>
          <a:xfrm>
            <a:off x="219601" y="1028958"/>
            <a:ext cx="11753477" cy="5181042"/>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800"/>
              <a:buNone/>
              <a:defRPr sz="1795"/>
            </a:lvl1pPr>
            <a:lvl2pPr indent="-228600" lvl="1" marL="914400" algn="l">
              <a:lnSpc>
                <a:spcPct val="119000"/>
              </a:lnSpc>
              <a:spcBef>
                <a:spcPts val="359"/>
              </a:spcBef>
              <a:spcAft>
                <a:spcPts val="0"/>
              </a:spcAft>
              <a:buSzPts val="1800"/>
              <a:buNone/>
              <a:defRPr sz="1795"/>
            </a:lvl2pPr>
            <a:lvl3pPr indent="-228600" lvl="2" marL="1371600" algn="l">
              <a:lnSpc>
                <a:spcPct val="119000"/>
              </a:lnSpc>
              <a:spcBef>
                <a:spcPts val="359"/>
              </a:spcBef>
              <a:spcAft>
                <a:spcPts val="0"/>
              </a:spcAft>
              <a:buSzPts val="1800"/>
              <a:buNone/>
              <a:defRPr sz="1795"/>
            </a:lvl3pPr>
            <a:lvl4pPr indent="-228600" lvl="3" marL="1828800" algn="l">
              <a:lnSpc>
                <a:spcPct val="119000"/>
              </a:lnSpc>
              <a:spcBef>
                <a:spcPts val="359"/>
              </a:spcBef>
              <a:spcAft>
                <a:spcPts val="0"/>
              </a:spcAft>
              <a:buSzPts val="1800"/>
              <a:buNone/>
              <a:defRPr sz="1795"/>
            </a:lvl4pPr>
            <a:lvl5pPr indent="-228600" lvl="4" marL="2286000" algn="l">
              <a:lnSpc>
                <a:spcPct val="119000"/>
              </a:lnSpc>
              <a:spcBef>
                <a:spcPts val="359"/>
              </a:spcBef>
              <a:spcAft>
                <a:spcPts val="0"/>
              </a:spcAft>
              <a:buSzPts val="1800"/>
              <a:buNone/>
              <a:defRPr sz="1795"/>
            </a:lvl5pPr>
            <a:lvl6pPr indent="-342900" lvl="5" marL="2743200" algn="l">
              <a:lnSpc>
                <a:spcPct val="119000"/>
              </a:lnSpc>
              <a:spcBef>
                <a:spcPts val="359"/>
              </a:spcBef>
              <a:spcAft>
                <a:spcPts val="0"/>
              </a:spcAft>
              <a:buSzPts val="1800"/>
              <a:buChar char="–"/>
              <a:defRPr/>
            </a:lvl6pPr>
            <a:lvl7pPr indent="-342900" lvl="6" marL="3200400" algn="l">
              <a:lnSpc>
                <a:spcPct val="119000"/>
              </a:lnSpc>
              <a:spcBef>
                <a:spcPts val="359"/>
              </a:spcBef>
              <a:spcAft>
                <a:spcPts val="0"/>
              </a:spcAft>
              <a:buSzPts val="1800"/>
              <a:buChar char="–"/>
              <a:defRPr/>
            </a:lvl7pPr>
            <a:lvl8pPr indent="-342900" lvl="7" marL="3657600" algn="l">
              <a:lnSpc>
                <a:spcPct val="119000"/>
              </a:lnSpc>
              <a:spcBef>
                <a:spcPts val="359"/>
              </a:spcBef>
              <a:spcAft>
                <a:spcPts val="0"/>
              </a:spcAft>
              <a:buSzPts val="1800"/>
              <a:buChar char="–"/>
              <a:defRPr/>
            </a:lvl8pPr>
            <a:lvl9pPr indent="-342900" lvl="8" marL="4114800" algn="l">
              <a:lnSpc>
                <a:spcPct val="119000"/>
              </a:lnSpc>
              <a:spcBef>
                <a:spcPts val="359"/>
              </a:spcBef>
              <a:spcAft>
                <a:spcPts val="0"/>
              </a:spcAft>
              <a:buSzPts val="1800"/>
              <a:buChar char="–"/>
              <a:defRPr/>
            </a:lvl9pPr>
          </a:lstStyle>
          <a:p/>
        </p:txBody>
      </p:sp>
      <p:cxnSp>
        <p:nvCxnSpPr>
          <p:cNvPr id="187" name="Google Shape;187;p17"/>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188" name="Shape 188"/>
        <p:cNvGrpSpPr/>
        <p:nvPr/>
      </p:nvGrpSpPr>
      <p:grpSpPr>
        <a:xfrm>
          <a:off x="0" y="0"/>
          <a:ext cx="0" cy="0"/>
          <a:chOff x="0" y="0"/>
          <a:chExt cx="0" cy="0"/>
        </a:xfrm>
      </p:grpSpPr>
      <p:pic>
        <p:nvPicPr>
          <p:cNvPr descr="PHI-PPT_KeyVisual.jpg" id="189" name="Google Shape;189;p18"/>
          <p:cNvPicPr preferRelativeResize="0"/>
          <p:nvPr/>
        </p:nvPicPr>
        <p:blipFill rotWithShape="1">
          <a:blip r:embed="rId2">
            <a:alphaModFix amt="5000"/>
          </a:blip>
          <a:srcRect b="0" l="0" r="0" t="0"/>
          <a:stretch/>
        </p:blipFill>
        <p:spPr>
          <a:xfrm>
            <a:off x="0" y="628003"/>
            <a:ext cx="12192000" cy="6229999"/>
          </a:xfrm>
          <a:prstGeom prst="rect">
            <a:avLst/>
          </a:prstGeom>
          <a:noFill/>
          <a:ln>
            <a:noFill/>
          </a:ln>
        </p:spPr>
      </p:pic>
      <p:pic>
        <p:nvPicPr>
          <p:cNvPr descr="PHI-PPT_KeyVisual.jpg" id="190" name="Google Shape;190;p18"/>
          <p:cNvPicPr preferRelativeResize="0"/>
          <p:nvPr/>
        </p:nvPicPr>
        <p:blipFill rotWithShape="1">
          <a:blip r:embed="rId3">
            <a:alphaModFix/>
          </a:blip>
          <a:srcRect b="60620" l="123" r="634" t="26843"/>
          <a:stretch/>
        </p:blipFill>
        <p:spPr>
          <a:xfrm>
            <a:off x="0" y="-1606"/>
            <a:ext cx="12192000" cy="628123"/>
          </a:xfrm>
          <a:prstGeom prst="rect">
            <a:avLst/>
          </a:prstGeom>
          <a:solidFill>
            <a:srgbClr val="264652"/>
          </a:solidFill>
          <a:ln>
            <a:noFill/>
          </a:ln>
        </p:spPr>
      </p:pic>
      <p:sp>
        <p:nvSpPr>
          <p:cNvPr id="191" name="Google Shape;191;p18"/>
          <p:cNvSpPr txBox="1"/>
          <p:nvPr/>
        </p:nvSpPr>
        <p:spPr>
          <a:xfrm>
            <a:off x="11031363" y="6470532"/>
            <a:ext cx="951678" cy="215123"/>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pic>
        <p:nvPicPr>
          <p:cNvPr id="192" name="Google Shape;192;p18"/>
          <p:cNvPicPr preferRelativeResize="0"/>
          <p:nvPr/>
        </p:nvPicPr>
        <p:blipFill rotWithShape="1">
          <a:blip r:embed="rId4">
            <a:alphaModFix/>
          </a:blip>
          <a:srcRect b="0" l="0" r="0" t="0"/>
          <a:stretch/>
        </p:blipFill>
        <p:spPr>
          <a:xfrm>
            <a:off x="10348539" y="6564130"/>
            <a:ext cx="1634502" cy="105762"/>
          </a:xfrm>
          <a:prstGeom prst="rect">
            <a:avLst/>
          </a:prstGeom>
          <a:noFill/>
          <a:ln>
            <a:noFill/>
          </a:ln>
        </p:spPr>
      </p:pic>
      <p:pic>
        <p:nvPicPr>
          <p:cNvPr id="193" name="Google Shape;193;p18"/>
          <p:cNvPicPr preferRelativeResize="0"/>
          <p:nvPr/>
        </p:nvPicPr>
        <p:blipFill rotWithShape="1">
          <a:blip r:embed="rId5">
            <a:alphaModFix/>
          </a:blip>
          <a:srcRect b="0" l="0" r="0" t="0"/>
          <a:stretch/>
        </p:blipFill>
        <p:spPr>
          <a:xfrm>
            <a:off x="10348539" y="-338360"/>
            <a:ext cx="2094571" cy="1314426"/>
          </a:xfrm>
          <a:prstGeom prst="rect">
            <a:avLst/>
          </a:prstGeom>
          <a:noFill/>
          <a:ln>
            <a:noFill/>
          </a:ln>
          <a:effectLst>
            <a:outerShdw blurRad="292100" rotWithShape="0" algn="tl" dir="2700000" dist="139700">
              <a:srgbClr val="333333">
                <a:alpha val="64705"/>
              </a:srgbClr>
            </a:outerShdw>
          </a:effectLst>
        </p:spPr>
      </p:pic>
      <p:cxnSp>
        <p:nvCxnSpPr>
          <p:cNvPr id="194" name="Google Shape;194;p18"/>
          <p:cNvCxnSpPr/>
          <p:nvPr/>
        </p:nvCxnSpPr>
        <p:spPr>
          <a:xfrm>
            <a:off x="246925" y="6448688"/>
            <a:ext cx="11736116" cy="21298"/>
          </a:xfrm>
          <a:prstGeom prst="straightConnector1">
            <a:avLst/>
          </a:prstGeom>
          <a:noFill/>
          <a:ln cap="flat" cmpd="sng" w="9525">
            <a:solidFill>
              <a:srgbClr val="ED5F62"/>
            </a:solidFill>
            <a:prstDash val="solid"/>
            <a:round/>
            <a:headEnd len="sm" w="sm" type="none"/>
            <a:tailEnd len="sm" w="sm" type="none"/>
          </a:ln>
        </p:spPr>
      </p:cxnSp>
      <p:sp>
        <p:nvSpPr>
          <p:cNvPr id="195" name="Google Shape;195;p18"/>
          <p:cNvSpPr txBox="1"/>
          <p:nvPr>
            <p:ph type="title"/>
          </p:nvPr>
        </p:nvSpPr>
        <p:spPr>
          <a:xfrm>
            <a:off x="246925" y="35838"/>
            <a:ext cx="10687775" cy="553998"/>
          </a:xfrm>
          <a:prstGeom prst="rect">
            <a:avLst/>
          </a:prstGeom>
          <a:noFill/>
          <a:ln>
            <a:noFill/>
          </a:ln>
          <a:effectLst>
            <a:outerShdw blurRad="50800" rotWithShape="0" algn="tl" dir="2700000" dist="38100">
              <a:srgbClr val="000000">
                <a:alpha val="40000"/>
              </a:srgbClr>
            </a:outerShdw>
          </a:effectLst>
        </p:spPr>
        <p:txBody>
          <a:bodyPr anchorCtr="0" anchor="ctr" bIns="45700" lIns="0" spcFirstLastPara="1" rIns="91425" wrap="square" tIns="45700">
            <a:spAutoFit/>
          </a:bodyPr>
          <a:lstStyle>
            <a:lvl1pPr lvl="0" algn="just">
              <a:spcBef>
                <a:spcPts val="0"/>
              </a:spcBef>
              <a:spcAft>
                <a:spcPts val="0"/>
              </a:spcAft>
              <a:buSzPts val="1400"/>
              <a:buNone/>
              <a:defRPr b="0" i="0">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8"/>
          <p:cNvSpPr txBox="1"/>
          <p:nvPr>
            <p:ph idx="1" type="body"/>
          </p:nvPr>
        </p:nvSpPr>
        <p:spPr>
          <a:xfrm>
            <a:off x="246857" y="769937"/>
            <a:ext cx="11698287" cy="5525294"/>
          </a:xfrm>
          <a:prstGeom prst="rect">
            <a:avLst/>
          </a:prstGeom>
          <a:noFill/>
          <a:ln>
            <a:noFill/>
          </a:ln>
        </p:spPr>
        <p:txBody>
          <a:bodyPr anchorCtr="0" anchor="t" bIns="0" lIns="0" spcFirstLastPara="1" rIns="0" wrap="square" tIns="0">
            <a:normAutofit/>
          </a:bodyPr>
          <a:lstStyle>
            <a:lvl1pPr indent="-342582" lvl="0" marL="457200" algn="l">
              <a:lnSpc>
                <a:spcPct val="119000"/>
              </a:lnSpc>
              <a:spcBef>
                <a:spcPts val="2394"/>
              </a:spcBef>
              <a:spcAft>
                <a:spcPts val="0"/>
              </a:spcAft>
              <a:buSzPts val="1795"/>
              <a:buFont typeface="Noto Sans Symbols"/>
              <a:buChar char="▪"/>
              <a:defRPr b="1" i="0">
                <a:solidFill>
                  <a:srgbClr val="335E6F"/>
                </a:solidFill>
                <a:latin typeface="Gill Sans"/>
                <a:ea typeface="Gill Sans"/>
                <a:cs typeface="Gill Sans"/>
                <a:sym typeface="Gill Sans"/>
              </a:defRPr>
            </a:lvl1pPr>
            <a:lvl2pPr indent="-418592" lvl="1" marL="914400" algn="l">
              <a:lnSpc>
                <a:spcPct val="119000"/>
              </a:lnSpc>
              <a:spcBef>
                <a:spcPts val="598"/>
              </a:spcBef>
              <a:spcAft>
                <a:spcPts val="0"/>
              </a:spcAft>
              <a:buSzPts val="2992"/>
              <a:buFont typeface="Noto Sans Symbols"/>
              <a:buChar char="▪"/>
              <a:defRPr b="0" i="0" sz="2992">
                <a:solidFill>
                  <a:srgbClr val="335E6F"/>
                </a:solidFill>
                <a:latin typeface="Gill Sans"/>
                <a:ea typeface="Gill Sans"/>
                <a:cs typeface="Gill Sans"/>
                <a:sym typeface="Gill Sans"/>
              </a:defRPr>
            </a:lvl2pPr>
            <a:lvl3pPr indent="-399605" lvl="2" marL="1371600" algn="l">
              <a:lnSpc>
                <a:spcPct val="119000"/>
              </a:lnSpc>
              <a:spcBef>
                <a:spcPts val="539"/>
              </a:spcBef>
              <a:spcAft>
                <a:spcPts val="0"/>
              </a:spcAft>
              <a:buSzPts val="2693"/>
              <a:buFont typeface="Noto Sans Symbols"/>
              <a:buChar char="▪"/>
              <a:defRPr b="0" i="0" sz="2693">
                <a:solidFill>
                  <a:srgbClr val="335E6F"/>
                </a:solidFill>
                <a:latin typeface="Gill Sans"/>
                <a:ea typeface="Gill Sans"/>
                <a:cs typeface="Gill Sans"/>
                <a:sym typeface="Gill Sans"/>
              </a:defRPr>
            </a:lvl3pPr>
            <a:lvl4pPr indent="-380619" lvl="3" marL="1828800" algn="l">
              <a:lnSpc>
                <a:spcPct val="119000"/>
              </a:lnSpc>
              <a:spcBef>
                <a:spcPts val="479"/>
              </a:spcBef>
              <a:spcAft>
                <a:spcPts val="0"/>
              </a:spcAft>
              <a:buSzPts val="2394"/>
              <a:buFont typeface="Noto Sans Symbols"/>
              <a:buChar char="▪"/>
              <a:defRPr b="0" i="0" sz="2394">
                <a:solidFill>
                  <a:srgbClr val="335E6F"/>
                </a:solidFill>
                <a:latin typeface="Gill Sans"/>
                <a:ea typeface="Gill Sans"/>
                <a:cs typeface="Gill Sans"/>
                <a:sym typeface="Gill Sans"/>
              </a:defRPr>
            </a:lvl4pPr>
            <a:lvl5pPr indent="-367919" lvl="4" marL="2286000" algn="l">
              <a:lnSpc>
                <a:spcPct val="119000"/>
              </a:lnSpc>
              <a:spcBef>
                <a:spcPts val="439"/>
              </a:spcBef>
              <a:spcAft>
                <a:spcPts val="0"/>
              </a:spcAft>
              <a:buSzPts val="2194"/>
              <a:buFont typeface="Noto Sans Symbols"/>
              <a:buChar char="▪"/>
              <a:defRPr b="0" i="0" sz="2194">
                <a:solidFill>
                  <a:srgbClr val="335E6F"/>
                </a:solidFill>
                <a:latin typeface="Gill Sans"/>
                <a:ea typeface="Gill Sans"/>
                <a:cs typeface="Gill Sans"/>
                <a:sym typeface="Gill Sans"/>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97" name="Google Shape;197;p18"/>
          <p:cNvPicPr preferRelativeResize="0"/>
          <p:nvPr/>
        </p:nvPicPr>
        <p:blipFill rotWithShape="1">
          <a:blip r:embed="rId6">
            <a:alphaModFix/>
          </a:blip>
          <a:srcRect b="0" l="0" r="0" t="0"/>
          <a:stretch/>
        </p:blipFill>
        <p:spPr>
          <a:xfrm>
            <a:off x="1" y="6411481"/>
            <a:ext cx="9990000" cy="41106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6">
  <p:cSld name="DARK6">
    <p:spTree>
      <p:nvGrpSpPr>
        <p:cNvPr id="198" name="Shape 198"/>
        <p:cNvGrpSpPr/>
        <p:nvPr/>
      </p:nvGrpSpPr>
      <p:grpSpPr>
        <a:xfrm>
          <a:off x="0" y="0"/>
          <a:ext cx="0" cy="0"/>
          <a:chOff x="0" y="0"/>
          <a:chExt cx="0" cy="0"/>
        </a:xfrm>
      </p:grpSpPr>
      <p:sp>
        <p:nvSpPr>
          <p:cNvPr id="199" name="Google Shape;199;p19"/>
          <p:cNvSpPr/>
          <p:nvPr/>
        </p:nvSpPr>
        <p:spPr>
          <a:xfrm>
            <a:off x="0" y="0"/>
            <a:ext cx="12192000" cy="882193"/>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96" u="none" cap="none" strike="noStrike">
              <a:solidFill>
                <a:schemeClr val="lt1"/>
              </a:solidFill>
              <a:latin typeface="Arial"/>
              <a:ea typeface="Arial"/>
              <a:cs typeface="Arial"/>
              <a:sym typeface="Arial"/>
            </a:endParaRPr>
          </a:p>
        </p:txBody>
      </p:sp>
      <p:sp>
        <p:nvSpPr>
          <p:cNvPr id="200" name="Google Shape;200;p19"/>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just">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19"/>
          <p:cNvSpPr txBox="1"/>
          <p:nvPr>
            <p:ph idx="1" type="body"/>
          </p:nvPr>
        </p:nvSpPr>
        <p:spPr>
          <a:xfrm>
            <a:off x="218263" y="882192"/>
            <a:ext cx="11763662" cy="551477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a:lvl1pPr>
            <a:lvl2pPr indent="-228600" lvl="1" marL="914400" algn="l">
              <a:lnSpc>
                <a:spcPct val="119000"/>
              </a:lnSpc>
              <a:spcBef>
                <a:spcPts val="360"/>
              </a:spcBef>
              <a:spcAft>
                <a:spcPts val="0"/>
              </a:spcAft>
              <a:buSzPts val="1800"/>
              <a:buNone/>
              <a:defRPr/>
            </a:lvl2pPr>
            <a:lvl3pPr indent="-228600" lvl="2" marL="1371600" algn="l">
              <a:lnSpc>
                <a:spcPct val="119000"/>
              </a:lnSpc>
              <a:spcBef>
                <a:spcPts val="360"/>
              </a:spcBef>
              <a:spcAft>
                <a:spcPts val="0"/>
              </a:spcAft>
              <a:buSzPts val="1800"/>
              <a:buNone/>
              <a:defRPr/>
            </a:lvl3pPr>
            <a:lvl4pPr indent="-228600" lvl="3" marL="1828800" algn="l">
              <a:lnSpc>
                <a:spcPct val="119000"/>
              </a:lnSpc>
              <a:spcBef>
                <a:spcPts val="360"/>
              </a:spcBef>
              <a:spcAft>
                <a:spcPts val="0"/>
              </a:spcAft>
              <a:buSzPts val="1800"/>
              <a:buNone/>
              <a:defRPr/>
            </a:lvl4pPr>
            <a:lvl5pPr indent="-228600" lvl="4" marL="2286000" algn="l">
              <a:lnSpc>
                <a:spcPct val="119000"/>
              </a:lnSpc>
              <a:spcBef>
                <a:spcPts val="360"/>
              </a:spcBef>
              <a:spcAft>
                <a:spcPts val="0"/>
              </a:spcAft>
              <a:buSzPts val="18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2">
  <p:cSld name="CLEAR2">
    <p:spTree>
      <p:nvGrpSpPr>
        <p:cNvPr id="202" name="Shape 202"/>
        <p:cNvGrpSpPr/>
        <p:nvPr/>
      </p:nvGrpSpPr>
      <p:grpSpPr>
        <a:xfrm>
          <a:off x="0" y="0"/>
          <a:ext cx="0" cy="0"/>
          <a:chOff x="0" y="0"/>
          <a:chExt cx="0" cy="0"/>
        </a:xfrm>
      </p:grpSpPr>
      <p:sp>
        <p:nvSpPr>
          <p:cNvPr id="203" name="Google Shape;203;p20"/>
          <p:cNvSpPr txBox="1"/>
          <p:nvPr>
            <p:ph type="title"/>
          </p:nvPr>
        </p:nvSpPr>
        <p:spPr>
          <a:xfrm>
            <a:off x="215411" y="154800"/>
            <a:ext cx="9722215"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20"/>
          <p:cNvSpPr txBox="1"/>
          <p:nvPr>
            <p:ph idx="1" type="body"/>
          </p:nvPr>
        </p:nvSpPr>
        <p:spPr>
          <a:xfrm>
            <a:off x="218263" y="882193"/>
            <a:ext cx="1173271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795"/>
              <a:buNone/>
              <a:defRPr sz="1795"/>
            </a:lvl1pPr>
            <a:lvl2pPr indent="-228600" lvl="1" marL="914400" algn="l">
              <a:lnSpc>
                <a:spcPct val="119000"/>
              </a:lnSpc>
              <a:spcBef>
                <a:spcPts val="359"/>
              </a:spcBef>
              <a:spcAft>
                <a:spcPts val="0"/>
              </a:spcAft>
              <a:buSzPts val="1795"/>
              <a:buNone/>
              <a:defRPr sz="1795"/>
            </a:lvl2pPr>
            <a:lvl3pPr indent="-228600" lvl="2" marL="1371600" algn="l">
              <a:lnSpc>
                <a:spcPct val="119000"/>
              </a:lnSpc>
              <a:spcBef>
                <a:spcPts val="359"/>
              </a:spcBef>
              <a:spcAft>
                <a:spcPts val="0"/>
              </a:spcAft>
              <a:buSzPts val="1795"/>
              <a:buNone/>
              <a:defRPr sz="1795"/>
            </a:lvl3pPr>
            <a:lvl4pPr indent="-228600" lvl="3" marL="1828800" algn="l">
              <a:lnSpc>
                <a:spcPct val="119000"/>
              </a:lnSpc>
              <a:spcBef>
                <a:spcPts val="359"/>
              </a:spcBef>
              <a:spcAft>
                <a:spcPts val="0"/>
              </a:spcAft>
              <a:buSzPts val="1795"/>
              <a:buNone/>
              <a:defRPr sz="1795"/>
            </a:lvl4pPr>
            <a:lvl5pPr indent="-228600" lvl="4" marL="2286000" algn="l">
              <a:lnSpc>
                <a:spcPct val="119000"/>
              </a:lnSpc>
              <a:spcBef>
                <a:spcPts val="359"/>
              </a:spcBef>
              <a:spcAft>
                <a:spcPts val="0"/>
              </a:spcAft>
              <a:buSzPts val="1795"/>
              <a:buNone/>
              <a:defRPr sz="1795"/>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05" name="Google Shape;205;p20"/>
          <p:cNvCxnSpPr/>
          <p:nvPr/>
        </p:nvCxnSpPr>
        <p:spPr>
          <a:xfrm>
            <a:off x="220831" y="6422971"/>
            <a:ext cx="11703996"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SIT-38, 29-30 March 2023</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2" name="Shape 72"/>
        <p:cNvGrpSpPr/>
        <p:nvPr/>
      </p:nvGrpSpPr>
      <p:grpSpPr>
        <a:xfrm>
          <a:off x="0" y="0"/>
          <a:ext cx="0" cy="0"/>
          <a:chOff x="0" y="0"/>
          <a:chExt cx="0" cy="0"/>
        </a:xfrm>
      </p:grpSpPr>
      <p:sp>
        <p:nvSpPr>
          <p:cNvPr id="73" name="Google Shape;73;p8"/>
          <p:cNvSpPr txBox="1"/>
          <p:nvPr>
            <p:ph type="title"/>
          </p:nvPr>
        </p:nvSpPr>
        <p:spPr>
          <a:xfrm>
            <a:off x="215411" y="154800"/>
            <a:ext cx="10081234"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2992"/>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 type="body"/>
          </p:nvPr>
        </p:nvSpPr>
        <p:spPr>
          <a:xfrm>
            <a:off x="217667" y="882000"/>
            <a:ext cx="1173271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795"/>
              <a:buNone/>
              <a:defRPr sz="1795"/>
            </a:lvl1pPr>
            <a:lvl2pPr indent="-228600" lvl="1" marL="914400" algn="l">
              <a:lnSpc>
                <a:spcPct val="119000"/>
              </a:lnSpc>
              <a:spcBef>
                <a:spcPts val="359"/>
              </a:spcBef>
              <a:spcAft>
                <a:spcPts val="0"/>
              </a:spcAft>
              <a:buSzPts val="1795"/>
              <a:buNone/>
              <a:defRPr sz="1795"/>
            </a:lvl2pPr>
            <a:lvl3pPr indent="-228600" lvl="2" marL="1371600" algn="l">
              <a:lnSpc>
                <a:spcPct val="119000"/>
              </a:lnSpc>
              <a:spcBef>
                <a:spcPts val="359"/>
              </a:spcBef>
              <a:spcAft>
                <a:spcPts val="0"/>
              </a:spcAft>
              <a:buSzPts val="1795"/>
              <a:buNone/>
              <a:defRPr sz="1795"/>
            </a:lvl3pPr>
            <a:lvl4pPr indent="-228600" lvl="3" marL="1828800" algn="l">
              <a:lnSpc>
                <a:spcPct val="119000"/>
              </a:lnSpc>
              <a:spcBef>
                <a:spcPts val="359"/>
              </a:spcBef>
              <a:spcAft>
                <a:spcPts val="0"/>
              </a:spcAft>
              <a:buSzPts val="1795"/>
              <a:buNone/>
              <a:defRPr sz="1795"/>
            </a:lvl4pPr>
            <a:lvl5pPr indent="-228600" lvl="4" marL="2286000" algn="l">
              <a:lnSpc>
                <a:spcPct val="119000"/>
              </a:lnSpc>
              <a:spcBef>
                <a:spcPts val="359"/>
              </a:spcBef>
              <a:spcAft>
                <a:spcPts val="0"/>
              </a:spcAft>
              <a:buSzPts val="1795"/>
              <a:buNone/>
              <a:defRPr sz="1795"/>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75" name="Google Shape;75;p8"/>
          <p:cNvCxnSpPr/>
          <p:nvPr/>
        </p:nvCxnSpPr>
        <p:spPr>
          <a:xfrm>
            <a:off x="220831" y="6422971"/>
            <a:ext cx="11703996"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1">
  <p:cSld name="DARK1">
    <p:spTree>
      <p:nvGrpSpPr>
        <p:cNvPr id="76" name="Shape 76"/>
        <p:cNvGrpSpPr/>
        <p:nvPr/>
      </p:nvGrpSpPr>
      <p:grpSpPr>
        <a:xfrm>
          <a:off x="0" y="0"/>
          <a:ext cx="0" cy="0"/>
          <a:chOff x="0" y="0"/>
          <a:chExt cx="0" cy="0"/>
        </a:xfrm>
      </p:grpSpPr>
      <p:pic>
        <p:nvPicPr>
          <p:cNvPr id="77" name="Google Shape;77;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8" name="Google Shape;78;p9"/>
          <p:cNvSpPr/>
          <p:nvPr/>
        </p:nvSpPr>
        <p:spPr>
          <a:xfrm>
            <a:off x="1" y="0"/>
            <a:ext cx="12198565" cy="6858000"/>
          </a:xfrm>
          <a:prstGeom prst="rect">
            <a:avLst/>
          </a:prstGeom>
          <a:solidFill>
            <a:srgbClr val="003249">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96" u="none" cap="none" strike="noStrike">
              <a:solidFill>
                <a:schemeClr val="lt1"/>
              </a:solidFill>
              <a:latin typeface="Arial"/>
              <a:ea typeface="Arial"/>
              <a:cs typeface="Arial"/>
              <a:sym typeface="Arial"/>
            </a:endParaRPr>
          </a:p>
        </p:txBody>
      </p:sp>
      <p:cxnSp>
        <p:nvCxnSpPr>
          <p:cNvPr id="79" name="Google Shape;79;p9"/>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
        <p:nvSpPr>
          <p:cNvPr id="80" name="Google Shape;80;p9"/>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just">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1" name="Google Shape;81;p9"/>
          <p:cNvPicPr preferRelativeResize="0"/>
          <p:nvPr/>
        </p:nvPicPr>
        <p:blipFill rotWithShape="1">
          <a:blip r:embed="rId3">
            <a:alphaModFix/>
          </a:blip>
          <a:srcRect b="0" l="0" r="0" t="0"/>
          <a:stretch/>
        </p:blipFill>
        <p:spPr>
          <a:xfrm>
            <a:off x="10331489" y="-216085"/>
            <a:ext cx="2093892" cy="1314000"/>
          </a:xfrm>
          <a:prstGeom prst="rect">
            <a:avLst/>
          </a:prstGeom>
          <a:noFill/>
          <a:ln>
            <a:noFill/>
          </a:ln>
        </p:spPr>
      </p:pic>
      <p:sp>
        <p:nvSpPr>
          <p:cNvPr id="82" name="Google Shape;82;p9"/>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cxnSp>
        <p:nvCxnSpPr>
          <p:cNvPr id="83" name="Google Shape;83;p9"/>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84" name="Google Shape;84;p9"/>
          <p:cNvSpPr txBox="1"/>
          <p:nvPr>
            <p:ph idx="1" type="body"/>
          </p:nvPr>
        </p:nvSpPr>
        <p:spPr>
          <a:xfrm>
            <a:off x="218263" y="888006"/>
            <a:ext cx="11763662" cy="5529155"/>
          </a:xfrm>
          <a:prstGeom prst="rect">
            <a:avLst/>
          </a:prstGeom>
          <a:noFill/>
          <a:ln>
            <a:noFill/>
          </a:ln>
        </p:spPr>
        <p:txBody>
          <a:bodyPr anchorCtr="0" anchor="t" bIns="45700" lIns="91425" spcFirstLastPara="1" rIns="91425" wrap="square" tIns="45700">
            <a:normAutofit/>
          </a:bodyPr>
          <a:lstStyle>
            <a:lvl1pPr indent="-342582" lvl="0" marL="457200" algn="l">
              <a:lnSpc>
                <a:spcPct val="119000"/>
              </a:lnSpc>
              <a:spcBef>
                <a:spcPts val="359"/>
              </a:spcBef>
              <a:spcAft>
                <a:spcPts val="0"/>
              </a:spcAft>
              <a:buSzPts val="1795"/>
              <a:buFont typeface="Noto Sans Symbols"/>
              <a:buChar char="▪"/>
              <a:defRPr/>
            </a:lvl1pPr>
            <a:lvl2pPr indent="-342582" lvl="1" marL="914400" algn="l">
              <a:lnSpc>
                <a:spcPct val="119000"/>
              </a:lnSpc>
              <a:spcBef>
                <a:spcPts val="359"/>
              </a:spcBef>
              <a:spcAft>
                <a:spcPts val="0"/>
              </a:spcAft>
              <a:buSzPts val="1795"/>
              <a:buFont typeface="Arial"/>
              <a:buAutoNum type="alphaLcParenR"/>
              <a:defRPr/>
            </a:lvl2pPr>
            <a:lvl3pPr indent="-342582" lvl="2" marL="1371600" algn="l">
              <a:lnSpc>
                <a:spcPct val="119000"/>
              </a:lnSpc>
              <a:spcBef>
                <a:spcPts val="359"/>
              </a:spcBef>
              <a:spcAft>
                <a:spcPts val="0"/>
              </a:spcAft>
              <a:buSzPts val="1795"/>
              <a:buFont typeface="Arial"/>
              <a:buAutoNum type="romanLcPeriod"/>
              <a:defRPr/>
            </a:lvl3pPr>
            <a:lvl4pPr indent="-342582" lvl="3" marL="1828800" algn="l">
              <a:lnSpc>
                <a:spcPct val="119000"/>
              </a:lnSpc>
              <a:spcBef>
                <a:spcPts val="359"/>
              </a:spcBef>
              <a:spcAft>
                <a:spcPts val="0"/>
              </a:spcAft>
              <a:buSzPts val="1795"/>
              <a:buFont typeface="Arial"/>
              <a:buAutoNum type="arabicPeriod"/>
              <a:defRPr/>
            </a:lvl4pPr>
            <a:lvl5pPr indent="-342582" lvl="4" marL="2286000" algn="l">
              <a:lnSpc>
                <a:spcPct val="119000"/>
              </a:lnSpc>
              <a:spcBef>
                <a:spcPts val="359"/>
              </a:spcBef>
              <a:spcAft>
                <a:spcPts val="0"/>
              </a:spcAft>
              <a:buSzPts val="1795"/>
              <a:buFont typeface="Noto Sans Symbols"/>
              <a:buChar char="▪"/>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85" name="Google Shape;85;p9"/>
          <p:cNvPicPr preferRelativeResize="0"/>
          <p:nvPr/>
        </p:nvPicPr>
        <p:blipFill rotWithShape="1">
          <a:blip r:embed="rId4">
            <a:alphaModFix/>
          </a:blip>
          <a:srcRect b="0" l="0" r="0" t="0"/>
          <a:stretch/>
        </p:blipFill>
        <p:spPr>
          <a:xfrm>
            <a:off x="10343245" y="6585917"/>
            <a:ext cx="1636920" cy="105918"/>
          </a:xfrm>
          <a:prstGeom prst="rect">
            <a:avLst/>
          </a:prstGeom>
          <a:noFill/>
          <a:ln>
            <a:noFill/>
          </a:ln>
        </p:spPr>
      </p:pic>
      <p:grpSp>
        <p:nvGrpSpPr>
          <p:cNvPr id="86" name="Google Shape;86;p9"/>
          <p:cNvGrpSpPr/>
          <p:nvPr/>
        </p:nvGrpSpPr>
        <p:grpSpPr>
          <a:xfrm>
            <a:off x="226689" y="6572055"/>
            <a:ext cx="9280921" cy="144114"/>
            <a:chOff x="226688" y="6572055"/>
            <a:chExt cx="9280921" cy="144114"/>
          </a:xfrm>
        </p:grpSpPr>
        <p:pic>
          <p:nvPicPr>
            <p:cNvPr descr="at.png" id="87" name="Google Shape;87;p9"/>
            <p:cNvPicPr preferRelativeResize="0"/>
            <p:nvPr/>
          </p:nvPicPr>
          <p:blipFill rotWithShape="1">
            <a:blip r:embed="rId5">
              <a:alphaModFix/>
            </a:blip>
            <a:srcRect b="0" l="0" r="0" t="0"/>
            <a:stretch/>
          </p:blipFill>
          <p:spPr>
            <a:xfrm>
              <a:off x="226688" y="6572055"/>
              <a:ext cx="217977" cy="144114"/>
            </a:xfrm>
            <a:prstGeom prst="rect">
              <a:avLst/>
            </a:prstGeom>
            <a:noFill/>
            <a:ln>
              <a:noFill/>
            </a:ln>
          </p:spPr>
        </p:pic>
        <p:pic>
          <p:nvPicPr>
            <p:cNvPr descr="be.png" id="88" name="Google Shape;88;p9"/>
            <p:cNvPicPr preferRelativeResize="0"/>
            <p:nvPr/>
          </p:nvPicPr>
          <p:blipFill rotWithShape="1">
            <a:blip r:embed="rId6">
              <a:alphaModFix/>
            </a:blip>
            <a:srcRect b="0" l="0" r="0" t="0"/>
            <a:stretch/>
          </p:blipFill>
          <p:spPr>
            <a:xfrm>
              <a:off x="597100" y="6572055"/>
              <a:ext cx="217977" cy="144114"/>
            </a:xfrm>
            <a:prstGeom prst="rect">
              <a:avLst/>
            </a:prstGeom>
            <a:noFill/>
            <a:ln>
              <a:noFill/>
            </a:ln>
          </p:spPr>
        </p:pic>
        <p:pic>
          <p:nvPicPr>
            <p:cNvPr descr="ch.png" id="89" name="Google Shape;89;p9"/>
            <p:cNvPicPr preferRelativeResize="0"/>
            <p:nvPr/>
          </p:nvPicPr>
          <p:blipFill rotWithShape="1">
            <a:blip r:embed="rId7">
              <a:alphaModFix/>
            </a:blip>
            <a:srcRect b="0" l="0" r="0" t="0"/>
            <a:stretch/>
          </p:blipFill>
          <p:spPr>
            <a:xfrm>
              <a:off x="7652002" y="6572055"/>
              <a:ext cx="217977" cy="144114"/>
            </a:xfrm>
            <a:prstGeom prst="rect">
              <a:avLst/>
            </a:prstGeom>
            <a:noFill/>
            <a:ln>
              <a:noFill/>
            </a:ln>
          </p:spPr>
        </p:pic>
        <p:pic>
          <p:nvPicPr>
            <p:cNvPr descr="cz.png" id="90" name="Google Shape;90;p9"/>
            <p:cNvPicPr preferRelativeResize="0"/>
            <p:nvPr/>
          </p:nvPicPr>
          <p:blipFill rotWithShape="1">
            <a:blip r:embed="rId8">
              <a:alphaModFix/>
            </a:blip>
            <a:srcRect b="0" l="0" r="0" t="0"/>
            <a:stretch/>
          </p:blipFill>
          <p:spPr>
            <a:xfrm>
              <a:off x="970446" y="6572055"/>
              <a:ext cx="217977" cy="144114"/>
            </a:xfrm>
            <a:prstGeom prst="rect">
              <a:avLst/>
            </a:prstGeom>
            <a:noFill/>
            <a:ln>
              <a:noFill/>
            </a:ln>
          </p:spPr>
        </p:pic>
        <p:pic>
          <p:nvPicPr>
            <p:cNvPr descr="de.png" id="91" name="Google Shape;91;p9"/>
            <p:cNvPicPr preferRelativeResize="0"/>
            <p:nvPr/>
          </p:nvPicPr>
          <p:blipFill rotWithShape="1">
            <a:blip r:embed="rId9">
              <a:alphaModFix/>
            </a:blip>
            <a:srcRect b="0" l="0" r="0" t="0"/>
            <a:stretch/>
          </p:blipFill>
          <p:spPr>
            <a:xfrm>
              <a:off x="2830886" y="6572055"/>
              <a:ext cx="217977" cy="144114"/>
            </a:xfrm>
            <a:prstGeom prst="rect">
              <a:avLst/>
            </a:prstGeom>
            <a:noFill/>
            <a:ln>
              <a:noFill/>
            </a:ln>
          </p:spPr>
        </p:pic>
        <p:pic>
          <p:nvPicPr>
            <p:cNvPr descr="dk.png" id="92" name="Google Shape;92;p9"/>
            <p:cNvPicPr preferRelativeResize="0"/>
            <p:nvPr/>
          </p:nvPicPr>
          <p:blipFill rotWithShape="1">
            <a:blip r:embed="rId10">
              <a:alphaModFix/>
            </a:blip>
            <a:srcRect b="0" l="0" r="0" t="0"/>
            <a:stretch/>
          </p:blipFill>
          <p:spPr>
            <a:xfrm>
              <a:off x="1340468" y="6572055"/>
              <a:ext cx="217977" cy="144114"/>
            </a:xfrm>
            <a:prstGeom prst="rect">
              <a:avLst/>
            </a:prstGeom>
            <a:noFill/>
            <a:ln>
              <a:noFill/>
            </a:ln>
          </p:spPr>
        </p:pic>
        <p:pic>
          <p:nvPicPr>
            <p:cNvPr descr="ee.png" id="93" name="Google Shape;93;p9"/>
            <p:cNvPicPr preferRelativeResize="0"/>
            <p:nvPr/>
          </p:nvPicPr>
          <p:blipFill rotWithShape="1">
            <a:blip r:embed="rId11">
              <a:alphaModFix/>
            </a:blip>
            <a:srcRect b="0" l="0" r="0" t="0"/>
            <a:stretch/>
          </p:blipFill>
          <p:spPr>
            <a:xfrm>
              <a:off x="1710886" y="6572055"/>
              <a:ext cx="217977" cy="144114"/>
            </a:xfrm>
            <a:prstGeom prst="rect">
              <a:avLst/>
            </a:prstGeom>
            <a:noFill/>
            <a:ln>
              <a:noFill/>
            </a:ln>
          </p:spPr>
        </p:pic>
        <p:pic>
          <p:nvPicPr>
            <p:cNvPr descr="es.png" id="94" name="Google Shape;94;p9"/>
            <p:cNvPicPr preferRelativeResize="0"/>
            <p:nvPr/>
          </p:nvPicPr>
          <p:blipFill rotWithShape="1">
            <a:blip r:embed="rId12">
              <a:alphaModFix/>
            </a:blip>
            <a:srcRect b="0" l="0" r="0" t="0"/>
            <a:stretch/>
          </p:blipFill>
          <p:spPr>
            <a:xfrm>
              <a:off x="6909231" y="6572055"/>
              <a:ext cx="217977" cy="144114"/>
            </a:xfrm>
            <a:prstGeom prst="rect">
              <a:avLst/>
            </a:prstGeom>
            <a:noFill/>
            <a:ln>
              <a:noFill/>
            </a:ln>
          </p:spPr>
        </p:pic>
        <p:pic>
          <p:nvPicPr>
            <p:cNvPr descr="fi.png" id="95" name="Google Shape;95;p9"/>
            <p:cNvPicPr preferRelativeResize="0"/>
            <p:nvPr/>
          </p:nvPicPr>
          <p:blipFill rotWithShape="1">
            <a:blip r:embed="rId13">
              <a:alphaModFix/>
            </a:blip>
            <a:srcRect b="0" l="0" r="0" t="0"/>
            <a:stretch/>
          </p:blipFill>
          <p:spPr>
            <a:xfrm>
              <a:off x="2088120" y="6572055"/>
              <a:ext cx="217977" cy="144114"/>
            </a:xfrm>
            <a:prstGeom prst="rect">
              <a:avLst/>
            </a:prstGeom>
            <a:noFill/>
            <a:ln>
              <a:noFill/>
            </a:ln>
          </p:spPr>
        </p:pic>
        <p:pic>
          <p:nvPicPr>
            <p:cNvPr descr="fr.png" id="96" name="Google Shape;96;p9"/>
            <p:cNvPicPr preferRelativeResize="0"/>
            <p:nvPr/>
          </p:nvPicPr>
          <p:blipFill rotWithShape="1">
            <a:blip r:embed="rId14">
              <a:alphaModFix/>
            </a:blip>
            <a:srcRect b="0" l="0" r="0" t="0"/>
            <a:stretch/>
          </p:blipFill>
          <p:spPr>
            <a:xfrm>
              <a:off x="2456977" y="6572055"/>
              <a:ext cx="217977" cy="144114"/>
            </a:xfrm>
            <a:prstGeom prst="rect">
              <a:avLst/>
            </a:prstGeom>
            <a:noFill/>
            <a:ln>
              <a:noFill/>
            </a:ln>
          </p:spPr>
        </p:pic>
        <p:pic>
          <p:nvPicPr>
            <p:cNvPr descr="gr.png" id="97" name="Google Shape;97;p9"/>
            <p:cNvPicPr preferRelativeResize="0"/>
            <p:nvPr/>
          </p:nvPicPr>
          <p:blipFill rotWithShape="1">
            <a:blip r:embed="rId15">
              <a:alphaModFix/>
            </a:blip>
            <a:srcRect b="0" l="0" r="0" t="0"/>
            <a:stretch/>
          </p:blipFill>
          <p:spPr>
            <a:xfrm>
              <a:off x="3199746" y="6572055"/>
              <a:ext cx="217977" cy="144114"/>
            </a:xfrm>
            <a:prstGeom prst="rect">
              <a:avLst/>
            </a:prstGeom>
            <a:noFill/>
            <a:ln>
              <a:noFill/>
            </a:ln>
          </p:spPr>
        </p:pic>
        <p:pic>
          <p:nvPicPr>
            <p:cNvPr descr="hu.png" id="98" name="Google Shape;98;p9"/>
            <p:cNvPicPr preferRelativeResize="0"/>
            <p:nvPr/>
          </p:nvPicPr>
          <p:blipFill rotWithShape="1">
            <a:blip r:embed="rId16">
              <a:alphaModFix/>
            </a:blip>
            <a:srcRect b="0" l="0" r="0" t="0"/>
            <a:stretch/>
          </p:blipFill>
          <p:spPr>
            <a:xfrm>
              <a:off x="3568607" y="6572055"/>
              <a:ext cx="217977" cy="144114"/>
            </a:xfrm>
            <a:prstGeom prst="rect">
              <a:avLst/>
            </a:prstGeom>
            <a:noFill/>
            <a:ln>
              <a:noFill/>
            </a:ln>
          </p:spPr>
        </p:pic>
        <p:pic>
          <p:nvPicPr>
            <p:cNvPr descr="ie.png" id="99" name="Google Shape;99;p9"/>
            <p:cNvPicPr preferRelativeResize="0"/>
            <p:nvPr/>
          </p:nvPicPr>
          <p:blipFill rotWithShape="1">
            <a:blip r:embed="rId17">
              <a:alphaModFix/>
            </a:blip>
            <a:srcRect b="0" l="0" r="0" t="0"/>
            <a:stretch/>
          </p:blipFill>
          <p:spPr>
            <a:xfrm>
              <a:off x="3937466" y="6572055"/>
              <a:ext cx="217977" cy="144114"/>
            </a:xfrm>
            <a:prstGeom prst="rect">
              <a:avLst/>
            </a:prstGeom>
            <a:noFill/>
            <a:ln>
              <a:noFill/>
            </a:ln>
          </p:spPr>
        </p:pic>
        <p:pic>
          <p:nvPicPr>
            <p:cNvPr descr="it.png" id="100" name="Google Shape;100;p9"/>
            <p:cNvPicPr preferRelativeResize="0"/>
            <p:nvPr/>
          </p:nvPicPr>
          <p:blipFill rotWithShape="1">
            <a:blip r:embed="rId18">
              <a:alphaModFix/>
            </a:blip>
            <a:srcRect b="0" l="0" r="0" t="0"/>
            <a:stretch/>
          </p:blipFill>
          <p:spPr>
            <a:xfrm>
              <a:off x="4306322" y="6572055"/>
              <a:ext cx="217977" cy="144114"/>
            </a:xfrm>
            <a:prstGeom prst="rect">
              <a:avLst/>
            </a:prstGeom>
            <a:noFill/>
            <a:ln>
              <a:noFill/>
            </a:ln>
          </p:spPr>
        </p:pic>
        <p:pic>
          <p:nvPicPr>
            <p:cNvPr descr="lu.png" id="101" name="Google Shape;101;p9"/>
            <p:cNvPicPr preferRelativeResize="0"/>
            <p:nvPr/>
          </p:nvPicPr>
          <p:blipFill rotWithShape="1">
            <a:blip r:embed="rId19">
              <a:alphaModFix/>
            </a:blip>
            <a:srcRect b="0" l="0" r="0" t="0"/>
            <a:stretch/>
          </p:blipFill>
          <p:spPr>
            <a:xfrm>
              <a:off x="4676775" y="6572055"/>
              <a:ext cx="217977" cy="144114"/>
            </a:xfrm>
            <a:prstGeom prst="rect">
              <a:avLst/>
            </a:prstGeom>
            <a:noFill/>
            <a:ln>
              <a:noFill/>
            </a:ln>
          </p:spPr>
        </p:pic>
        <p:pic>
          <p:nvPicPr>
            <p:cNvPr descr="nl.png" id="102" name="Google Shape;102;p9"/>
            <p:cNvPicPr preferRelativeResize="0"/>
            <p:nvPr/>
          </p:nvPicPr>
          <p:blipFill rotWithShape="1">
            <a:blip r:embed="rId20">
              <a:alphaModFix/>
            </a:blip>
            <a:srcRect b="0" l="0" r="0" t="0"/>
            <a:stretch/>
          </p:blipFill>
          <p:spPr>
            <a:xfrm>
              <a:off x="5050684" y="6572055"/>
              <a:ext cx="217977" cy="144114"/>
            </a:xfrm>
            <a:prstGeom prst="rect">
              <a:avLst/>
            </a:prstGeom>
            <a:noFill/>
            <a:ln>
              <a:noFill/>
            </a:ln>
          </p:spPr>
        </p:pic>
        <p:pic>
          <p:nvPicPr>
            <p:cNvPr descr="no.png" id="103" name="Google Shape;103;p9"/>
            <p:cNvPicPr preferRelativeResize="0"/>
            <p:nvPr/>
          </p:nvPicPr>
          <p:blipFill rotWithShape="1">
            <a:blip r:embed="rId21">
              <a:alphaModFix/>
            </a:blip>
            <a:srcRect b="0" l="0" r="0" t="0"/>
            <a:stretch/>
          </p:blipFill>
          <p:spPr>
            <a:xfrm>
              <a:off x="5428051" y="6572055"/>
              <a:ext cx="217977" cy="144114"/>
            </a:xfrm>
            <a:prstGeom prst="rect">
              <a:avLst/>
            </a:prstGeom>
            <a:noFill/>
            <a:ln>
              <a:noFill/>
            </a:ln>
          </p:spPr>
        </p:pic>
        <p:pic>
          <p:nvPicPr>
            <p:cNvPr descr="pl.png" id="104" name="Google Shape;104;p9"/>
            <p:cNvPicPr preferRelativeResize="0"/>
            <p:nvPr/>
          </p:nvPicPr>
          <p:blipFill rotWithShape="1">
            <a:blip r:embed="rId22">
              <a:alphaModFix/>
            </a:blip>
            <a:srcRect b="0" l="0" r="0" t="0"/>
            <a:stretch/>
          </p:blipFill>
          <p:spPr>
            <a:xfrm>
              <a:off x="5795181" y="6572055"/>
              <a:ext cx="217977" cy="144114"/>
            </a:xfrm>
            <a:prstGeom prst="rect">
              <a:avLst/>
            </a:prstGeom>
            <a:noFill/>
            <a:ln>
              <a:noFill/>
            </a:ln>
          </p:spPr>
        </p:pic>
        <p:pic>
          <p:nvPicPr>
            <p:cNvPr descr="pt.png" id="105" name="Google Shape;105;p9"/>
            <p:cNvPicPr preferRelativeResize="0"/>
            <p:nvPr/>
          </p:nvPicPr>
          <p:blipFill rotWithShape="1">
            <a:blip r:embed="rId23">
              <a:alphaModFix/>
            </a:blip>
            <a:srcRect b="0" l="0" r="0" t="0"/>
            <a:stretch/>
          </p:blipFill>
          <p:spPr>
            <a:xfrm>
              <a:off x="6167359" y="6572055"/>
              <a:ext cx="217977" cy="144114"/>
            </a:xfrm>
            <a:prstGeom prst="rect">
              <a:avLst/>
            </a:prstGeom>
            <a:noFill/>
            <a:ln>
              <a:noFill/>
            </a:ln>
          </p:spPr>
        </p:pic>
        <p:pic>
          <p:nvPicPr>
            <p:cNvPr descr="ro.png" id="106" name="Google Shape;106;p9"/>
            <p:cNvPicPr preferRelativeResize="0"/>
            <p:nvPr/>
          </p:nvPicPr>
          <p:blipFill rotWithShape="1">
            <a:blip r:embed="rId24">
              <a:alphaModFix/>
            </a:blip>
            <a:srcRect b="0" l="0" r="0" t="0"/>
            <a:stretch/>
          </p:blipFill>
          <p:spPr>
            <a:xfrm>
              <a:off x="6541267" y="6572055"/>
              <a:ext cx="217977" cy="144114"/>
            </a:xfrm>
            <a:prstGeom prst="rect">
              <a:avLst/>
            </a:prstGeom>
            <a:noFill/>
            <a:ln>
              <a:noFill/>
            </a:ln>
          </p:spPr>
        </p:pic>
        <p:pic>
          <p:nvPicPr>
            <p:cNvPr descr="se.png" id="107" name="Google Shape;107;p9"/>
            <p:cNvPicPr preferRelativeResize="0"/>
            <p:nvPr/>
          </p:nvPicPr>
          <p:blipFill rotWithShape="1">
            <a:blip r:embed="rId25">
              <a:alphaModFix/>
            </a:blip>
            <a:srcRect b="0" l="0" r="0" t="0"/>
            <a:stretch/>
          </p:blipFill>
          <p:spPr>
            <a:xfrm>
              <a:off x="7279811" y="6572055"/>
              <a:ext cx="217977" cy="144114"/>
            </a:xfrm>
            <a:prstGeom prst="rect">
              <a:avLst/>
            </a:prstGeom>
            <a:noFill/>
            <a:ln>
              <a:noFill/>
            </a:ln>
          </p:spPr>
        </p:pic>
        <p:pic>
          <p:nvPicPr>
            <p:cNvPr descr="uk.png" id="108" name="Google Shape;108;p9"/>
            <p:cNvPicPr preferRelativeResize="0"/>
            <p:nvPr/>
          </p:nvPicPr>
          <p:blipFill rotWithShape="1">
            <a:blip r:embed="rId26">
              <a:alphaModFix/>
            </a:blip>
            <a:srcRect b="0" l="0" r="0" t="0"/>
            <a:stretch/>
          </p:blipFill>
          <p:spPr>
            <a:xfrm>
              <a:off x="8017547" y="6572055"/>
              <a:ext cx="217977" cy="144114"/>
            </a:xfrm>
            <a:prstGeom prst="rect">
              <a:avLst/>
            </a:prstGeom>
            <a:noFill/>
            <a:ln>
              <a:noFill/>
            </a:ln>
          </p:spPr>
        </p:pic>
        <p:pic>
          <p:nvPicPr>
            <p:cNvPr descr="ca.png" id="109" name="Google Shape;109;p9"/>
            <p:cNvPicPr preferRelativeResize="0"/>
            <p:nvPr/>
          </p:nvPicPr>
          <p:blipFill rotWithShape="1">
            <a:blip r:embed="rId27">
              <a:alphaModFix/>
            </a:blip>
            <a:srcRect b="0" l="0" r="0" t="0"/>
            <a:stretch/>
          </p:blipFill>
          <p:spPr>
            <a:xfrm>
              <a:off x="9291609" y="6573362"/>
              <a:ext cx="216000" cy="142807"/>
            </a:xfrm>
            <a:prstGeom prst="rect">
              <a:avLst/>
            </a:prstGeom>
            <a:noFill/>
            <a:ln>
              <a:noFill/>
            </a:ln>
          </p:spPr>
        </p:pic>
        <p:pic>
          <p:nvPicPr>
            <p:cNvPr id="110" name="Google Shape;110;p9"/>
            <p:cNvPicPr preferRelativeResize="0"/>
            <p:nvPr/>
          </p:nvPicPr>
          <p:blipFill rotWithShape="1">
            <a:blip r:embed="rId28">
              <a:alphaModFix/>
            </a:blip>
            <a:srcRect b="0" l="0" r="0" t="0"/>
            <a:stretch/>
          </p:blipFill>
          <p:spPr>
            <a:xfrm>
              <a:off x="8555553" y="6572169"/>
              <a:ext cx="216000" cy="144000"/>
            </a:xfrm>
            <a:prstGeom prst="rect">
              <a:avLst/>
            </a:prstGeom>
            <a:noFill/>
            <a:ln>
              <a:noFill/>
            </a:ln>
          </p:spPr>
        </p:pic>
        <p:pic>
          <p:nvPicPr>
            <p:cNvPr descr="si.png" id="111" name="Google Shape;111;p9"/>
            <p:cNvPicPr preferRelativeResize="0"/>
            <p:nvPr/>
          </p:nvPicPr>
          <p:blipFill rotWithShape="1">
            <a:blip r:embed="rId29">
              <a:alphaModFix/>
            </a:blip>
            <a:srcRect b="0" l="0" r="0" t="0"/>
            <a:stretch/>
          </p:blipFill>
          <p:spPr>
            <a:xfrm>
              <a:off x="8928090" y="6572513"/>
              <a:ext cx="217284" cy="143656"/>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1"/>
        </a:solidFill>
      </p:bgPr>
    </p:bg>
    <p:spTree>
      <p:nvGrpSpPr>
        <p:cNvPr id="112" name="Shape 112"/>
        <p:cNvGrpSpPr/>
        <p:nvPr/>
      </p:nvGrpSpPr>
      <p:grpSpPr>
        <a:xfrm>
          <a:off x="0" y="0"/>
          <a:ext cx="0" cy="0"/>
          <a:chOff x="0" y="0"/>
          <a:chExt cx="0" cy="0"/>
        </a:xfrm>
      </p:grpSpPr>
      <p:sp>
        <p:nvSpPr>
          <p:cNvPr id="113" name="Google Shape;113;p10"/>
          <p:cNvSpPr txBox="1"/>
          <p:nvPr>
            <p:ph type="title"/>
          </p:nvPr>
        </p:nvSpPr>
        <p:spPr>
          <a:xfrm>
            <a:off x="216000" y="191199"/>
            <a:ext cx="8271508" cy="492402"/>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chemeClr val="lt1"/>
              </a:buClr>
              <a:buSzPts val="1400"/>
              <a:buFont typeface="Arial"/>
              <a:buNone/>
              <a:defRPr sz="2493">
                <a:solidFill>
                  <a:schemeClr val="lt1"/>
                </a:solidFill>
              </a:defRPr>
            </a:lvl1pPr>
            <a:lvl2pPr lvl="1" algn="l">
              <a:spcBef>
                <a:spcPts val="0"/>
              </a:spcBef>
              <a:spcAft>
                <a:spcPts val="0"/>
              </a:spcAft>
              <a:buClr>
                <a:schemeClr val="lt1"/>
              </a:buClr>
              <a:buSzPts val="1400"/>
              <a:buFont typeface="Verdana"/>
              <a:buNone/>
              <a:defRPr/>
            </a:lvl2pPr>
            <a:lvl3pPr lvl="2" algn="l">
              <a:spcBef>
                <a:spcPts val="0"/>
              </a:spcBef>
              <a:spcAft>
                <a:spcPts val="0"/>
              </a:spcAft>
              <a:buClr>
                <a:schemeClr val="lt1"/>
              </a:buClr>
              <a:buSzPts val="1400"/>
              <a:buFont typeface="Verdana"/>
              <a:buNone/>
              <a:defRPr/>
            </a:lvl3pPr>
            <a:lvl4pPr lvl="3" algn="l">
              <a:spcBef>
                <a:spcPts val="0"/>
              </a:spcBef>
              <a:spcAft>
                <a:spcPts val="0"/>
              </a:spcAft>
              <a:buClr>
                <a:schemeClr val="lt1"/>
              </a:buClr>
              <a:buSzPts val="1400"/>
              <a:buFont typeface="Verdana"/>
              <a:buNone/>
              <a:defRPr/>
            </a:lvl4pPr>
            <a:lvl5pPr lvl="4" algn="l">
              <a:spcBef>
                <a:spcPts val="0"/>
              </a:spcBef>
              <a:spcAft>
                <a:spcPts val="0"/>
              </a:spcAft>
              <a:buClr>
                <a:schemeClr val="lt1"/>
              </a:buClr>
              <a:buSzPts val="1400"/>
              <a:buFont typeface="Verdana"/>
              <a:buNone/>
              <a:defRPr/>
            </a:lvl5pPr>
            <a:lvl6pPr lvl="5" algn="l">
              <a:spcBef>
                <a:spcPts val="0"/>
              </a:spcBef>
              <a:spcAft>
                <a:spcPts val="0"/>
              </a:spcAft>
              <a:buClr>
                <a:schemeClr val="lt1"/>
              </a:buClr>
              <a:buSzPts val="1400"/>
              <a:buFont typeface="Verdana"/>
              <a:buNone/>
              <a:defRPr/>
            </a:lvl6pPr>
            <a:lvl7pPr lvl="6" algn="l">
              <a:spcBef>
                <a:spcPts val="0"/>
              </a:spcBef>
              <a:spcAft>
                <a:spcPts val="0"/>
              </a:spcAft>
              <a:buClr>
                <a:schemeClr val="lt1"/>
              </a:buClr>
              <a:buSzPts val="1400"/>
              <a:buFont typeface="Verdana"/>
              <a:buNone/>
              <a:defRPr/>
            </a:lvl7pPr>
            <a:lvl8pPr lvl="7" algn="l">
              <a:spcBef>
                <a:spcPts val="0"/>
              </a:spcBef>
              <a:spcAft>
                <a:spcPts val="0"/>
              </a:spcAft>
              <a:buClr>
                <a:schemeClr val="lt1"/>
              </a:buClr>
              <a:buSzPts val="1400"/>
              <a:buFont typeface="Verdana"/>
              <a:buNone/>
              <a:defRPr/>
            </a:lvl8pPr>
            <a:lvl9pPr lvl="8" algn="l">
              <a:spcBef>
                <a:spcPts val="0"/>
              </a:spcBef>
              <a:spcAft>
                <a:spcPts val="0"/>
              </a:spcAft>
              <a:buClr>
                <a:schemeClr val="lt1"/>
              </a:buClr>
              <a:buSzPts val="1400"/>
              <a:buFont typeface="Verdana"/>
              <a:buNone/>
              <a:defRPr/>
            </a:lvl9pPr>
          </a:lstStyle>
          <a:p/>
        </p:txBody>
      </p:sp>
      <p:sp>
        <p:nvSpPr>
          <p:cNvPr id="114" name="Google Shape;114;p10"/>
          <p:cNvSpPr txBox="1"/>
          <p:nvPr>
            <p:ph idx="1" type="body"/>
          </p:nvPr>
        </p:nvSpPr>
        <p:spPr>
          <a:xfrm>
            <a:off x="219601" y="1028958"/>
            <a:ext cx="11753477" cy="5181042"/>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800"/>
              <a:buNone/>
              <a:defRPr sz="1795"/>
            </a:lvl1pPr>
            <a:lvl2pPr indent="-228600" lvl="1" marL="914400" algn="l">
              <a:lnSpc>
                <a:spcPct val="119000"/>
              </a:lnSpc>
              <a:spcBef>
                <a:spcPts val="359"/>
              </a:spcBef>
              <a:spcAft>
                <a:spcPts val="0"/>
              </a:spcAft>
              <a:buSzPts val="1800"/>
              <a:buNone/>
              <a:defRPr sz="1795"/>
            </a:lvl2pPr>
            <a:lvl3pPr indent="-228600" lvl="2" marL="1371600" algn="l">
              <a:lnSpc>
                <a:spcPct val="119000"/>
              </a:lnSpc>
              <a:spcBef>
                <a:spcPts val="359"/>
              </a:spcBef>
              <a:spcAft>
                <a:spcPts val="0"/>
              </a:spcAft>
              <a:buSzPts val="1800"/>
              <a:buNone/>
              <a:defRPr sz="1795"/>
            </a:lvl3pPr>
            <a:lvl4pPr indent="-228600" lvl="3" marL="1828800" algn="l">
              <a:lnSpc>
                <a:spcPct val="119000"/>
              </a:lnSpc>
              <a:spcBef>
                <a:spcPts val="359"/>
              </a:spcBef>
              <a:spcAft>
                <a:spcPts val="0"/>
              </a:spcAft>
              <a:buSzPts val="1800"/>
              <a:buNone/>
              <a:defRPr sz="1795"/>
            </a:lvl4pPr>
            <a:lvl5pPr indent="-228600" lvl="4" marL="2286000" algn="l">
              <a:lnSpc>
                <a:spcPct val="119000"/>
              </a:lnSpc>
              <a:spcBef>
                <a:spcPts val="359"/>
              </a:spcBef>
              <a:spcAft>
                <a:spcPts val="0"/>
              </a:spcAft>
              <a:buSzPts val="1800"/>
              <a:buNone/>
              <a:defRPr sz="1795"/>
            </a:lvl5pPr>
            <a:lvl6pPr indent="-342900" lvl="5" marL="2743200" algn="l">
              <a:lnSpc>
                <a:spcPct val="119000"/>
              </a:lnSpc>
              <a:spcBef>
                <a:spcPts val="359"/>
              </a:spcBef>
              <a:spcAft>
                <a:spcPts val="0"/>
              </a:spcAft>
              <a:buSzPts val="1800"/>
              <a:buChar char="–"/>
              <a:defRPr/>
            </a:lvl6pPr>
            <a:lvl7pPr indent="-342900" lvl="6" marL="3200400" algn="l">
              <a:lnSpc>
                <a:spcPct val="119000"/>
              </a:lnSpc>
              <a:spcBef>
                <a:spcPts val="359"/>
              </a:spcBef>
              <a:spcAft>
                <a:spcPts val="0"/>
              </a:spcAft>
              <a:buSzPts val="1800"/>
              <a:buChar char="–"/>
              <a:defRPr/>
            </a:lvl7pPr>
            <a:lvl8pPr indent="-342900" lvl="7" marL="3657600" algn="l">
              <a:lnSpc>
                <a:spcPct val="119000"/>
              </a:lnSpc>
              <a:spcBef>
                <a:spcPts val="359"/>
              </a:spcBef>
              <a:spcAft>
                <a:spcPts val="0"/>
              </a:spcAft>
              <a:buSzPts val="1800"/>
              <a:buChar char="–"/>
              <a:defRPr/>
            </a:lvl8pPr>
            <a:lvl9pPr indent="-342900" lvl="8" marL="4114800" algn="l">
              <a:lnSpc>
                <a:spcPct val="119000"/>
              </a:lnSpc>
              <a:spcBef>
                <a:spcPts val="359"/>
              </a:spcBef>
              <a:spcAft>
                <a:spcPts val="0"/>
              </a:spcAft>
              <a:buSzPts val="1800"/>
              <a:buChar char="–"/>
              <a:defRPr/>
            </a:lvl9pPr>
          </a:lstStyle>
          <a:p/>
        </p:txBody>
      </p:sp>
      <p:cxnSp>
        <p:nvCxnSpPr>
          <p:cNvPr id="115" name="Google Shape;115;p10"/>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116" name="Shape 116"/>
        <p:cNvGrpSpPr/>
        <p:nvPr/>
      </p:nvGrpSpPr>
      <p:grpSpPr>
        <a:xfrm>
          <a:off x="0" y="0"/>
          <a:ext cx="0" cy="0"/>
          <a:chOff x="0" y="0"/>
          <a:chExt cx="0" cy="0"/>
        </a:xfrm>
      </p:grpSpPr>
      <p:pic>
        <p:nvPicPr>
          <p:cNvPr descr="PHI-PPT_KeyVisual.jpg" id="117" name="Google Shape;117;p11"/>
          <p:cNvPicPr preferRelativeResize="0"/>
          <p:nvPr/>
        </p:nvPicPr>
        <p:blipFill rotWithShape="1">
          <a:blip r:embed="rId2">
            <a:alphaModFix amt="5000"/>
          </a:blip>
          <a:srcRect b="0" l="0" r="0" t="0"/>
          <a:stretch/>
        </p:blipFill>
        <p:spPr>
          <a:xfrm>
            <a:off x="0" y="628003"/>
            <a:ext cx="12192000" cy="6229999"/>
          </a:xfrm>
          <a:prstGeom prst="rect">
            <a:avLst/>
          </a:prstGeom>
          <a:noFill/>
          <a:ln>
            <a:noFill/>
          </a:ln>
        </p:spPr>
      </p:pic>
      <p:pic>
        <p:nvPicPr>
          <p:cNvPr descr="PHI-PPT_KeyVisual.jpg" id="118" name="Google Shape;118;p11"/>
          <p:cNvPicPr preferRelativeResize="0"/>
          <p:nvPr/>
        </p:nvPicPr>
        <p:blipFill rotWithShape="1">
          <a:blip r:embed="rId3">
            <a:alphaModFix/>
          </a:blip>
          <a:srcRect b="60620" l="123" r="634" t="26843"/>
          <a:stretch/>
        </p:blipFill>
        <p:spPr>
          <a:xfrm>
            <a:off x="0" y="-1606"/>
            <a:ext cx="12192000" cy="628123"/>
          </a:xfrm>
          <a:prstGeom prst="rect">
            <a:avLst/>
          </a:prstGeom>
          <a:solidFill>
            <a:srgbClr val="264652"/>
          </a:solidFill>
          <a:ln>
            <a:noFill/>
          </a:ln>
        </p:spPr>
      </p:pic>
      <p:sp>
        <p:nvSpPr>
          <p:cNvPr id="119" name="Google Shape;119;p11"/>
          <p:cNvSpPr txBox="1"/>
          <p:nvPr/>
        </p:nvSpPr>
        <p:spPr>
          <a:xfrm>
            <a:off x="11031363" y="6470532"/>
            <a:ext cx="951678" cy="215123"/>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pic>
        <p:nvPicPr>
          <p:cNvPr id="120" name="Google Shape;120;p11"/>
          <p:cNvPicPr preferRelativeResize="0"/>
          <p:nvPr/>
        </p:nvPicPr>
        <p:blipFill rotWithShape="1">
          <a:blip r:embed="rId4">
            <a:alphaModFix/>
          </a:blip>
          <a:srcRect b="0" l="0" r="0" t="0"/>
          <a:stretch/>
        </p:blipFill>
        <p:spPr>
          <a:xfrm>
            <a:off x="10348539" y="6564130"/>
            <a:ext cx="1634502" cy="105762"/>
          </a:xfrm>
          <a:prstGeom prst="rect">
            <a:avLst/>
          </a:prstGeom>
          <a:noFill/>
          <a:ln>
            <a:noFill/>
          </a:ln>
        </p:spPr>
      </p:pic>
      <p:pic>
        <p:nvPicPr>
          <p:cNvPr id="121" name="Google Shape;121;p11"/>
          <p:cNvPicPr preferRelativeResize="0"/>
          <p:nvPr/>
        </p:nvPicPr>
        <p:blipFill rotWithShape="1">
          <a:blip r:embed="rId5">
            <a:alphaModFix/>
          </a:blip>
          <a:srcRect b="0" l="0" r="0" t="0"/>
          <a:stretch/>
        </p:blipFill>
        <p:spPr>
          <a:xfrm>
            <a:off x="10348539" y="-338360"/>
            <a:ext cx="2094571" cy="1314426"/>
          </a:xfrm>
          <a:prstGeom prst="rect">
            <a:avLst/>
          </a:prstGeom>
          <a:noFill/>
          <a:ln>
            <a:noFill/>
          </a:ln>
          <a:effectLst>
            <a:outerShdw blurRad="292100" rotWithShape="0" algn="tl" dir="2700000" dist="139700">
              <a:srgbClr val="333333">
                <a:alpha val="64705"/>
              </a:srgbClr>
            </a:outerShdw>
          </a:effectLst>
        </p:spPr>
      </p:pic>
      <p:cxnSp>
        <p:nvCxnSpPr>
          <p:cNvPr id="122" name="Google Shape;122;p11"/>
          <p:cNvCxnSpPr/>
          <p:nvPr/>
        </p:nvCxnSpPr>
        <p:spPr>
          <a:xfrm>
            <a:off x="246925" y="6448688"/>
            <a:ext cx="11736116" cy="21298"/>
          </a:xfrm>
          <a:prstGeom prst="straightConnector1">
            <a:avLst/>
          </a:prstGeom>
          <a:noFill/>
          <a:ln cap="flat" cmpd="sng" w="9525">
            <a:solidFill>
              <a:srgbClr val="ED5F62"/>
            </a:solidFill>
            <a:prstDash val="solid"/>
            <a:round/>
            <a:headEnd len="sm" w="sm" type="none"/>
            <a:tailEnd len="sm" w="sm" type="none"/>
          </a:ln>
        </p:spPr>
      </p:cxnSp>
      <p:sp>
        <p:nvSpPr>
          <p:cNvPr id="123" name="Google Shape;123;p11"/>
          <p:cNvSpPr txBox="1"/>
          <p:nvPr>
            <p:ph type="title"/>
          </p:nvPr>
        </p:nvSpPr>
        <p:spPr>
          <a:xfrm>
            <a:off x="246925" y="35838"/>
            <a:ext cx="10687775" cy="553998"/>
          </a:xfrm>
          <a:prstGeom prst="rect">
            <a:avLst/>
          </a:prstGeom>
          <a:noFill/>
          <a:ln>
            <a:noFill/>
          </a:ln>
          <a:effectLst>
            <a:outerShdw blurRad="50800" rotWithShape="0" algn="tl" dir="2700000" dist="38100">
              <a:srgbClr val="000000">
                <a:alpha val="40000"/>
              </a:srgbClr>
            </a:outerShdw>
          </a:effectLst>
        </p:spPr>
        <p:txBody>
          <a:bodyPr anchorCtr="0" anchor="ctr" bIns="45700" lIns="0" spcFirstLastPara="1" rIns="91425" wrap="square" tIns="45700">
            <a:spAutoFit/>
          </a:bodyPr>
          <a:lstStyle>
            <a:lvl1pPr lvl="0" algn="just">
              <a:spcBef>
                <a:spcPts val="0"/>
              </a:spcBef>
              <a:spcAft>
                <a:spcPts val="0"/>
              </a:spcAft>
              <a:buSzPts val="1400"/>
              <a:buNone/>
              <a:defRPr b="0" i="0">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1"/>
          <p:cNvSpPr txBox="1"/>
          <p:nvPr>
            <p:ph idx="1" type="body"/>
          </p:nvPr>
        </p:nvSpPr>
        <p:spPr>
          <a:xfrm>
            <a:off x="246857" y="769937"/>
            <a:ext cx="11698287" cy="5525294"/>
          </a:xfrm>
          <a:prstGeom prst="rect">
            <a:avLst/>
          </a:prstGeom>
          <a:noFill/>
          <a:ln>
            <a:noFill/>
          </a:ln>
        </p:spPr>
        <p:txBody>
          <a:bodyPr anchorCtr="0" anchor="t" bIns="0" lIns="0" spcFirstLastPara="1" rIns="0" wrap="square" tIns="0">
            <a:normAutofit/>
          </a:bodyPr>
          <a:lstStyle>
            <a:lvl1pPr indent="-342582" lvl="0" marL="457200" algn="l">
              <a:lnSpc>
                <a:spcPct val="119000"/>
              </a:lnSpc>
              <a:spcBef>
                <a:spcPts val="2394"/>
              </a:spcBef>
              <a:spcAft>
                <a:spcPts val="0"/>
              </a:spcAft>
              <a:buSzPts val="1795"/>
              <a:buFont typeface="Noto Sans Symbols"/>
              <a:buChar char="▪"/>
              <a:defRPr b="1" i="0">
                <a:solidFill>
                  <a:srgbClr val="335E6F"/>
                </a:solidFill>
                <a:latin typeface="Gill Sans"/>
                <a:ea typeface="Gill Sans"/>
                <a:cs typeface="Gill Sans"/>
                <a:sym typeface="Gill Sans"/>
              </a:defRPr>
            </a:lvl1pPr>
            <a:lvl2pPr indent="-418592" lvl="1" marL="914400" algn="l">
              <a:lnSpc>
                <a:spcPct val="119000"/>
              </a:lnSpc>
              <a:spcBef>
                <a:spcPts val="598"/>
              </a:spcBef>
              <a:spcAft>
                <a:spcPts val="0"/>
              </a:spcAft>
              <a:buSzPts val="2992"/>
              <a:buFont typeface="Noto Sans Symbols"/>
              <a:buChar char="▪"/>
              <a:defRPr b="0" i="0" sz="2992">
                <a:solidFill>
                  <a:srgbClr val="335E6F"/>
                </a:solidFill>
                <a:latin typeface="Gill Sans"/>
                <a:ea typeface="Gill Sans"/>
                <a:cs typeface="Gill Sans"/>
                <a:sym typeface="Gill Sans"/>
              </a:defRPr>
            </a:lvl2pPr>
            <a:lvl3pPr indent="-399605" lvl="2" marL="1371600" algn="l">
              <a:lnSpc>
                <a:spcPct val="119000"/>
              </a:lnSpc>
              <a:spcBef>
                <a:spcPts val="539"/>
              </a:spcBef>
              <a:spcAft>
                <a:spcPts val="0"/>
              </a:spcAft>
              <a:buSzPts val="2693"/>
              <a:buFont typeface="Noto Sans Symbols"/>
              <a:buChar char="▪"/>
              <a:defRPr b="0" i="0" sz="2693">
                <a:solidFill>
                  <a:srgbClr val="335E6F"/>
                </a:solidFill>
                <a:latin typeface="Gill Sans"/>
                <a:ea typeface="Gill Sans"/>
                <a:cs typeface="Gill Sans"/>
                <a:sym typeface="Gill Sans"/>
              </a:defRPr>
            </a:lvl3pPr>
            <a:lvl4pPr indent="-380619" lvl="3" marL="1828800" algn="l">
              <a:lnSpc>
                <a:spcPct val="119000"/>
              </a:lnSpc>
              <a:spcBef>
                <a:spcPts val="479"/>
              </a:spcBef>
              <a:spcAft>
                <a:spcPts val="0"/>
              </a:spcAft>
              <a:buSzPts val="2394"/>
              <a:buFont typeface="Noto Sans Symbols"/>
              <a:buChar char="▪"/>
              <a:defRPr b="0" i="0" sz="2394">
                <a:solidFill>
                  <a:srgbClr val="335E6F"/>
                </a:solidFill>
                <a:latin typeface="Gill Sans"/>
                <a:ea typeface="Gill Sans"/>
                <a:cs typeface="Gill Sans"/>
                <a:sym typeface="Gill Sans"/>
              </a:defRPr>
            </a:lvl4pPr>
            <a:lvl5pPr indent="-367919" lvl="4" marL="2286000" algn="l">
              <a:lnSpc>
                <a:spcPct val="119000"/>
              </a:lnSpc>
              <a:spcBef>
                <a:spcPts val="439"/>
              </a:spcBef>
              <a:spcAft>
                <a:spcPts val="0"/>
              </a:spcAft>
              <a:buSzPts val="2194"/>
              <a:buFont typeface="Noto Sans Symbols"/>
              <a:buChar char="▪"/>
              <a:defRPr b="0" i="0" sz="2194">
                <a:solidFill>
                  <a:srgbClr val="335E6F"/>
                </a:solidFill>
                <a:latin typeface="Gill Sans"/>
                <a:ea typeface="Gill Sans"/>
                <a:cs typeface="Gill Sans"/>
                <a:sym typeface="Gill Sans"/>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25" name="Google Shape;125;p11"/>
          <p:cNvPicPr preferRelativeResize="0"/>
          <p:nvPr/>
        </p:nvPicPr>
        <p:blipFill rotWithShape="1">
          <a:blip r:embed="rId6">
            <a:alphaModFix/>
          </a:blip>
          <a:srcRect b="0" l="0" r="0" t="0"/>
          <a:stretch/>
        </p:blipFill>
        <p:spPr>
          <a:xfrm>
            <a:off x="1" y="6411481"/>
            <a:ext cx="9990000" cy="41106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0.png"/><Relationship Id="rId3" Type="http://schemas.openxmlformats.org/officeDocument/2006/relationships/image" Target="../media/image28.png"/><Relationship Id="rId4" Type="http://schemas.openxmlformats.org/officeDocument/2006/relationships/slideLayout" Target="../slideLayouts/slideLayout6.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10"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0.png"/><Relationship Id="rId3" Type="http://schemas.openxmlformats.org/officeDocument/2006/relationships/image" Target="../media/image28.png"/><Relationship Id="rId4" Type="http://schemas.openxmlformats.org/officeDocument/2006/relationships/slideLayout" Target="../slideLayouts/slideLayout12.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1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7"/>
          <p:cNvSpPr txBox="1"/>
          <p:nvPr/>
        </p:nvSpPr>
        <p:spPr>
          <a:xfrm>
            <a:off x="770887" y="447366"/>
            <a:ext cx="6688666" cy="2111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770" u="none" cap="none" strike="noStrike">
              <a:solidFill>
                <a:srgbClr val="000000"/>
              </a:solidFill>
              <a:latin typeface="Arial"/>
              <a:ea typeface="Arial"/>
              <a:cs typeface="Arial"/>
              <a:sym typeface="Arial"/>
            </a:endParaRPr>
          </a:p>
        </p:txBody>
      </p:sp>
      <p:sp>
        <p:nvSpPr>
          <p:cNvPr id="64" name="Google Shape;64;p7"/>
          <p:cNvSpPr txBox="1"/>
          <p:nvPr>
            <p:ph type="title"/>
          </p:nvPr>
        </p:nvSpPr>
        <p:spPr>
          <a:xfrm>
            <a:off x="215411" y="154800"/>
            <a:ext cx="9722215" cy="565200"/>
          </a:xfrm>
          <a:prstGeom prst="rect">
            <a:avLst/>
          </a:prstGeom>
          <a:noFill/>
          <a:ln>
            <a:noFill/>
          </a:ln>
        </p:spPr>
        <p:txBody>
          <a:bodyPr anchorCtr="0" anchor="ctr" bIns="45700" lIns="91425" spcFirstLastPara="1" rIns="91425" wrap="square" tIns="45700">
            <a:spAutoFit/>
          </a:bodyPr>
          <a:lstStyle>
            <a:lvl1pPr lvl="0" marR="0" rtl="0" algn="just">
              <a:spcBef>
                <a:spcPts val="0"/>
              </a:spcBef>
              <a:spcAft>
                <a:spcPts val="0"/>
              </a:spcAft>
              <a:buSzPts val="1400"/>
              <a:buNone/>
              <a:defRPr b="1" i="0" sz="2992" u="none" cap="none" strike="noStrike">
                <a:solidFill>
                  <a:srgbClr val="003249"/>
                </a:solidFill>
                <a:latin typeface="Arial"/>
                <a:ea typeface="Arial"/>
                <a:cs typeface="Arial"/>
                <a:sym typeface="Arial"/>
              </a:defRPr>
            </a:lvl1pPr>
            <a:lvl2pPr lvl="1"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9pPr>
          </a:lstStyle>
          <a:p/>
        </p:txBody>
      </p:sp>
      <p:sp>
        <p:nvSpPr>
          <p:cNvPr id="65" name="Google Shape;65;p7"/>
          <p:cNvSpPr txBox="1"/>
          <p:nvPr/>
        </p:nvSpPr>
        <p:spPr>
          <a:xfrm>
            <a:off x="220801" y="6202800"/>
            <a:ext cx="120857" cy="215444"/>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None/>
            </a:pPr>
            <a:r>
              <a:rPr b="0" i="0" lang="en-GB" sz="798" u="none" cap="none" strike="noStrike">
                <a:solidFill>
                  <a:srgbClr val="8197A6"/>
                </a:solidFill>
                <a:latin typeface="Arial"/>
                <a:ea typeface="Arial"/>
                <a:cs typeface="Arial"/>
                <a:sym typeface="Arial"/>
              </a:rPr>
              <a:t> </a:t>
            </a:r>
            <a:endParaRPr/>
          </a:p>
        </p:txBody>
      </p:sp>
      <p:cxnSp>
        <p:nvCxnSpPr>
          <p:cNvPr id="66" name="Google Shape;66;p7"/>
          <p:cNvCxnSpPr/>
          <p:nvPr/>
        </p:nvCxnSpPr>
        <p:spPr>
          <a:xfrm>
            <a:off x="221435" y="6411947"/>
            <a:ext cx="11736001" cy="0"/>
          </a:xfrm>
          <a:prstGeom prst="straightConnector1">
            <a:avLst/>
          </a:prstGeom>
          <a:noFill/>
          <a:ln cap="flat" cmpd="sng" w="9525">
            <a:solidFill>
              <a:schemeClr val="lt1"/>
            </a:solidFill>
            <a:prstDash val="solid"/>
            <a:round/>
            <a:headEnd len="sm" w="sm" type="none"/>
            <a:tailEnd len="sm" w="sm" type="none"/>
          </a:ln>
        </p:spPr>
      </p:cxnSp>
      <p:pic>
        <p:nvPicPr>
          <p:cNvPr id="67" name="Google Shape;67;p7"/>
          <p:cNvPicPr preferRelativeResize="0"/>
          <p:nvPr/>
        </p:nvPicPr>
        <p:blipFill rotWithShape="1">
          <a:blip r:embed="rId1">
            <a:alphaModFix/>
          </a:blip>
          <a:srcRect b="0" l="0" r="0" t="0"/>
          <a:stretch/>
        </p:blipFill>
        <p:spPr>
          <a:xfrm>
            <a:off x="10343246" y="6578011"/>
            <a:ext cx="1636920" cy="113828"/>
          </a:xfrm>
          <a:prstGeom prst="rect">
            <a:avLst/>
          </a:prstGeom>
          <a:noFill/>
          <a:ln>
            <a:noFill/>
          </a:ln>
        </p:spPr>
      </p:pic>
      <p:sp>
        <p:nvSpPr>
          <p:cNvPr id="68" name="Google Shape;68;p7"/>
          <p:cNvSpPr txBox="1"/>
          <p:nvPr>
            <p:ph idx="1" type="body"/>
          </p:nvPr>
        </p:nvSpPr>
        <p:spPr>
          <a:xfrm>
            <a:off x="218262" y="882000"/>
            <a:ext cx="11732718" cy="532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59"/>
              </a:spcBef>
              <a:spcAft>
                <a:spcPts val="0"/>
              </a:spcAft>
              <a:buClr>
                <a:srgbClr val="8197A6"/>
              </a:buClr>
              <a:buSzPts val="1795"/>
              <a:buFont typeface="Arial"/>
              <a:buNone/>
              <a:defRPr b="0" i="0" sz="1795" u="none" cap="none" strike="noStrike">
                <a:solidFill>
                  <a:srgbClr val="8197A6"/>
                </a:solidFill>
                <a:latin typeface="Arial"/>
                <a:ea typeface="Arial"/>
                <a:cs typeface="Arial"/>
                <a:sym typeface="Arial"/>
              </a:defRPr>
            </a:lvl1pPr>
            <a:lvl2pPr indent="-228600" lvl="1" marL="914400" marR="0" rtl="0" algn="l">
              <a:lnSpc>
                <a:spcPct val="119000"/>
              </a:lnSpc>
              <a:spcBef>
                <a:spcPts val="359"/>
              </a:spcBef>
              <a:spcAft>
                <a:spcPts val="0"/>
              </a:spcAft>
              <a:buClr>
                <a:schemeClr val="accent1"/>
              </a:buClr>
              <a:buSzPts val="1795"/>
              <a:buFont typeface="Verdana"/>
              <a:buNone/>
              <a:defRPr b="0" i="0" sz="1795" u="none" cap="none" strike="noStrike">
                <a:solidFill>
                  <a:srgbClr val="8197A6"/>
                </a:solidFill>
                <a:latin typeface="Arial"/>
                <a:ea typeface="Arial"/>
                <a:cs typeface="Arial"/>
                <a:sym typeface="Arial"/>
              </a:defRPr>
            </a:lvl2pPr>
            <a:lvl3pPr indent="-228600" lvl="2" marL="1371600" marR="0" rtl="0" algn="l">
              <a:lnSpc>
                <a:spcPct val="119000"/>
              </a:lnSpc>
              <a:spcBef>
                <a:spcPts val="359"/>
              </a:spcBef>
              <a:spcAft>
                <a:spcPts val="0"/>
              </a:spcAft>
              <a:buClr>
                <a:schemeClr val="accent1"/>
              </a:buClr>
              <a:buSzPts val="1795"/>
              <a:buFont typeface="Verdana"/>
              <a:buNone/>
              <a:defRPr b="0" i="0" sz="1795" u="none" cap="none" strike="noStrike">
                <a:solidFill>
                  <a:srgbClr val="8197A6"/>
                </a:solidFill>
                <a:latin typeface="Arial"/>
                <a:ea typeface="Arial"/>
                <a:cs typeface="Arial"/>
                <a:sym typeface="Arial"/>
              </a:defRPr>
            </a:lvl3pPr>
            <a:lvl4pPr indent="-228600" lvl="3" marL="1828800" marR="0" rtl="0" algn="l">
              <a:lnSpc>
                <a:spcPct val="119000"/>
              </a:lnSpc>
              <a:spcBef>
                <a:spcPts val="359"/>
              </a:spcBef>
              <a:spcAft>
                <a:spcPts val="0"/>
              </a:spcAft>
              <a:buClr>
                <a:schemeClr val="accent1"/>
              </a:buClr>
              <a:buSzPts val="1795"/>
              <a:buFont typeface="Verdana"/>
              <a:buNone/>
              <a:defRPr b="0" i="0" sz="1795" u="none" cap="none" strike="noStrike">
                <a:solidFill>
                  <a:srgbClr val="8197A6"/>
                </a:solidFill>
                <a:latin typeface="Arial"/>
                <a:ea typeface="Arial"/>
                <a:cs typeface="Arial"/>
                <a:sym typeface="Arial"/>
              </a:defRPr>
            </a:lvl4pPr>
            <a:lvl5pPr indent="-228600" lvl="4" marL="2286000" marR="0" rtl="0" algn="l">
              <a:lnSpc>
                <a:spcPct val="119000"/>
              </a:lnSpc>
              <a:spcBef>
                <a:spcPts val="359"/>
              </a:spcBef>
              <a:spcAft>
                <a:spcPts val="0"/>
              </a:spcAft>
              <a:buClr>
                <a:schemeClr val="accent1"/>
              </a:buClr>
              <a:buSzPts val="1795"/>
              <a:buFont typeface="Verdana"/>
              <a:buNone/>
              <a:defRPr b="0" i="0" sz="1795" u="none" cap="none" strike="noStrike">
                <a:solidFill>
                  <a:srgbClr val="8197A6"/>
                </a:solidFill>
                <a:latin typeface="Arial"/>
                <a:ea typeface="Arial"/>
                <a:cs typeface="Arial"/>
                <a:sym typeface="Arial"/>
              </a:defRPr>
            </a:lvl5pPr>
            <a:lvl6pPr indent="-326326" lvl="5" marL="2743200" marR="0" rtl="0" algn="l">
              <a:lnSpc>
                <a:spcPct val="119000"/>
              </a:lnSpc>
              <a:spcBef>
                <a:spcPts val="308"/>
              </a:spcBef>
              <a:spcAft>
                <a:spcPts val="0"/>
              </a:spcAft>
              <a:buClr>
                <a:schemeClr val="accent1"/>
              </a:buClr>
              <a:buSzPts val="1539"/>
              <a:buFont typeface="Verdana"/>
              <a:buChar char="–"/>
              <a:defRPr b="0" i="0" sz="1539" u="none" cap="none" strike="noStrike">
                <a:solidFill>
                  <a:schemeClr val="lt2"/>
                </a:solidFill>
                <a:latin typeface="Arial"/>
                <a:ea typeface="Arial"/>
                <a:cs typeface="Arial"/>
                <a:sym typeface="Arial"/>
              </a:defRPr>
            </a:lvl6pPr>
            <a:lvl7pPr indent="-326326" lvl="6" marL="3200400" marR="0" rtl="0" algn="l">
              <a:lnSpc>
                <a:spcPct val="119000"/>
              </a:lnSpc>
              <a:spcBef>
                <a:spcPts val="308"/>
              </a:spcBef>
              <a:spcAft>
                <a:spcPts val="0"/>
              </a:spcAft>
              <a:buClr>
                <a:schemeClr val="accent1"/>
              </a:buClr>
              <a:buSzPts val="1539"/>
              <a:buFont typeface="Verdana"/>
              <a:buChar char="–"/>
              <a:defRPr b="0" i="0" sz="1539" u="none" cap="none" strike="noStrike">
                <a:solidFill>
                  <a:schemeClr val="lt2"/>
                </a:solidFill>
                <a:latin typeface="Arial"/>
                <a:ea typeface="Arial"/>
                <a:cs typeface="Arial"/>
                <a:sym typeface="Arial"/>
              </a:defRPr>
            </a:lvl7pPr>
            <a:lvl8pPr indent="-326326" lvl="7" marL="3657600" marR="0" rtl="0" algn="l">
              <a:lnSpc>
                <a:spcPct val="119000"/>
              </a:lnSpc>
              <a:spcBef>
                <a:spcPts val="308"/>
              </a:spcBef>
              <a:spcAft>
                <a:spcPts val="0"/>
              </a:spcAft>
              <a:buClr>
                <a:schemeClr val="accent1"/>
              </a:buClr>
              <a:buSzPts val="1539"/>
              <a:buFont typeface="Verdana"/>
              <a:buChar char="–"/>
              <a:defRPr b="0" i="0" sz="1539" u="none" cap="none" strike="noStrike">
                <a:solidFill>
                  <a:schemeClr val="lt2"/>
                </a:solidFill>
                <a:latin typeface="Arial"/>
                <a:ea typeface="Arial"/>
                <a:cs typeface="Arial"/>
                <a:sym typeface="Arial"/>
              </a:defRPr>
            </a:lvl8pPr>
            <a:lvl9pPr indent="-326326" lvl="8" marL="4114800" marR="0" rtl="0" algn="l">
              <a:lnSpc>
                <a:spcPct val="119000"/>
              </a:lnSpc>
              <a:spcBef>
                <a:spcPts val="308"/>
              </a:spcBef>
              <a:spcAft>
                <a:spcPts val="0"/>
              </a:spcAft>
              <a:buClr>
                <a:schemeClr val="accent1"/>
              </a:buClr>
              <a:buSzPts val="1539"/>
              <a:buFont typeface="Verdana"/>
              <a:buChar char="–"/>
              <a:defRPr b="0" i="0" sz="1539" u="none" cap="none" strike="noStrike">
                <a:solidFill>
                  <a:schemeClr val="lt2"/>
                </a:solidFill>
                <a:latin typeface="Arial"/>
                <a:ea typeface="Arial"/>
                <a:cs typeface="Arial"/>
                <a:sym typeface="Arial"/>
              </a:defRPr>
            </a:lvl9pPr>
          </a:lstStyle>
          <a:p/>
        </p:txBody>
      </p:sp>
      <p:sp>
        <p:nvSpPr>
          <p:cNvPr id="69" name="Google Shape;69;p7"/>
          <p:cNvSpPr txBox="1"/>
          <p:nvPr/>
        </p:nvSpPr>
        <p:spPr>
          <a:xfrm>
            <a:off x="11648673" y="6202801"/>
            <a:ext cx="274325" cy="215123"/>
          </a:xfrm>
          <a:prstGeom prst="rect">
            <a:avLst/>
          </a:prstGeom>
          <a:noFill/>
          <a:ln>
            <a:noFill/>
          </a:ln>
        </p:spPr>
        <p:txBody>
          <a:bodyPr anchorCtr="0" anchor="t" bIns="45700" lIns="91425" spcFirstLastPara="1" rIns="0" wrap="square" tIns="45700">
            <a:spAutoFit/>
          </a:bodyPr>
          <a:lstStyle/>
          <a:p>
            <a:pPr indent="0" lvl="0" marL="0" marR="0" rtl="0" algn="r">
              <a:lnSpc>
                <a:spcPct val="100000"/>
              </a:lnSpc>
              <a:spcBef>
                <a:spcPts val="0"/>
              </a:spcBef>
              <a:spcAft>
                <a:spcPts val="0"/>
              </a:spcAft>
              <a:buNone/>
            </a:pPr>
            <a:r>
              <a:rPr b="0" i="0" lang="en-GB" sz="798" u="none" cap="none" strike="noStrike">
                <a:solidFill>
                  <a:schemeClr val="lt1"/>
                </a:solidFill>
                <a:latin typeface="Arial"/>
                <a:ea typeface="Arial"/>
                <a:cs typeface="Arial"/>
                <a:sym typeface="Arial"/>
              </a:rPr>
              <a:t>  </a:t>
            </a: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pic>
        <p:nvPicPr>
          <p:cNvPr id="70" name="Google Shape;70;p7"/>
          <p:cNvPicPr preferRelativeResize="0"/>
          <p:nvPr/>
        </p:nvPicPr>
        <p:blipFill rotWithShape="1">
          <a:blip r:embed="rId2">
            <a:alphaModFix/>
          </a:blip>
          <a:srcRect b="0" l="0" r="0" t="0"/>
          <a:stretch/>
        </p:blipFill>
        <p:spPr>
          <a:xfrm>
            <a:off x="10303316" y="-215904"/>
            <a:ext cx="2089486" cy="1314000"/>
          </a:xfrm>
          <a:prstGeom prst="rect">
            <a:avLst/>
          </a:prstGeom>
          <a:noFill/>
          <a:ln>
            <a:noFill/>
          </a:ln>
        </p:spPr>
      </p:pic>
      <p:pic>
        <p:nvPicPr>
          <p:cNvPr id="71" name="Google Shape;71;p7"/>
          <p:cNvPicPr preferRelativeResize="0"/>
          <p:nvPr/>
        </p:nvPicPr>
        <p:blipFill rotWithShape="1">
          <a:blip r:embed="rId3">
            <a:alphaModFix/>
          </a:blip>
          <a:srcRect b="0" l="0" r="0" t="0"/>
          <a:stretch/>
        </p:blipFill>
        <p:spPr>
          <a:xfrm>
            <a:off x="-6520" y="6462927"/>
            <a:ext cx="9929648" cy="40513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4"/>
    <p:sldLayoutId id="2147483654" r:id="rId5"/>
    <p:sldLayoutId id="2147483655" r:id="rId6"/>
    <p:sldLayoutId id="2147483656" r:id="rId7"/>
    <p:sldLayoutId id="2147483657" r:id="rId8"/>
    <p:sldLayoutId id="214748365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5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14"/>
          <p:cNvSpPr txBox="1"/>
          <p:nvPr/>
        </p:nvSpPr>
        <p:spPr>
          <a:xfrm>
            <a:off x="770887" y="447366"/>
            <a:ext cx="6688666" cy="2111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770" u="none" cap="none" strike="noStrike">
              <a:solidFill>
                <a:srgbClr val="000000"/>
              </a:solidFill>
              <a:latin typeface="Arial"/>
              <a:ea typeface="Arial"/>
              <a:cs typeface="Arial"/>
              <a:sym typeface="Arial"/>
            </a:endParaRPr>
          </a:p>
        </p:txBody>
      </p:sp>
      <p:sp>
        <p:nvSpPr>
          <p:cNvPr id="136" name="Google Shape;136;p14"/>
          <p:cNvSpPr txBox="1"/>
          <p:nvPr>
            <p:ph type="title"/>
          </p:nvPr>
        </p:nvSpPr>
        <p:spPr>
          <a:xfrm>
            <a:off x="215411" y="154800"/>
            <a:ext cx="9722215" cy="565200"/>
          </a:xfrm>
          <a:prstGeom prst="rect">
            <a:avLst/>
          </a:prstGeom>
          <a:noFill/>
          <a:ln>
            <a:noFill/>
          </a:ln>
        </p:spPr>
        <p:txBody>
          <a:bodyPr anchorCtr="0" anchor="ctr" bIns="45700" lIns="91425" spcFirstLastPara="1" rIns="91425" wrap="square" tIns="45700">
            <a:spAutoFit/>
          </a:bodyPr>
          <a:lstStyle>
            <a:lvl1pPr lvl="0" marR="0" rtl="0" algn="just">
              <a:spcBef>
                <a:spcPts val="0"/>
              </a:spcBef>
              <a:spcAft>
                <a:spcPts val="0"/>
              </a:spcAft>
              <a:buSzPts val="1400"/>
              <a:buNone/>
              <a:defRPr b="1" i="0" sz="2992" u="none" cap="none" strike="noStrike">
                <a:solidFill>
                  <a:srgbClr val="003249"/>
                </a:solidFill>
                <a:latin typeface="Arial"/>
                <a:ea typeface="Arial"/>
                <a:cs typeface="Arial"/>
                <a:sym typeface="Arial"/>
              </a:defRPr>
            </a:lvl1pPr>
            <a:lvl2pPr lvl="1"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16" u="none" cap="none" strike="noStrike">
                <a:solidFill>
                  <a:schemeClr val="lt1"/>
                </a:solidFill>
                <a:latin typeface="Verdana"/>
                <a:ea typeface="Verdana"/>
                <a:cs typeface="Verdana"/>
                <a:sym typeface="Verdana"/>
              </a:defRPr>
            </a:lvl9pPr>
          </a:lstStyle>
          <a:p/>
        </p:txBody>
      </p:sp>
      <p:sp>
        <p:nvSpPr>
          <p:cNvPr id="137" name="Google Shape;137;p14"/>
          <p:cNvSpPr txBox="1"/>
          <p:nvPr/>
        </p:nvSpPr>
        <p:spPr>
          <a:xfrm>
            <a:off x="220801" y="6202800"/>
            <a:ext cx="120857" cy="215444"/>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None/>
            </a:pPr>
            <a:r>
              <a:rPr b="0" i="0" lang="en-GB" sz="798" u="none" cap="none" strike="noStrike">
                <a:solidFill>
                  <a:srgbClr val="8197A6"/>
                </a:solidFill>
                <a:latin typeface="Arial"/>
                <a:ea typeface="Arial"/>
                <a:cs typeface="Arial"/>
                <a:sym typeface="Arial"/>
              </a:rPr>
              <a:t> </a:t>
            </a:r>
            <a:endParaRPr/>
          </a:p>
        </p:txBody>
      </p:sp>
      <p:cxnSp>
        <p:nvCxnSpPr>
          <p:cNvPr id="138" name="Google Shape;138;p14"/>
          <p:cNvCxnSpPr/>
          <p:nvPr/>
        </p:nvCxnSpPr>
        <p:spPr>
          <a:xfrm>
            <a:off x="221435" y="6411947"/>
            <a:ext cx="11736001" cy="0"/>
          </a:xfrm>
          <a:prstGeom prst="straightConnector1">
            <a:avLst/>
          </a:prstGeom>
          <a:noFill/>
          <a:ln cap="flat" cmpd="sng" w="9525">
            <a:solidFill>
              <a:schemeClr val="lt1"/>
            </a:solidFill>
            <a:prstDash val="solid"/>
            <a:round/>
            <a:headEnd len="sm" w="sm" type="none"/>
            <a:tailEnd len="sm" w="sm" type="none"/>
          </a:ln>
        </p:spPr>
      </p:cxnSp>
      <p:pic>
        <p:nvPicPr>
          <p:cNvPr id="139" name="Google Shape;139;p14"/>
          <p:cNvPicPr preferRelativeResize="0"/>
          <p:nvPr/>
        </p:nvPicPr>
        <p:blipFill rotWithShape="1">
          <a:blip r:embed="rId1">
            <a:alphaModFix/>
          </a:blip>
          <a:srcRect b="0" l="0" r="0" t="0"/>
          <a:stretch/>
        </p:blipFill>
        <p:spPr>
          <a:xfrm>
            <a:off x="10343246" y="6578011"/>
            <a:ext cx="1636920" cy="113828"/>
          </a:xfrm>
          <a:prstGeom prst="rect">
            <a:avLst/>
          </a:prstGeom>
          <a:noFill/>
          <a:ln>
            <a:noFill/>
          </a:ln>
        </p:spPr>
      </p:pic>
      <p:sp>
        <p:nvSpPr>
          <p:cNvPr id="140" name="Google Shape;140;p14"/>
          <p:cNvSpPr txBox="1"/>
          <p:nvPr>
            <p:ph idx="1" type="body"/>
          </p:nvPr>
        </p:nvSpPr>
        <p:spPr>
          <a:xfrm>
            <a:off x="218262" y="882000"/>
            <a:ext cx="11732718" cy="532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59"/>
              </a:spcBef>
              <a:spcAft>
                <a:spcPts val="0"/>
              </a:spcAft>
              <a:buClr>
                <a:srgbClr val="8197A6"/>
              </a:buClr>
              <a:buSzPts val="1795"/>
              <a:buFont typeface="Arial"/>
              <a:buNone/>
              <a:defRPr b="0" i="0" sz="1795" u="none" cap="none" strike="noStrike">
                <a:solidFill>
                  <a:srgbClr val="8197A6"/>
                </a:solidFill>
                <a:latin typeface="Arial"/>
                <a:ea typeface="Arial"/>
                <a:cs typeface="Arial"/>
                <a:sym typeface="Arial"/>
              </a:defRPr>
            </a:lvl1pPr>
            <a:lvl2pPr indent="-228600" lvl="1" marL="914400" marR="0" rtl="0" algn="l">
              <a:lnSpc>
                <a:spcPct val="119000"/>
              </a:lnSpc>
              <a:spcBef>
                <a:spcPts val="359"/>
              </a:spcBef>
              <a:spcAft>
                <a:spcPts val="0"/>
              </a:spcAft>
              <a:buClr>
                <a:schemeClr val="accent1"/>
              </a:buClr>
              <a:buSzPts val="1795"/>
              <a:buFont typeface="Verdana"/>
              <a:buNone/>
              <a:defRPr b="0" i="0" sz="1795" u="none" cap="none" strike="noStrike">
                <a:solidFill>
                  <a:srgbClr val="8197A6"/>
                </a:solidFill>
                <a:latin typeface="Arial"/>
                <a:ea typeface="Arial"/>
                <a:cs typeface="Arial"/>
                <a:sym typeface="Arial"/>
              </a:defRPr>
            </a:lvl2pPr>
            <a:lvl3pPr indent="-228600" lvl="2" marL="1371600" marR="0" rtl="0" algn="l">
              <a:lnSpc>
                <a:spcPct val="119000"/>
              </a:lnSpc>
              <a:spcBef>
                <a:spcPts val="359"/>
              </a:spcBef>
              <a:spcAft>
                <a:spcPts val="0"/>
              </a:spcAft>
              <a:buClr>
                <a:schemeClr val="accent1"/>
              </a:buClr>
              <a:buSzPts val="1795"/>
              <a:buFont typeface="Verdana"/>
              <a:buNone/>
              <a:defRPr b="0" i="0" sz="1795" u="none" cap="none" strike="noStrike">
                <a:solidFill>
                  <a:srgbClr val="8197A6"/>
                </a:solidFill>
                <a:latin typeface="Arial"/>
                <a:ea typeface="Arial"/>
                <a:cs typeface="Arial"/>
                <a:sym typeface="Arial"/>
              </a:defRPr>
            </a:lvl3pPr>
            <a:lvl4pPr indent="-228600" lvl="3" marL="1828800" marR="0" rtl="0" algn="l">
              <a:lnSpc>
                <a:spcPct val="119000"/>
              </a:lnSpc>
              <a:spcBef>
                <a:spcPts val="359"/>
              </a:spcBef>
              <a:spcAft>
                <a:spcPts val="0"/>
              </a:spcAft>
              <a:buClr>
                <a:schemeClr val="accent1"/>
              </a:buClr>
              <a:buSzPts val="1795"/>
              <a:buFont typeface="Verdana"/>
              <a:buNone/>
              <a:defRPr b="0" i="0" sz="1795" u="none" cap="none" strike="noStrike">
                <a:solidFill>
                  <a:srgbClr val="8197A6"/>
                </a:solidFill>
                <a:latin typeface="Arial"/>
                <a:ea typeface="Arial"/>
                <a:cs typeface="Arial"/>
                <a:sym typeface="Arial"/>
              </a:defRPr>
            </a:lvl4pPr>
            <a:lvl5pPr indent="-228600" lvl="4" marL="2286000" marR="0" rtl="0" algn="l">
              <a:lnSpc>
                <a:spcPct val="119000"/>
              </a:lnSpc>
              <a:spcBef>
                <a:spcPts val="359"/>
              </a:spcBef>
              <a:spcAft>
                <a:spcPts val="0"/>
              </a:spcAft>
              <a:buClr>
                <a:schemeClr val="accent1"/>
              </a:buClr>
              <a:buSzPts val="1795"/>
              <a:buFont typeface="Verdana"/>
              <a:buNone/>
              <a:defRPr b="0" i="0" sz="1795" u="none" cap="none" strike="noStrike">
                <a:solidFill>
                  <a:srgbClr val="8197A6"/>
                </a:solidFill>
                <a:latin typeface="Arial"/>
                <a:ea typeface="Arial"/>
                <a:cs typeface="Arial"/>
                <a:sym typeface="Arial"/>
              </a:defRPr>
            </a:lvl5pPr>
            <a:lvl6pPr indent="-326326" lvl="5" marL="2743200" marR="0" rtl="0" algn="l">
              <a:lnSpc>
                <a:spcPct val="119000"/>
              </a:lnSpc>
              <a:spcBef>
                <a:spcPts val="308"/>
              </a:spcBef>
              <a:spcAft>
                <a:spcPts val="0"/>
              </a:spcAft>
              <a:buClr>
                <a:schemeClr val="accent1"/>
              </a:buClr>
              <a:buSzPts val="1539"/>
              <a:buFont typeface="Verdana"/>
              <a:buChar char="–"/>
              <a:defRPr b="0" i="0" sz="1539" u="none" cap="none" strike="noStrike">
                <a:solidFill>
                  <a:schemeClr val="lt2"/>
                </a:solidFill>
                <a:latin typeface="Arial"/>
                <a:ea typeface="Arial"/>
                <a:cs typeface="Arial"/>
                <a:sym typeface="Arial"/>
              </a:defRPr>
            </a:lvl6pPr>
            <a:lvl7pPr indent="-326326" lvl="6" marL="3200400" marR="0" rtl="0" algn="l">
              <a:lnSpc>
                <a:spcPct val="119000"/>
              </a:lnSpc>
              <a:spcBef>
                <a:spcPts val="308"/>
              </a:spcBef>
              <a:spcAft>
                <a:spcPts val="0"/>
              </a:spcAft>
              <a:buClr>
                <a:schemeClr val="accent1"/>
              </a:buClr>
              <a:buSzPts val="1539"/>
              <a:buFont typeface="Verdana"/>
              <a:buChar char="–"/>
              <a:defRPr b="0" i="0" sz="1539" u="none" cap="none" strike="noStrike">
                <a:solidFill>
                  <a:schemeClr val="lt2"/>
                </a:solidFill>
                <a:latin typeface="Arial"/>
                <a:ea typeface="Arial"/>
                <a:cs typeface="Arial"/>
                <a:sym typeface="Arial"/>
              </a:defRPr>
            </a:lvl7pPr>
            <a:lvl8pPr indent="-326326" lvl="7" marL="3657600" marR="0" rtl="0" algn="l">
              <a:lnSpc>
                <a:spcPct val="119000"/>
              </a:lnSpc>
              <a:spcBef>
                <a:spcPts val="308"/>
              </a:spcBef>
              <a:spcAft>
                <a:spcPts val="0"/>
              </a:spcAft>
              <a:buClr>
                <a:schemeClr val="accent1"/>
              </a:buClr>
              <a:buSzPts val="1539"/>
              <a:buFont typeface="Verdana"/>
              <a:buChar char="–"/>
              <a:defRPr b="0" i="0" sz="1539" u="none" cap="none" strike="noStrike">
                <a:solidFill>
                  <a:schemeClr val="lt2"/>
                </a:solidFill>
                <a:latin typeface="Arial"/>
                <a:ea typeface="Arial"/>
                <a:cs typeface="Arial"/>
                <a:sym typeface="Arial"/>
              </a:defRPr>
            </a:lvl8pPr>
            <a:lvl9pPr indent="-326326" lvl="8" marL="4114800" marR="0" rtl="0" algn="l">
              <a:lnSpc>
                <a:spcPct val="119000"/>
              </a:lnSpc>
              <a:spcBef>
                <a:spcPts val="308"/>
              </a:spcBef>
              <a:spcAft>
                <a:spcPts val="0"/>
              </a:spcAft>
              <a:buClr>
                <a:schemeClr val="accent1"/>
              </a:buClr>
              <a:buSzPts val="1539"/>
              <a:buFont typeface="Verdana"/>
              <a:buChar char="–"/>
              <a:defRPr b="0" i="0" sz="1539" u="none" cap="none" strike="noStrike">
                <a:solidFill>
                  <a:schemeClr val="lt2"/>
                </a:solidFill>
                <a:latin typeface="Arial"/>
                <a:ea typeface="Arial"/>
                <a:cs typeface="Arial"/>
                <a:sym typeface="Arial"/>
              </a:defRPr>
            </a:lvl9pPr>
          </a:lstStyle>
          <a:p/>
        </p:txBody>
      </p:sp>
      <p:sp>
        <p:nvSpPr>
          <p:cNvPr id="141" name="Google Shape;141;p14"/>
          <p:cNvSpPr txBox="1"/>
          <p:nvPr/>
        </p:nvSpPr>
        <p:spPr>
          <a:xfrm>
            <a:off x="11648673" y="6202801"/>
            <a:ext cx="274325" cy="215123"/>
          </a:xfrm>
          <a:prstGeom prst="rect">
            <a:avLst/>
          </a:prstGeom>
          <a:noFill/>
          <a:ln>
            <a:noFill/>
          </a:ln>
        </p:spPr>
        <p:txBody>
          <a:bodyPr anchorCtr="0" anchor="t" bIns="45700" lIns="91425" spcFirstLastPara="1" rIns="0" wrap="square" tIns="45700">
            <a:spAutoFit/>
          </a:bodyPr>
          <a:lstStyle/>
          <a:p>
            <a:pPr indent="0" lvl="0" marL="0" marR="0" rtl="0" algn="r">
              <a:lnSpc>
                <a:spcPct val="100000"/>
              </a:lnSpc>
              <a:spcBef>
                <a:spcPts val="0"/>
              </a:spcBef>
              <a:spcAft>
                <a:spcPts val="0"/>
              </a:spcAft>
              <a:buNone/>
            </a:pPr>
            <a:r>
              <a:rPr b="0" i="0" lang="en-GB" sz="798" u="none" cap="none" strike="noStrike">
                <a:solidFill>
                  <a:schemeClr val="lt1"/>
                </a:solidFill>
                <a:latin typeface="Arial"/>
                <a:ea typeface="Arial"/>
                <a:cs typeface="Arial"/>
                <a:sym typeface="Arial"/>
              </a:rPr>
              <a:t>  </a:t>
            </a: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pic>
        <p:nvPicPr>
          <p:cNvPr id="142" name="Google Shape;142;p14"/>
          <p:cNvPicPr preferRelativeResize="0"/>
          <p:nvPr/>
        </p:nvPicPr>
        <p:blipFill rotWithShape="1">
          <a:blip r:embed="rId2">
            <a:alphaModFix/>
          </a:blip>
          <a:srcRect b="0" l="0" r="0" t="0"/>
          <a:stretch/>
        </p:blipFill>
        <p:spPr>
          <a:xfrm>
            <a:off x="10303316" y="-215904"/>
            <a:ext cx="2089486" cy="1314000"/>
          </a:xfrm>
          <a:prstGeom prst="rect">
            <a:avLst/>
          </a:prstGeom>
          <a:noFill/>
          <a:ln>
            <a:noFill/>
          </a:ln>
        </p:spPr>
      </p:pic>
      <p:pic>
        <p:nvPicPr>
          <p:cNvPr id="143" name="Google Shape;143;p14"/>
          <p:cNvPicPr preferRelativeResize="0"/>
          <p:nvPr/>
        </p:nvPicPr>
        <p:blipFill rotWithShape="1">
          <a:blip r:embed="rId3">
            <a:alphaModFix/>
          </a:blip>
          <a:srcRect b="0" l="0" r="0" t="0"/>
          <a:stretch/>
        </p:blipFill>
        <p:spPr>
          <a:xfrm>
            <a:off x="-6520" y="6462927"/>
            <a:ext cx="9929648" cy="40513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3.png"/><Relationship Id="rId4" Type="http://schemas.openxmlformats.org/officeDocument/2006/relationships/image" Target="../media/image48.png"/><Relationship Id="rId5" Type="http://schemas.openxmlformats.org/officeDocument/2006/relationships/image" Target="../media/image45.png"/><Relationship Id="rId6" Type="http://schemas.openxmlformats.org/officeDocument/2006/relationships/image" Target="../media/image44.png"/><Relationship Id="rId7"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1"/>
          <p:cNvSpPr txBox="1"/>
          <p:nvPr>
            <p:ph type="title"/>
          </p:nvPr>
        </p:nvSpPr>
        <p:spPr>
          <a:xfrm>
            <a:off x="176047" y="175938"/>
            <a:ext cx="6720053"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latin typeface="Montserrat"/>
                <a:ea typeface="Montserrat"/>
                <a:cs typeface="Montserrat"/>
                <a:sym typeface="Montserrat"/>
              </a:rPr>
              <a:t>SIT-38 </a:t>
            </a:r>
            <a:r>
              <a:rPr lang="en-GB" sz="7500"/>
              <a:t> </a:t>
            </a:r>
            <a:r>
              <a:rPr lang="en-GB" sz="7500">
                <a:latin typeface="Montserrat"/>
                <a:ea typeface="Montserrat"/>
                <a:cs typeface="Montserrat"/>
                <a:sym typeface="Montserrat"/>
              </a:rPr>
              <a:t>2023</a:t>
            </a:r>
            <a:br>
              <a:rPr lang="en-GB" sz="7500">
                <a:latin typeface="Montserrat"/>
                <a:ea typeface="Montserrat"/>
                <a:cs typeface="Montserrat"/>
                <a:sym typeface="Montserrat"/>
              </a:rPr>
            </a:br>
            <a:br>
              <a:rPr lang="en-GB" sz="7500">
                <a:latin typeface="Montserrat"/>
                <a:ea typeface="Montserrat"/>
                <a:cs typeface="Montserrat"/>
                <a:sym typeface="Montserrat"/>
              </a:rPr>
            </a:br>
            <a:r>
              <a:rPr lang="en-GB" sz="7500">
                <a:latin typeface="Montserrat"/>
                <a:ea typeface="Montserrat"/>
                <a:cs typeface="Montserrat"/>
                <a:sym typeface="Montserrat"/>
              </a:rPr>
              <a:t>NEW SPACE</a:t>
            </a:r>
            <a:endParaRPr sz="7500">
              <a:latin typeface="Montserrat"/>
              <a:ea typeface="Montserrat"/>
              <a:cs typeface="Montserrat"/>
              <a:sym typeface="Montserrat"/>
            </a:endParaRPr>
          </a:p>
        </p:txBody>
      </p:sp>
      <p:sp>
        <p:nvSpPr>
          <p:cNvPr id="211" name="Google Shape;211;p21"/>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 Ciccolella, ESA</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#6</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SIT-38 2023, ESA/ESRIN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29th - 30th March 2023</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0"/>
          <p:cNvSpPr txBox="1"/>
          <p:nvPr>
            <p:ph idx="1" type="body"/>
          </p:nvPr>
        </p:nvSpPr>
        <p:spPr>
          <a:xfrm>
            <a:off x="324233" y="1229932"/>
            <a:ext cx="11495400" cy="4991501"/>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a:t>Beth Greenaway – UKSA</a:t>
            </a:r>
            <a:endParaRPr/>
          </a:p>
          <a:p>
            <a:pPr indent="-381000" lvl="1" marL="914400" rtl="0" algn="l">
              <a:lnSpc>
                <a:spcPct val="115000"/>
              </a:lnSpc>
              <a:spcBef>
                <a:spcPts val="500"/>
              </a:spcBef>
              <a:spcAft>
                <a:spcPts val="0"/>
              </a:spcAft>
              <a:buSzPts val="2400"/>
              <a:buChar char="▪"/>
            </a:pPr>
            <a:r>
              <a:rPr lang="en-GB"/>
              <a:t>Approach to “New Space”</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Yuko Nakamura – JAXA</a:t>
            </a:r>
            <a:endParaRPr/>
          </a:p>
          <a:p>
            <a:pPr indent="-381000" lvl="1" marL="914400" rtl="0" algn="l">
              <a:lnSpc>
                <a:spcPct val="115000"/>
              </a:lnSpc>
              <a:spcBef>
                <a:spcPts val="500"/>
              </a:spcBef>
              <a:spcAft>
                <a:spcPts val="0"/>
              </a:spcAft>
              <a:buSzPts val="2400"/>
              <a:buChar char="▪"/>
            </a:pPr>
            <a:r>
              <a:rPr lang="en-GB"/>
              <a:t>Activities with the Commercial Sector</a:t>
            </a:r>
            <a:endParaRPr/>
          </a:p>
          <a:p>
            <a:pPr indent="-228600" lvl="1" marL="914400" rtl="0" algn="l">
              <a:lnSpc>
                <a:spcPct val="115000"/>
              </a:lnSpc>
              <a:spcBef>
                <a:spcPts val="500"/>
              </a:spcBef>
              <a:spcAft>
                <a:spcPts val="0"/>
              </a:spcAft>
              <a:buSzPts val="2400"/>
              <a:buNone/>
            </a:pPr>
            <a:r>
              <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Fritz Policelli – NASA </a:t>
            </a:r>
            <a:endParaRPr/>
          </a:p>
          <a:p>
            <a:pPr indent="-381000" lvl="1" marL="914400" rtl="0" algn="l">
              <a:lnSpc>
                <a:spcPct val="115000"/>
              </a:lnSpc>
              <a:spcBef>
                <a:spcPts val="500"/>
              </a:spcBef>
              <a:spcAft>
                <a:spcPts val="0"/>
              </a:spcAft>
              <a:buSzPts val="2400"/>
              <a:buChar char="▪"/>
            </a:pPr>
            <a:r>
              <a:rPr lang="en-GB"/>
              <a:t>NASA Commercial Smallsat Data Acquisition (CSDA) Program</a:t>
            </a:r>
            <a:endParaRPr/>
          </a:p>
          <a:p>
            <a:pPr indent="-228600" lvl="1" marL="914400" rtl="0" algn="l">
              <a:lnSpc>
                <a:spcPct val="115000"/>
              </a:lnSpc>
              <a:spcBef>
                <a:spcPts val="500"/>
              </a:spcBef>
              <a:spcAft>
                <a:spcPts val="0"/>
              </a:spcAft>
              <a:buSzPts val="2400"/>
              <a:buNone/>
            </a:pPr>
            <a:r>
              <a:t/>
            </a:r>
            <a:endParaRPr/>
          </a:p>
        </p:txBody>
      </p:sp>
      <p:sp>
        <p:nvSpPr>
          <p:cNvPr id="282" name="Google Shape;282;p3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200"/>
              <a:t>Agencies’  experiences about “New Space” </a:t>
            </a:r>
            <a:endParaRPr sz="3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1"/>
          <p:cNvSpPr txBox="1"/>
          <p:nvPr>
            <p:ph idx="1" type="body"/>
          </p:nvPr>
        </p:nvSpPr>
        <p:spPr>
          <a:xfrm>
            <a:off x="348300" y="1375653"/>
            <a:ext cx="11495400" cy="46629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1000"/>
              </a:spcBef>
              <a:spcAft>
                <a:spcPts val="0"/>
              </a:spcAft>
              <a:buSzPts val="2000"/>
              <a:buChar char="❖"/>
            </a:pPr>
            <a:r>
              <a:rPr lang="en-GB" sz="2000"/>
              <a:t>In this scenario, a New Space Task Team established for a period of one year, until 2023 CEOS Plenary</a:t>
            </a:r>
            <a:endParaRPr/>
          </a:p>
          <a:p>
            <a:pPr indent="-228600" lvl="0" marL="457200" rtl="0" algn="l">
              <a:lnSpc>
                <a:spcPct val="115000"/>
              </a:lnSpc>
              <a:spcBef>
                <a:spcPts val="1000"/>
              </a:spcBef>
              <a:spcAft>
                <a:spcPts val="0"/>
              </a:spcAft>
              <a:buSzPts val="2000"/>
              <a:buNone/>
            </a:pPr>
            <a:r>
              <a:t/>
            </a:r>
            <a:endParaRPr sz="2000"/>
          </a:p>
          <a:p>
            <a:pPr indent="-355600" lvl="0" marL="457200" rtl="0" algn="l">
              <a:lnSpc>
                <a:spcPct val="115000"/>
              </a:lnSpc>
              <a:spcBef>
                <a:spcPts val="0"/>
              </a:spcBef>
              <a:spcAft>
                <a:spcPts val="0"/>
              </a:spcAft>
              <a:buSzPts val="2000"/>
              <a:buChar char="❖"/>
            </a:pPr>
            <a:r>
              <a:rPr b="1" lang="en-GB" sz="2000" u="sng"/>
              <a:t>Objective 1:</a:t>
            </a:r>
            <a:r>
              <a:rPr b="1" lang="en-GB" sz="2000"/>
              <a:t> </a:t>
            </a:r>
            <a:r>
              <a:rPr b="1" lang="en-GB" sz="2000">
                <a:solidFill>
                  <a:srgbClr val="4A86E8"/>
                </a:solidFill>
              </a:rPr>
              <a:t>Explore collaboration opportunities in New Space that bring mutual benefit to all parties, in delivering public benefit, including the identification of concrete actions</a:t>
            </a:r>
            <a:endParaRPr b="1" sz="2000">
              <a:solidFill>
                <a:srgbClr val="4A86E8"/>
              </a:solidFill>
            </a:endParaRPr>
          </a:p>
          <a:p>
            <a:pPr indent="-355600" lvl="1" marL="914400" rtl="0" algn="l">
              <a:lnSpc>
                <a:spcPct val="115000"/>
              </a:lnSpc>
              <a:spcBef>
                <a:spcPts val="0"/>
              </a:spcBef>
              <a:spcAft>
                <a:spcPts val="0"/>
              </a:spcAft>
              <a:buSzPts val="2000"/>
              <a:buChar char="▪"/>
            </a:pPr>
            <a:r>
              <a:rPr lang="en-GB" sz="2000"/>
              <a:t>Define and propose actions within the CEOS framework that enhance the outcomes of CEOS entities (WGs, VCs, AHTs) working with New Space companies</a:t>
            </a:r>
            <a:endParaRPr sz="2000"/>
          </a:p>
          <a:p>
            <a:pPr indent="-355600" lvl="1" marL="914400" rtl="0" algn="l">
              <a:lnSpc>
                <a:spcPct val="115000"/>
              </a:lnSpc>
              <a:spcBef>
                <a:spcPts val="0"/>
              </a:spcBef>
              <a:spcAft>
                <a:spcPts val="0"/>
              </a:spcAft>
              <a:buSzPts val="2000"/>
              <a:buChar char="▪"/>
            </a:pPr>
            <a:r>
              <a:rPr lang="en-GB" sz="2000"/>
              <a:t>Foster partnership at national level between individual CEOS members and their national “New Space” industry</a:t>
            </a:r>
            <a:endParaRPr sz="2000"/>
          </a:p>
          <a:p>
            <a:pPr indent="-355600" lvl="1" marL="914400" rtl="0" algn="l">
              <a:lnSpc>
                <a:spcPct val="115000"/>
              </a:lnSpc>
              <a:spcBef>
                <a:spcPts val="0"/>
              </a:spcBef>
              <a:spcAft>
                <a:spcPts val="0"/>
              </a:spcAft>
              <a:buSzPts val="2000"/>
              <a:buChar char="▪"/>
            </a:pPr>
            <a:r>
              <a:rPr lang="en-GB" sz="2000"/>
              <a:t>Focus on the whole value chain – upstream and downstream sectors</a:t>
            </a:r>
            <a:endParaRPr/>
          </a:p>
          <a:p>
            <a:pPr indent="-228600" lvl="1" marL="914400" rtl="0" algn="l">
              <a:lnSpc>
                <a:spcPct val="115000"/>
              </a:lnSpc>
              <a:spcBef>
                <a:spcPts val="0"/>
              </a:spcBef>
              <a:spcAft>
                <a:spcPts val="0"/>
              </a:spcAft>
              <a:buSzPts val="2000"/>
              <a:buNone/>
            </a:pPr>
            <a:r>
              <a:t/>
            </a:r>
            <a:endParaRPr sz="2000"/>
          </a:p>
          <a:p>
            <a:pPr indent="-355600" lvl="0" marL="457200" rtl="0" algn="l">
              <a:lnSpc>
                <a:spcPct val="115000"/>
              </a:lnSpc>
              <a:spcBef>
                <a:spcPts val="0"/>
              </a:spcBef>
              <a:spcAft>
                <a:spcPts val="0"/>
              </a:spcAft>
              <a:buSzPts val="2000"/>
              <a:buChar char="❖"/>
            </a:pPr>
            <a:r>
              <a:rPr b="1" lang="en-GB" sz="2000" u="sng"/>
              <a:t>Objective 2:</a:t>
            </a:r>
            <a:r>
              <a:rPr b="1" lang="en-GB" sz="2000"/>
              <a:t> </a:t>
            </a:r>
            <a:r>
              <a:rPr b="1" lang="en-GB" sz="2000">
                <a:solidFill>
                  <a:srgbClr val="4A86E8"/>
                </a:solidFill>
              </a:rPr>
              <a:t>Continue sharing country-level experience among CEOS</a:t>
            </a:r>
            <a:endParaRPr b="1" sz="2000" u="sng">
              <a:solidFill>
                <a:srgbClr val="4A86E8"/>
              </a:solidFill>
            </a:endParaRPr>
          </a:p>
        </p:txBody>
      </p:sp>
      <p:sp>
        <p:nvSpPr>
          <p:cNvPr id="288" name="Google Shape;288;p3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Overview, Objectives NSTT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2"/>
          <p:cNvSpPr txBox="1"/>
          <p:nvPr>
            <p:ph idx="1" type="body"/>
          </p:nvPr>
        </p:nvSpPr>
        <p:spPr>
          <a:xfrm>
            <a:off x="348299" y="1097550"/>
            <a:ext cx="11732083" cy="5423786"/>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1000"/>
              </a:spcBef>
              <a:spcAft>
                <a:spcPts val="0"/>
              </a:spcAft>
              <a:buSzPts val="2000"/>
              <a:buChar char="❖"/>
            </a:pPr>
            <a:r>
              <a:rPr b="1" lang="en-GB" sz="2000"/>
              <a:t>Commence with an assessment of the areas and issues that are common among CEOS agencies and that are predicted to impact public EO programmes in future</a:t>
            </a:r>
            <a:endParaRPr b="1" sz="2000"/>
          </a:p>
          <a:p>
            <a:pPr indent="-355600" lvl="1" marL="914400" rtl="0" algn="l">
              <a:lnSpc>
                <a:spcPct val="100000"/>
              </a:lnSpc>
              <a:spcBef>
                <a:spcPts val="1000"/>
              </a:spcBef>
              <a:spcAft>
                <a:spcPts val="0"/>
              </a:spcAft>
              <a:buSzPts val="2000"/>
              <a:buChar char="▪"/>
            </a:pPr>
            <a:r>
              <a:rPr lang="en-GB" sz="2000"/>
              <a:t>Dec/Jan: Call for Ideas</a:t>
            </a:r>
            <a:endParaRPr sz="2000"/>
          </a:p>
          <a:p>
            <a:pPr indent="-355600" lvl="1" marL="914400" rtl="0" algn="l">
              <a:lnSpc>
                <a:spcPct val="100000"/>
              </a:lnSpc>
              <a:spcBef>
                <a:spcPts val="1000"/>
              </a:spcBef>
              <a:spcAft>
                <a:spcPts val="0"/>
              </a:spcAft>
              <a:buSzPts val="2000"/>
              <a:buChar char="▪"/>
            </a:pPr>
            <a:r>
              <a:rPr lang="en-GB" sz="2000"/>
              <a:t>Telcon # 1 (23 Jan 2023): Kick-off discussion</a:t>
            </a:r>
            <a:endParaRPr/>
          </a:p>
          <a:p>
            <a:pPr indent="-355600" lvl="1" marL="914400" rtl="0" algn="l">
              <a:lnSpc>
                <a:spcPct val="100000"/>
              </a:lnSpc>
              <a:spcBef>
                <a:spcPts val="1000"/>
              </a:spcBef>
              <a:spcAft>
                <a:spcPts val="0"/>
              </a:spcAft>
              <a:buSzPts val="2000"/>
              <a:buChar char="▪"/>
            </a:pPr>
            <a:r>
              <a:rPr lang="en-GB" sz="2000"/>
              <a:t>Telcon #2 (10 Feb 2023): Discussion on draft </a:t>
            </a:r>
            <a:r>
              <a:rPr b="1" lang="en-GB" sz="2000"/>
              <a:t>Think Piece</a:t>
            </a:r>
            <a:endParaRPr/>
          </a:p>
          <a:p>
            <a:pPr indent="-355600" lvl="1" marL="914400" rtl="0" algn="l">
              <a:lnSpc>
                <a:spcPct val="100000"/>
              </a:lnSpc>
              <a:spcBef>
                <a:spcPts val="1000"/>
              </a:spcBef>
              <a:spcAft>
                <a:spcPts val="0"/>
              </a:spcAft>
              <a:buSzPts val="2000"/>
              <a:buChar char="▪"/>
            </a:pPr>
            <a:r>
              <a:rPr lang="en-GB" sz="2000"/>
              <a:t>Telcon #3  (06 Mar 2023): Discussion continued</a:t>
            </a:r>
            <a:endParaRPr sz="2000"/>
          </a:p>
          <a:p>
            <a:pPr indent="-355600" lvl="0" marL="457200" rtl="0" algn="l">
              <a:lnSpc>
                <a:spcPct val="100000"/>
              </a:lnSpc>
              <a:spcBef>
                <a:spcPts val="1000"/>
              </a:spcBef>
              <a:spcAft>
                <a:spcPts val="0"/>
              </a:spcAft>
              <a:buSzPts val="2000"/>
              <a:buChar char="❖"/>
            </a:pPr>
            <a:r>
              <a:rPr lang="en-GB" sz="2000"/>
              <a:t>Develop a series of objectives and activities that will guide CEOS in fostering the combined use of public and private EO New Space capabilities, both upstream and downstream</a:t>
            </a:r>
            <a:endParaRPr sz="2000"/>
          </a:p>
          <a:p>
            <a:pPr indent="-355600" lvl="0" marL="457200" rtl="0" algn="l">
              <a:lnSpc>
                <a:spcPct val="100000"/>
              </a:lnSpc>
              <a:spcBef>
                <a:spcPts val="1000"/>
              </a:spcBef>
              <a:spcAft>
                <a:spcPts val="0"/>
              </a:spcAft>
              <a:buSzPts val="2000"/>
              <a:buChar char="❖"/>
            </a:pPr>
            <a:r>
              <a:rPr b="1" lang="en-GB" sz="2000" u="sng"/>
              <a:t>SIT-38:</a:t>
            </a:r>
            <a:r>
              <a:rPr b="1" lang="en-GB" sz="2000"/>
              <a:t> </a:t>
            </a:r>
            <a:r>
              <a:rPr b="1" lang="en-GB" sz="2000">
                <a:solidFill>
                  <a:srgbClr val="4A86E8"/>
                </a:solidFill>
              </a:rPr>
              <a:t>Continue agency sharing of experience</a:t>
            </a:r>
            <a:r>
              <a:rPr lang="en-GB" sz="2000">
                <a:solidFill>
                  <a:srgbClr val="4A86E8"/>
                </a:solidFill>
              </a:rPr>
              <a:t> </a:t>
            </a:r>
            <a:r>
              <a:rPr lang="en-GB" sz="2000">
                <a:solidFill>
                  <a:srgbClr val="000000"/>
                </a:solidFill>
              </a:rPr>
              <a:t>from SIT-37 and TW, </a:t>
            </a:r>
            <a:r>
              <a:rPr lang="en-GB" sz="2000"/>
              <a:t>and</a:t>
            </a:r>
            <a:r>
              <a:rPr b="1" lang="en-GB" sz="2000">
                <a:solidFill>
                  <a:srgbClr val="4A86E8"/>
                </a:solidFill>
              </a:rPr>
              <a:t> Accelerate the definition of actions</a:t>
            </a:r>
            <a:endParaRPr b="1" sz="2000"/>
          </a:p>
          <a:p>
            <a:pPr indent="-355600" lvl="0" marL="457200" rtl="0" algn="l">
              <a:lnSpc>
                <a:spcPct val="100000"/>
              </a:lnSpc>
              <a:spcBef>
                <a:spcPts val="1000"/>
              </a:spcBef>
              <a:spcAft>
                <a:spcPts val="0"/>
              </a:spcAft>
              <a:buSzPts val="2000"/>
              <a:buChar char="❖"/>
            </a:pPr>
            <a:r>
              <a:rPr b="1" lang="en-GB" sz="2000" u="sng"/>
              <a:t>2023 Plenary</a:t>
            </a:r>
            <a:r>
              <a:rPr lang="en-GB" sz="2000" u="sng"/>
              <a:t>:</a:t>
            </a:r>
            <a:r>
              <a:rPr lang="en-GB" sz="2000"/>
              <a:t> </a:t>
            </a:r>
            <a:r>
              <a:rPr b="1" lang="en-GB" sz="2000">
                <a:solidFill>
                  <a:srgbClr val="4A86E8"/>
                </a:solidFill>
              </a:rPr>
              <a:t>Issue a White Paper with Findings &amp; Recommendations</a:t>
            </a:r>
            <a:r>
              <a:rPr lang="en-GB" sz="2000"/>
              <a:t>. The White Paper will highlight which topics are most productive for CEOS to pursue and which may be out of scope or problematic. </a:t>
            </a:r>
            <a:endParaRPr sz="2000"/>
          </a:p>
        </p:txBody>
      </p:sp>
      <p:sp>
        <p:nvSpPr>
          <p:cNvPr id="294" name="Google Shape;294;p3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Approach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3"/>
          <p:cNvSpPr txBox="1"/>
          <p:nvPr>
            <p:ph idx="1" type="body"/>
          </p:nvPr>
        </p:nvSpPr>
        <p:spPr>
          <a:xfrm>
            <a:off x="229046" y="1046685"/>
            <a:ext cx="11733900" cy="5235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sz="2000"/>
              <a:t>Initial document to define the Role of CEOS in New Space and the Role of New Space in CEOS  and includes a series of questions &amp; topics to be addressed by NSTT in the coming months -    draft from J. Carpaay (NSO) and B. Greenaway (UKSA)</a:t>
            </a:r>
            <a:endParaRPr/>
          </a:p>
          <a:p>
            <a:pPr indent="-406400" lvl="0" marL="457200" marR="0" rtl="0" algn="l">
              <a:lnSpc>
                <a:spcPct val="115000"/>
              </a:lnSpc>
              <a:spcBef>
                <a:spcPts val="1000"/>
              </a:spcBef>
              <a:spcAft>
                <a:spcPts val="0"/>
              </a:spcAft>
              <a:buClr>
                <a:schemeClr val="dk1"/>
              </a:buClr>
              <a:buSzPts val="2800"/>
              <a:buFont typeface="Montserrat"/>
              <a:buChar char="❖"/>
            </a:pPr>
            <a:r>
              <a:rPr lang="en-GB" sz="2000"/>
              <a:t>This is a living document addressing:</a:t>
            </a:r>
            <a:endParaRPr sz="2000"/>
          </a:p>
          <a:p>
            <a:pPr indent="-381000" lvl="1" marL="914400" rtl="0" algn="l">
              <a:lnSpc>
                <a:spcPct val="115000"/>
              </a:lnSpc>
              <a:spcBef>
                <a:spcPts val="500"/>
              </a:spcBef>
              <a:spcAft>
                <a:spcPts val="0"/>
              </a:spcAft>
              <a:buSzPts val="2400"/>
              <a:buChar char="▪"/>
            </a:pPr>
            <a:r>
              <a:rPr lang="en-GB" sz="1600"/>
              <a:t>Need for the definition of “New Space”, encompassing upstream, downstream and new working methods</a:t>
            </a:r>
            <a:endParaRPr/>
          </a:p>
          <a:p>
            <a:pPr indent="-381000" lvl="1" marL="914400" rtl="0" algn="l">
              <a:lnSpc>
                <a:spcPct val="115000"/>
              </a:lnSpc>
              <a:spcBef>
                <a:spcPts val="500"/>
              </a:spcBef>
              <a:spcAft>
                <a:spcPts val="0"/>
              </a:spcAft>
              <a:buSzPts val="2400"/>
              <a:buChar char="▪"/>
            </a:pPr>
            <a:r>
              <a:rPr lang="en-GB" sz="1600"/>
              <a:t>What CEOS can do for New Space but also what New Space can do for CEOS; perimeter of the activities and of the interaction with the New Space Industry;  </a:t>
            </a:r>
            <a:endParaRPr/>
          </a:p>
          <a:p>
            <a:pPr indent="-381000" lvl="1" marL="914400" rtl="0" algn="l">
              <a:lnSpc>
                <a:spcPct val="115000"/>
              </a:lnSpc>
              <a:spcBef>
                <a:spcPts val="500"/>
              </a:spcBef>
              <a:spcAft>
                <a:spcPts val="0"/>
              </a:spcAft>
              <a:buSzPts val="2400"/>
              <a:buChar char="▪"/>
            </a:pPr>
            <a:r>
              <a:rPr lang="en-GB" sz="1600"/>
              <a:t>Identification of complementarities between CEOS Agencies and New Space companies, lessons learnt from collaborations of CEOS Agencies with “New Space” Industry </a:t>
            </a:r>
            <a:endParaRPr/>
          </a:p>
          <a:p>
            <a:pPr indent="-381000" lvl="1" marL="914400" rtl="0" algn="l">
              <a:lnSpc>
                <a:spcPct val="115000"/>
              </a:lnSpc>
              <a:spcBef>
                <a:spcPts val="500"/>
              </a:spcBef>
              <a:spcAft>
                <a:spcPts val="0"/>
              </a:spcAft>
              <a:buSzPts val="2400"/>
              <a:buChar char="▪"/>
            </a:pPr>
            <a:r>
              <a:rPr lang="en-GB" sz="1600"/>
              <a:t>Understanding of what the “New Space” ecosystem needs from Space Agencies (e.g. quality assurance characterisation, or common assessment framework to perform such characterisations, for New Space companies with societally relevant data, free use of cal/val data from public missions for the calibration of smallsats etc);</a:t>
            </a:r>
            <a:endParaRPr/>
          </a:p>
          <a:p>
            <a:pPr indent="-228600" lvl="1" marL="914400" rtl="0" algn="l">
              <a:lnSpc>
                <a:spcPct val="115000"/>
              </a:lnSpc>
              <a:spcBef>
                <a:spcPts val="500"/>
              </a:spcBef>
              <a:spcAft>
                <a:spcPts val="0"/>
              </a:spcAft>
              <a:buSzPts val="2400"/>
              <a:buNone/>
            </a:pPr>
            <a:r>
              <a:t/>
            </a:r>
            <a:endParaRPr sz="1600"/>
          </a:p>
          <a:p>
            <a:pPr indent="-228600" lvl="1" marL="914400" rtl="0" algn="l">
              <a:lnSpc>
                <a:spcPct val="115000"/>
              </a:lnSpc>
              <a:spcBef>
                <a:spcPts val="500"/>
              </a:spcBef>
              <a:spcAft>
                <a:spcPts val="0"/>
              </a:spcAft>
              <a:buSzPts val="2400"/>
              <a:buNone/>
            </a:pPr>
            <a:r>
              <a:t/>
            </a:r>
            <a:endParaRPr sz="1600"/>
          </a:p>
          <a:p>
            <a:pPr indent="-228600" lvl="1" marL="914400" rtl="0" algn="l">
              <a:lnSpc>
                <a:spcPct val="115000"/>
              </a:lnSpc>
              <a:spcBef>
                <a:spcPts val="500"/>
              </a:spcBef>
              <a:spcAft>
                <a:spcPts val="0"/>
              </a:spcAft>
              <a:buSzPts val="2400"/>
              <a:buNone/>
            </a:pPr>
            <a:r>
              <a:t/>
            </a:r>
            <a:endParaRPr sz="1600"/>
          </a:p>
        </p:txBody>
      </p:sp>
      <p:sp>
        <p:nvSpPr>
          <p:cNvPr id="300" name="Google Shape;300;p3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First Outcome: The Think Piece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idx="1" type="body"/>
          </p:nvPr>
        </p:nvSpPr>
        <p:spPr>
          <a:xfrm>
            <a:off x="229046" y="1169160"/>
            <a:ext cx="11733908" cy="5235262"/>
          </a:xfrm>
          <a:prstGeom prst="rect">
            <a:avLst/>
          </a:prstGeom>
          <a:noFill/>
          <a:ln>
            <a:noFill/>
          </a:ln>
        </p:spPr>
        <p:txBody>
          <a:bodyPr anchorCtr="0" anchor="t" bIns="45700" lIns="91425" spcFirstLastPara="1" rIns="91425" wrap="square" tIns="45700">
            <a:noAutofit/>
          </a:bodyPr>
          <a:lstStyle/>
          <a:p>
            <a:pPr indent="-381000" lvl="1" marL="914400" rtl="0" algn="l">
              <a:lnSpc>
                <a:spcPct val="115000"/>
              </a:lnSpc>
              <a:spcBef>
                <a:spcPts val="500"/>
              </a:spcBef>
              <a:spcAft>
                <a:spcPts val="0"/>
              </a:spcAft>
              <a:buSzPts val="2400"/>
              <a:buChar char="▪"/>
            </a:pPr>
            <a:r>
              <a:rPr lang="en-GB" sz="1600"/>
              <a:t>Understanding what “New Space” can do for CEOS, having in mind that the user is the ultimate beneficiary of any possible CEOS ”New Space” Partnership: in particular can UR be fulfilled?</a:t>
            </a:r>
            <a:endParaRPr/>
          </a:p>
          <a:p>
            <a:pPr indent="-381000" lvl="1" marL="914400" rtl="0" algn="l">
              <a:lnSpc>
                <a:spcPct val="115000"/>
              </a:lnSpc>
              <a:spcBef>
                <a:spcPts val="500"/>
              </a:spcBef>
              <a:spcAft>
                <a:spcPts val="0"/>
              </a:spcAft>
              <a:buSzPts val="2400"/>
              <a:buChar char="▪"/>
            </a:pPr>
            <a:r>
              <a:rPr lang="en-GB" sz="1600"/>
              <a:t>What Identification of complementarities between CEOS Agencies and New Space companies, lessons learnt from collaborations of CEOS Agencies with “New Space” Industry </a:t>
            </a:r>
            <a:endParaRPr/>
          </a:p>
          <a:p>
            <a:pPr indent="-228600" lvl="1" marL="914400" rtl="0" algn="l">
              <a:lnSpc>
                <a:spcPct val="115000"/>
              </a:lnSpc>
              <a:spcBef>
                <a:spcPts val="500"/>
              </a:spcBef>
              <a:spcAft>
                <a:spcPts val="0"/>
              </a:spcAft>
              <a:buSzPts val="2400"/>
              <a:buNone/>
            </a:pPr>
            <a:r>
              <a:t/>
            </a:r>
            <a:endParaRPr sz="1600"/>
          </a:p>
          <a:p>
            <a:pPr indent="-228600" lvl="1" marL="914400" rtl="0" algn="l">
              <a:lnSpc>
                <a:spcPct val="115000"/>
              </a:lnSpc>
              <a:spcBef>
                <a:spcPts val="500"/>
              </a:spcBef>
              <a:spcAft>
                <a:spcPts val="0"/>
              </a:spcAft>
              <a:buSzPts val="2400"/>
              <a:buNone/>
            </a:pPr>
            <a:r>
              <a:t/>
            </a:r>
            <a:endParaRPr sz="1600"/>
          </a:p>
          <a:p>
            <a:pPr indent="-228600" lvl="1" marL="914400" rtl="0" algn="l">
              <a:lnSpc>
                <a:spcPct val="115000"/>
              </a:lnSpc>
              <a:spcBef>
                <a:spcPts val="500"/>
              </a:spcBef>
              <a:spcAft>
                <a:spcPts val="0"/>
              </a:spcAft>
              <a:buSzPts val="2400"/>
              <a:buNone/>
            </a:pPr>
            <a:r>
              <a:t/>
            </a:r>
            <a:endParaRPr sz="1600"/>
          </a:p>
          <a:p>
            <a:pPr indent="-406400" lvl="0" marL="457200" marR="0" rtl="0" algn="l">
              <a:lnSpc>
                <a:spcPct val="115000"/>
              </a:lnSpc>
              <a:spcBef>
                <a:spcPts val="1000"/>
              </a:spcBef>
              <a:spcAft>
                <a:spcPts val="0"/>
              </a:spcAft>
              <a:buClr>
                <a:schemeClr val="dk1"/>
              </a:buClr>
              <a:buSzPts val="2800"/>
              <a:buFont typeface="Montserrat"/>
              <a:buChar char="❖"/>
            </a:pPr>
            <a:r>
              <a:rPr b="1" lang="en-GB" sz="2000">
                <a:solidFill>
                  <a:srgbClr val="4A86E8"/>
                </a:solidFill>
              </a:rPr>
              <a:t>CEOS activities should not privilege a particular “New Space” satellite provider or a specific downstream company. On the contrary, the CEOS community should define actions that can benefit ALL commercial companies without any distinction</a:t>
            </a:r>
            <a:endParaRPr/>
          </a:p>
          <a:p>
            <a:pPr indent="-228600" lvl="1" marL="914400" rtl="0" algn="l">
              <a:lnSpc>
                <a:spcPct val="115000"/>
              </a:lnSpc>
              <a:spcBef>
                <a:spcPts val="500"/>
              </a:spcBef>
              <a:spcAft>
                <a:spcPts val="0"/>
              </a:spcAft>
              <a:buSzPts val="2400"/>
              <a:buNone/>
            </a:pPr>
            <a:r>
              <a:t/>
            </a:r>
            <a:endParaRPr sz="1600"/>
          </a:p>
          <a:p>
            <a:pPr indent="-228600" lvl="1" marL="914400" rtl="0" algn="l">
              <a:lnSpc>
                <a:spcPct val="115000"/>
              </a:lnSpc>
              <a:spcBef>
                <a:spcPts val="500"/>
              </a:spcBef>
              <a:spcAft>
                <a:spcPts val="0"/>
              </a:spcAft>
              <a:buSzPts val="2400"/>
              <a:buNone/>
            </a:pPr>
            <a:r>
              <a:t/>
            </a:r>
            <a:endParaRPr sz="1600"/>
          </a:p>
          <a:p>
            <a:pPr indent="-228600" lvl="1" marL="914400" rtl="0" algn="l">
              <a:lnSpc>
                <a:spcPct val="115000"/>
              </a:lnSpc>
              <a:spcBef>
                <a:spcPts val="500"/>
              </a:spcBef>
              <a:spcAft>
                <a:spcPts val="0"/>
              </a:spcAft>
              <a:buSzPts val="2400"/>
              <a:buNone/>
            </a:pPr>
            <a:r>
              <a:t/>
            </a:r>
            <a:endParaRPr sz="1600"/>
          </a:p>
        </p:txBody>
      </p:sp>
      <p:sp>
        <p:nvSpPr>
          <p:cNvPr id="306" name="Google Shape;306;p3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First Outcome: The Think Piece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NSTT – Action Status</a:t>
            </a:r>
            <a:endParaRPr/>
          </a:p>
        </p:txBody>
      </p:sp>
      <p:pic>
        <p:nvPicPr>
          <p:cNvPr id="312" name="Google Shape;312;p35"/>
          <p:cNvPicPr preferRelativeResize="0"/>
          <p:nvPr/>
        </p:nvPicPr>
        <p:blipFill rotWithShape="1">
          <a:blip r:embed="rId3">
            <a:alphaModFix/>
          </a:blip>
          <a:srcRect b="0" l="0" r="0" t="0"/>
          <a:stretch/>
        </p:blipFill>
        <p:spPr>
          <a:xfrm>
            <a:off x="0" y="841429"/>
            <a:ext cx="12192000" cy="57085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6"/>
          <p:cNvSpPr txBox="1"/>
          <p:nvPr>
            <p:ph idx="1" type="body"/>
          </p:nvPr>
        </p:nvSpPr>
        <p:spPr>
          <a:xfrm>
            <a:off x="324233" y="1333500"/>
            <a:ext cx="11495400" cy="4887933"/>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GB"/>
              <a:t>1. What is meant by "New Space"?</a:t>
            </a:r>
            <a:endParaRPr/>
          </a:p>
          <a:p>
            <a:pPr indent="0" lvl="0" marL="50800" rtl="0" algn="l">
              <a:lnSpc>
                <a:spcPct val="115000"/>
              </a:lnSpc>
              <a:spcBef>
                <a:spcPts val="1000"/>
              </a:spcBef>
              <a:spcAft>
                <a:spcPts val="0"/>
              </a:spcAft>
              <a:buSzPts val="2800"/>
              <a:buNone/>
            </a:pPr>
            <a:r>
              <a:rPr lang="en-GB"/>
              <a:t>2. What is out of scope?</a:t>
            </a:r>
            <a:endParaRPr/>
          </a:p>
          <a:p>
            <a:pPr indent="0" lvl="0" marL="50800" rtl="0" algn="l">
              <a:lnSpc>
                <a:spcPct val="115000"/>
              </a:lnSpc>
              <a:spcBef>
                <a:spcPts val="1000"/>
              </a:spcBef>
              <a:spcAft>
                <a:spcPts val="0"/>
              </a:spcAft>
              <a:buSzPts val="2800"/>
              <a:buNone/>
            </a:pPr>
            <a:r>
              <a:rPr lang="en-GB"/>
              <a:t>3. What could be the win-win partnership opportunities?</a:t>
            </a:r>
            <a:endParaRPr/>
          </a:p>
          <a:p>
            <a:pPr indent="0" lvl="0" marL="50800" rtl="0" algn="l">
              <a:lnSpc>
                <a:spcPct val="115000"/>
              </a:lnSpc>
              <a:spcBef>
                <a:spcPts val="1000"/>
              </a:spcBef>
              <a:spcAft>
                <a:spcPts val="0"/>
              </a:spcAft>
              <a:buSzPts val="2800"/>
              <a:buNone/>
            </a:pPr>
            <a:r>
              <a:rPr lang="en-GB"/>
              <a:t>4. What interactions have there been so far at the CEOS agency level - lessons learned?</a:t>
            </a:r>
            <a:endParaRPr/>
          </a:p>
          <a:p>
            <a:pPr indent="0" lvl="0" marL="50800" rtl="0" algn="l">
              <a:lnSpc>
                <a:spcPct val="115000"/>
              </a:lnSpc>
              <a:spcBef>
                <a:spcPts val="1000"/>
              </a:spcBef>
              <a:spcAft>
                <a:spcPts val="0"/>
              </a:spcAft>
              <a:buSzPts val="2800"/>
              <a:buNone/>
            </a:pPr>
            <a:r>
              <a:rPr lang="en-GB"/>
              <a:t>5. What does an integrated EO industry look like?</a:t>
            </a:r>
            <a:endParaRPr/>
          </a:p>
          <a:p>
            <a:pPr indent="0" lvl="0" marL="50800" rtl="0" algn="l">
              <a:lnSpc>
                <a:spcPct val="115000"/>
              </a:lnSpc>
              <a:spcBef>
                <a:spcPts val="1000"/>
              </a:spcBef>
              <a:spcAft>
                <a:spcPts val="0"/>
              </a:spcAft>
              <a:buSzPts val="2800"/>
              <a:buNone/>
            </a:pPr>
            <a:r>
              <a:rPr lang="en-GB"/>
              <a:t>6. What can CEOS do for New Space?</a:t>
            </a:r>
            <a:endParaRPr/>
          </a:p>
          <a:p>
            <a:pPr indent="0" lvl="0" marL="50800" rtl="0" algn="l">
              <a:lnSpc>
                <a:spcPct val="115000"/>
              </a:lnSpc>
              <a:spcBef>
                <a:spcPts val="1000"/>
              </a:spcBef>
              <a:spcAft>
                <a:spcPts val="0"/>
              </a:spcAft>
              <a:buSzPts val="2800"/>
              <a:buNone/>
            </a:pPr>
            <a:r>
              <a:rPr lang="en-GB"/>
              <a:t>7. What can New Space do for CEOS?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318" name="Google Shape;318;p3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Question for discussion:</a:t>
            </a:r>
            <a:br>
              <a:rPr lang="en-GB"/>
            </a:b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latin typeface="Montserrat"/>
                <a:ea typeface="Montserrat"/>
                <a:cs typeface="Montserrat"/>
                <a:sym typeface="Montserrat"/>
              </a:rPr>
              <a:t>Agenda</a:t>
            </a:r>
            <a:endParaRPr>
              <a:latin typeface="Montserrat"/>
              <a:ea typeface="Montserrat"/>
              <a:cs typeface="Montserrat"/>
              <a:sym typeface="Montserrat"/>
            </a:endParaRPr>
          </a:p>
        </p:txBody>
      </p:sp>
      <p:pic>
        <p:nvPicPr>
          <p:cNvPr id="217" name="Google Shape;217;p22"/>
          <p:cNvPicPr preferRelativeResize="0"/>
          <p:nvPr/>
        </p:nvPicPr>
        <p:blipFill rotWithShape="1">
          <a:blip r:embed="rId3">
            <a:alphaModFix/>
          </a:blip>
          <a:srcRect b="0" l="0" r="0" t="0"/>
          <a:stretch/>
        </p:blipFill>
        <p:spPr>
          <a:xfrm>
            <a:off x="2587625" y="1059873"/>
            <a:ext cx="7699375" cy="75602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Space Economy breakdowns</a:t>
            </a:r>
            <a:endParaRPr/>
          </a:p>
        </p:txBody>
      </p:sp>
      <p:sp>
        <p:nvSpPr>
          <p:cNvPr id="223" name="Google Shape;223;p23"/>
          <p:cNvSpPr txBox="1"/>
          <p:nvPr/>
        </p:nvSpPr>
        <p:spPr>
          <a:xfrm>
            <a:off x="73775" y="1517413"/>
            <a:ext cx="6865134" cy="1911587"/>
          </a:xfrm>
          <a:prstGeom prst="rect">
            <a:avLst/>
          </a:prstGeom>
          <a:noFill/>
          <a:ln>
            <a:noFill/>
          </a:ln>
        </p:spPr>
        <p:txBody>
          <a:bodyPr anchorCtr="0" anchor="t" bIns="45700" lIns="91425" spcFirstLastPara="1" rIns="91425" wrap="square" tIns="45700">
            <a:normAutofit/>
          </a:bodyPr>
          <a:lstStyle/>
          <a:p>
            <a:pPr indent="-406400" lvl="0" marL="457200" marR="0" rtl="0" algn="l">
              <a:lnSpc>
                <a:spcPct val="115000"/>
              </a:lnSpc>
              <a:spcBef>
                <a:spcPts val="1000"/>
              </a:spcBef>
              <a:spcAft>
                <a:spcPts val="0"/>
              </a:spcAft>
              <a:buClr>
                <a:schemeClr val="dk1"/>
              </a:buClr>
              <a:buSzPts val="2800"/>
              <a:buFont typeface="Arial"/>
              <a:buChar char="•"/>
            </a:pPr>
            <a:r>
              <a:rPr b="1" i="0" lang="en-GB" sz="1800" u="none" cap="none" strike="noStrike">
                <a:solidFill>
                  <a:schemeClr val="dk1"/>
                </a:solidFill>
                <a:latin typeface="Montserrat"/>
                <a:ea typeface="Montserrat"/>
                <a:cs typeface="Montserrat"/>
                <a:sym typeface="Montserrat"/>
              </a:rPr>
              <a:t>Space Economy is 370B$ </a:t>
            </a:r>
            <a:r>
              <a:rPr b="0" i="0" lang="en-GB" sz="1800" u="none" cap="none" strike="noStrike">
                <a:solidFill>
                  <a:schemeClr val="dk1"/>
                </a:solidFill>
                <a:latin typeface="Montserrat"/>
                <a:ea typeface="Montserrat"/>
                <a:cs typeface="Montserrat"/>
                <a:sym typeface="Montserrat"/>
              </a:rPr>
              <a:t>and Commercial is 75%</a:t>
            </a:r>
            <a:endParaRPr/>
          </a:p>
          <a:p>
            <a:pPr indent="-406400" lvl="0" marL="457200" marR="0" rtl="0" algn="l">
              <a:lnSpc>
                <a:spcPct val="115000"/>
              </a:lnSpc>
              <a:spcBef>
                <a:spcPts val="1000"/>
              </a:spcBef>
              <a:spcAft>
                <a:spcPts val="0"/>
              </a:spcAft>
              <a:buClr>
                <a:schemeClr val="dk1"/>
              </a:buClr>
              <a:buSzPts val="2800"/>
              <a:buFont typeface="Arial"/>
              <a:buChar char="•"/>
            </a:pPr>
            <a:r>
              <a:rPr b="0" i="0" lang="en-GB" sz="1800" u="none" cap="none" strike="noStrike">
                <a:solidFill>
                  <a:schemeClr val="dk1"/>
                </a:solidFill>
                <a:latin typeface="Montserrat"/>
                <a:ea typeface="Montserrat"/>
                <a:cs typeface="Montserrat"/>
                <a:sym typeface="Montserrat"/>
              </a:rPr>
              <a:t>Downstream is the 89% of the Space Market (337 B$)</a:t>
            </a:r>
            <a:endParaRPr/>
          </a:p>
          <a:p>
            <a:pPr indent="-381000" lvl="1" marL="914400" marR="0" rtl="0" algn="l">
              <a:lnSpc>
                <a:spcPct val="115000"/>
              </a:lnSpc>
              <a:spcBef>
                <a:spcPts val="500"/>
              </a:spcBef>
              <a:spcAft>
                <a:spcPts val="0"/>
              </a:spcAft>
              <a:buClr>
                <a:schemeClr val="dk1"/>
              </a:buClr>
              <a:buSzPts val="2400"/>
              <a:buFont typeface="Arial"/>
              <a:buChar char="•"/>
            </a:pPr>
            <a:r>
              <a:rPr b="0" i="0" lang="en-GB" sz="1600" u="none" cap="none" strike="noStrike">
                <a:solidFill>
                  <a:schemeClr val="dk1"/>
                </a:solidFill>
                <a:latin typeface="Montserrat"/>
                <a:ea typeface="Montserrat"/>
                <a:cs typeface="Montserrat"/>
                <a:sym typeface="Montserrat"/>
              </a:rPr>
              <a:t>USA 29%, ASIA 25%, EU 24%, rest 22%</a:t>
            </a:r>
            <a:endParaRPr/>
          </a:p>
          <a:p>
            <a:pPr indent="-381000" lvl="1" marL="914400" marR="0" rtl="0" algn="l">
              <a:lnSpc>
                <a:spcPct val="115000"/>
              </a:lnSpc>
              <a:spcBef>
                <a:spcPts val="500"/>
              </a:spcBef>
              <a:spcAft>
                <a:spcPts val="0"/>
              </a:spcAft>
              <a:buClr>
                <a:schemeClr val="dk1"/>
              </a:buClr>
              <a:buSzPts val="2400"/>
              <a:buFont typeface="Arial"/>
              <a:buChar char="•"/>
            </a:pPr>
            <a:r>
              <a:rPr b="0" i="0" lang="en-GB" sz="1600" u="none" cap="none" strike="noStrike">
                <a:solidFill>
                  <a:schemeClr val="dk1"/>
                </a:solidFill>
                <a:latin typeface="Montserrat"/>
                <a:ea typeface="Montserrat"/>
                <a:cs typeface="Montserrat"/>
                <a:sym typeface="Montserrat"/>
              </a:rPr>
              <a:t>56% Nav, 42% Satcom, 2% EO</a:t>
            </a:r>
            <a:endParaRPr/>
          </a:p>
        </p:txBody>
      </p:sp>
      <p:pic>
        <p:nvPicPr>
          <p:cNvPr id="224" name="Google Shape;224;p23"/>
          <p:cNvPicPr preferRelativeResize="0"/>
          <p:nvPr/>
        </p:nvPicPr>
        <p:blipFill rotWithShape="1">
          <a:blip r:embed="rId3">
            <a:alphaModFix/>
          </a:blip>
          <a:srcRect b="0" l="0" r="0" t="0"/>
          <a:stretch/>
        </p:blipFill>
        <p:spPr>
          <a:xfrm>
            <a:off x="154800" y="4374807"/>
            <a:ext cx="2872146" cy="214792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225" name="Google Shape;225;p23"/>
          <p:cNvPicPr preferRelativeResize="0"/>
          <p:nvPr/>
        </p:nvPicPr>
        <p:blipFill rotWithShape="1">
          <a:blip r:embed="rId4">
            <a:alphaModFix/>
          </a:blip>
          <a:srcRect b="0" l="0" r="0" t="0"/>
          <a:stretch/>
        </p:blipFill>
        <p:spPr>
          <a:xfrm>
            <a:off x="3158217" y="4374807"/>
            <a:ext cx="2872146" cy="214792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226" name="Google Shape;226;p23"/>
          <p:cNvPicPr preferRelativeResize="0"/>
          <p:nvPr/>
        </p:nvPicPr>
        <p:blipFill rotWithShape="1">
          <a:blip r:embed="rId5">
            <a:alphaModFix/>
          </a:blip>
          <a:srcRect b="0" l="0" r="0" t="0"/>
          <a:stretch/>
        </p:blipFill>
        <p:spPr>
          <a:xfrm>
            <a:off x="6096000" y="4374807"/>
            <a:ext cx="2872146" cy="214792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227" name="Google Shape;227;p23"/>
          <p:cNvPicPr preferRelativeResize="0"/>
          <p:nvPr/>
        </p:nvPicPr>
        <p:blipFill rotWithShape="1">
          <a:blip r:embed="rId6">
            <a:alphaModFix/>
          </a:blip>
          <a:srcRect b="0" l="0" r="0" t="0"/>
          <a:stretch/>
        </p:blipFill>
        <p:spPr>
          <a:xfrm>
            <a:off x="9100658" y="4363181"/>
            <a:ext cx="2753463" cy="215411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228" name="Google Shape;228;p23"/>
          <p:cNvPicPr preferRelativeResize="0"/>
          <p:nvPr/>
        </p:nvPicPr>
        <p:blipFill rotWithShape="1">
          <a:blip r:embed="rId7">
            <a:alphaModFix/>
          </a:blip>
          <a:srcRect b="0" l="0" r="0" t="0"/>
          <a:stretch/>
        </p:blipFill>
        <p:spPr>
          <a:xfrm>
            <a:off x="6836636" y="1013593"/>
            <a:ext cx="5155762" cy="190073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229" name="Google Shape;229;p23"/>
          <p:cNvSpPr txBox="1"/>
          <p:nvPr/>
        </p:nvSpPr>
        <p:spPr>
          <a:xfrm>
            <a:off x="231122" y="2933994"/>
            <a:ext cx="10976212" cy="1911587"/>
          </a:xfrm>
          <a:prstGeom prst="rect">
            <a:avLst/>
          </a:prstGeom>
          <a:noFill/>
          <a:ln>
            <a:noFill/>
          </a:ln>
        </p:spPr>
        <p:txBody>
          <a:bodyPr anchorCtr="0" anchor="t" bIns="45700" lIns="91425" spcFirstLastPara="1" rIns="91425" wrap="square" tIns="45700">
            <a:normAutofit fontScale="92500"/>
          </a:bodyPr>
          <a:lstStyle/>
          <a:p>
            <a:pPr indent="0" lvl="0" marL="50800" marR="0" rtl="0" algn="l">
              <a:lnSpc>
                <a:spcPct val="115000"/>
              </a:lnSpc>
              <a:spcBef>
                <a:spcPts val="1000"/>
              </a:spcBef>
              <a:spcAft>
                <a:spcPts val="0"/>
              </a:spcAft>
              <a:buClr>
                <a:schemeClr val="dk1"/>
              </a:buClr>
              <a:buSzPct val="168168"/>
              <a:buFont typeface="Montserrat"/>
              <a:buNone/>
            </a:pPr>
            <a:r>
              <a:t/>
            </a:r>
            <a:endParaRPr b="0" i="0" sz="1800" u="none" cap="none" strike="noStrike">
              <a:solidFill>
                <a:schemeClr val="dk1"/>
              </a:solidFill>
              <a:latin typeface="Montserrat"/>
              <a:ea typeface="Montserrat"/>
              <a:cs typeface="Montserrat"/>
              <a:sym typeface="Montserrat"/>
            </a:endParaRPr>
          </a:p>
          <a:p>
            <a:pPr indent="0" lvl="0" marL="50800" marR="0" rtl="0" algn="l">
              <a:lnSpc>
                <a:spcPct val="115000"/>
              </a:lnSpc>
              <a:spcBef>
                <a:spcPts val="1000"/>
              </a:spcBef>
              <a:spcAft>
                <a:spcPts val="0"/>
              </a:spcAft>
              <a:buClr>
                <a:schemeClr val="dk1"/>
              </a:buClr>
              <a:buSzPct val="126126"/>
              <a:buFont typeface="Montserrat"/>
              <a:buNone/>
            </a:pPr>
            <a:r>
              <a:rPr b="0" i="0" lang="en-GB" sz="2400" u="none" cap="none" strike="noStrike">
                <a:solidFill>
                  <a:schemeClr val="dk1"/>
                </a:solidFill>
                <a:latin typeface="Montserrat"/>
                <a:ea typeface="Montserrat"/>
                <a:cs typeface="Montserrat"/>
                <a:sym typeface="Montserrat"/>
              </a:rPr>
              <a:t>EO commercial market is still a niche market : about 3-5% of Space Market</a:t>
            </a:r>
            <a:endParaRPr/>
          </a:p>
          <a:p>
            <a:pPr indent="0" lvl="0" marL="50800" marR="0" rtl="0" algn="l">
              <a:lnSpc>
                <a:spcPct val="115000"/>
              </a:lnSpc>
              <a:spcBef>
                <a:spcPts val="1000"/>
              </a:spcBef>
              <a:spcAft>
                <a:spcPts val="0"/>
              </a:spcAft>
              <a:buClr>
                <a:schemeClr val="dk1"/>
              </a:buClr>
              <a:buSzPct val="126126"/>
              <a:buFont typeface="Montserrat"/>
              <a:buNone/>
            </a:pPr>
            <a:r>
              <a:rPr b="0" i="0" lang="en-GB" sz="2400" u="none" cap="none" strike="noStrike">
                <a:solidFill>
                  <a:schemeClr val="dk1"/>
                </a:solidFill>
                <a:latin typeface="Montserrat"/>
                <a:ea typeface="Montserrat"/>
                <a:cs typeface="Montserrat"/>
                <a:sym typeface="Montserrat"/>
              </a:rPr>
              <a:t> </a:t>
            </a:r>
            <a:r>
              <a:rPr b="0" i="0" lang="en-GB" sz="1100" u="none" cap="none" strike="noStrike">
                <a:solidFill>
                  <a:schemeClr val="dk1"/>
                </a:solidFill>
                <a:latin typeface="Montserrat"/>
                <a:ea typeface="Montserrat"/>
                <a:cs typeface="Montserrat"/>
                <a:sym typeface="Montserrat"/>
              </a:rPr>
              <a:t>Source: Euroconsult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35" name="Google Shape;235;p24"/>
          <p:cNvSpPr txBox="1"/>
          <p:nvPr>
            <p:ph type="title"/>
          </p:nvPr>
        </p:nvSpPr>
        <p:spPr>
          <a:xfrm>
            <a:off x="80211" y="230634"/>
            <a:ext cx="9805861" cy="5847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b="1" lang="en-GB" sz="3200">
                <a:solidFill>
                  <a:schemeClr val="lt1"/>
                </a:solidFill>
                <a:latin typeface="Arial"/>
                <a:ea typeface="Arial"/>
                <a:cs typeface="Arial"/>
                <a:sym typeface="Arial"/>
              </a:rPr>
              <a:t>Evolution of the Space Market structure</a:t>
            </a:r>
            <a:endParaRPr b="1" sz="3200">
              <a:solidFill>
                <a:schemeClr val="lt1"/>
              </a:solidFill>
              <a:latin typeface="Arial"/>
              <a:ea typeface="Arial"/>
              <a:cs typeface="Arial"/>
              <a:sym typeface="Arial"/>
            </a:endParaRPr>
          </a:p>
        </p:txBody>
      </p:sp>
      <p:sp>
        <p:nvSpPr>
          <p:cNvPr id="236" name="Google Shape;236;p24"/>
          <p:cNvSpPr txBox="1"/>
          <p:nvPr/>
        </p:nvSpPr>
        <p:spPr>
          <a:xfrm>
            <a:off x="190685" y="1056610"/>
            <a:ext cx="12000426" cy="543225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19222F"/>
              </a:buClr>
              <a:buSzPts val="1900"/>
              <a:buFont typeface="Noto Sans Symbols"/>
              <a:buChar char="❖"/>
            </a:pPr>
            <a:r>
              <a:rPr b="1" i="0" lang="en-GB" sz="1900" u="none" cap="none" strike="noStrike">
                <a:solidFill>
                  <a:srgbClr val="19222F"/>
                </a:solidFill>
                <a:latin typeface="Arial"/>
                <a:ea typeface="Arial"/>
                <a:cs typeface="Arial"/>
                <a:sym typeface="Arial"/>
              </a:rPr>
              <a:t>The traditional space market is characterised by the following features:</a:t>
            </a:r>
            <a:endParaRPr/>
          </a:p>
          <a:p>
            <a:pPr indent="0" lvl="8" marL="0" marR="0" rtl="0" algn="l">
              <a:lnSpc>
                <a:spcPct val="100000"/>
              </a:lnSpc>
              <a:spcBef>
                <a:spcPts val="1200"/>
              </a:spcBef>
              <a:spcAft>
                <a:spcPts val="0"/>
              </a:spcAft>
              <a:buNone/>
            </a:pPr>
            <a:r>
              <a:rPr b="0" i="0" lang="en-GB" sz="1900" u="none" cap="none" strike="noStrike">
                <a:solidFill>
                  <a:srgbClr val="19222F"/>
                </a:solidFill>
                <a:latin typeface="Arial"/>
                <a:ea typeface="Arial"/>
                <a:cs typeface="Arial"/>
                <a:sym typeface="Arial"/>
              </a:rPr>
              <a:t>	- Highly concentrated demand and supply structures (e.g. oligopoly, mono/oligopsony)</a:t>
            </a:r>
            <a:endParaRPr/>
          </a:p>
          <a:p>
            <a:pPr indent="0" lvl="8" marL="0" marR="0" rtl="0" algn="l">
              <a:lnSpc>
                <a:spcPct val="100000"/>
              </a:lnSpc>
              <a:spcBef>
                <a:spcPts val="1200"/>
              </a:spcBef>
              <a:spcAft>
                <a:spcPts val="0"/>
              </a:spcAft>
              <a:buNone/>
            </a:pPr>
            <a:r>
              <a:rPr b="0" i="0" lang="en-GB" sz="1900" u="none" cap="none" strike="noStrike">
                <a:solidFill>
                  <a:srgbClr val="19222F"/>
                </a:solidFill>
                <a:latin typeface="Arial"/>
                <a:ea typeface="Arial"/>
                <a:cs typeface="Arial"/>
                <a:sym typeface="Arial"/>
              </a:rPr>
              <a:t>	- Few large transactions</a:t>
            </a:r>
            <a:endParaRPr/>
          </a:p>
          <a:p>
            <a:pPr indent="0" lvl="8" marL="0" marR="0" rtl="0" algn="l">
              <a:lnSpc>
                <a:spcPct val="100000"/>
              </a:lnSpc>
              <a:spcBef>
                <a:spcPts val="1200"/>
              </a:spcBef>
              <a:spcAft>
                <a:spcPts val="0"/>
              </a:spcAft>
              <a:buNone/>
            </a:pPr>
            <a:r>
              <a:rPr b="0" i="0" lang="en-GB" sz="1900" u="none" cap="none" strike="noStrike">
                <a:solidFill>
                  <a:srgbClr val="19222F"/>
                </a:solidFill>
                <a:latin typeface="Arial"/>
                <a:ea typeface="Arial"/>
                <a:cs typeface="Arial"/>
                <a:sym typeface="Arial"/>
              </a:rPr>
              <a:t>	- Direct government regulation and administration of transactions</a:t>
            </a:r>
            <a:endParaRPr/>
          </a:p>
          <a:p>
            <a:pPr indent="0" lvl="8" marL="0" marR="0" rtl="0" algn="l">
              <a:lnSpc>
                <a:spcPct val="100000"/>
              </a:lnSpc>
              <a:spcBef>
                <a:spcPts val="1200"/>
              </a:spcBef>
              <a:spcAft>
                <a:spcPts val="0"/>
              </a:spcAft>
              <a:buNone/>
            </a:pPr>
            <a:r>
              <a:rPr b="0" i="0" lang="en-GB" sz="1900" u="none" cap="none" strike="noStrike">
                <a:solidFill>
                  <a:srgbClr val="19222F"/>
                </a:solidFill>
                <a:latin typeface="Arial"/>
                <a:ea typeface="Arial"/>
                <a:cs typeface="Arial"/>
                <a:sym typeface="Arial"/>
              </a:rPr>
              <a:t>	- Negotiated prices between suppliers and customers </a:t>
            </a:r>
            <a:endParaRPr/>
          </a:p>
          <a:p>
            <a:pPr indent="0" lvl="8" marL="0" marR="0" rtl="0" algn="l">
              <a:lnSpc>
                <a:spcPct val="100000"/>
              </a:lnSpc>
              <a:spcBef>
                <a:spcPts val="1200"/>
              </a:spcBef>
              <a:spcAft>
                <a:spcPts val="0"/>
              </a:spcAft>
              <a:buNone/>
            </a:pPr>
            <a:r>
              <a:rPr b="0" i="0" lang="en-GB" sz="1900" u="none" cap="none" strike="noStrike">
                <a:solidFill>
                  <a:srgbClr val="19222F"/>
                </a:solidFill>
                <a:latin typeface="Arial"/>
                <a:ea typeface="Arial"/>
                <a:cs typeface="Arial"/>
                <a:sym typeface="Arial"/>
              </a:rPr>
              <a:t>	- Imperfect competitive interactions among economic agents </a:t>
            </a:r>
            <a:endParaRPr/>
          </a:p>
          <a:p>
            <a:pPr indent="0" lvl="8" marL="0" marR="0" rtl="0" algn="l">
              <a:lnSpc>
                <a:spcPct val="100000"/>
              </a:lnSpc>
              <a:spcBef>
                <a:spcPts val="1200"/>
              </a:spcBef>
              <a:spcAft>
                <a:spcPts val="0"/>
              </a:spcAft>
              <a:buNone/>
            </a:pPr>
            <a:r>
              <a:t/>
            </a:r>
            <a:endParaRPr b="1" i="0" sz="1900" u="none" cap="none" strike="noStrike">
              <a:solidFill>
                <a:srgbClr val="19222F"/>
              </a:solidFill>
              <a:latin typeface="Arial"/>
              <a:ea typeface="Arial"/>
              <a:cs typeface="Arial"/>
              <a:sym typeface="Arial"/>
            </a:endParaRPr>
          </a:p>
          <a:p>
            <a:pPr indent="-342900" lvl="0" marL="342900" marR="0" rtl="0" algn="l">
              <a:lnSpc>
                <a:spcPct val="100000"/>
              </a:lnSpc>
              <a:spcBef>
                <a:spcPts val="1200"/>
              </a:spcBef>
              <a:spcAft>
                <a:spcPts val="0"/>
              </a:spcAft>
              <a:buClr>
                <a:srgbClr val="19222F"/>
              </a:buClr>
              <a:buSzPts val="1900"/>
              <a:buFont typeface="Noto Sans Symbols"/>
              <a:buChar char="❖"/>
            </a:pPr>
            <a:r>
              <a:rPr b="1" i="0" lang="en-GB" sz="1900" u="none" cap="none" strike="noStrike">
                <a:solidFill>
                  <a:srgbClr val="19222F"/>
                </a:solidFill>
                <a:latin typeface="Arial"/>
                <a:ea typeface="Arial"/>
                <a:cs typeface="Arial"/>
                <a:sym typeface="Arial"/>
              </a:rPr>
              <a:t>If the space economy is on the path towards transforming into a more open commoditised market one should expect:</a:t>
            </a:r>
            <a:endParaRPr/>
          </a:p>
          <a:p>
            <a:pPr indent="0" lvl="0" marL="0" marR="0" rtl="0" algn="l">
              <a:lnSpc>
                <a:spcPct val="100000"/>
              </a:lnSpc>
              <a:spcBef>
                <a:spcPts val="1200"/>
              </a:spcBef>
              <a:spcAft>
                <a:spcPts val="0"/>
              </a:spcAft>
              <a:buNone/>
            </a:pPr>
            <a:r>
              <a:rPr b="0" i="0" lang="en-GB" sz="1900" u="none" cap="none" strike="noStrike">
                <a:solidFill>
                  <a:srgbClr val="19222F"/>
                </a:solidFill>
                <a:latin typeface="Arial"/>
                <a:ea typeface="Arial"/>
                <a:cs typeface="Arial"/>
                <a:sym typeface="Arial"/>
              </a:rPr>
              <a:t>	- Balanced distribution of spacecraft ordered by government versus non-government customers</a:t>
            </a:r>
            <a:endParaRPr/>
          </a:p>
          <a:p>
            <a:pPr indent="0" lvl="3" marL="0" marR="0" rtl="0" algn="l">
              <a:lnSpc>
                <a:spcPct val="100000"/>
              </a:lnSpc>
              <a:spcBef>
                <a:spcPts val="1200"/>
              </a:spcBef>
              <a:spcAft>
                <a:spcPts val="0"/>
              </a:spcAft>
              <a:buNone/>
            </a:pPr>
            <a:r>
              <a:rPr b="0" i="0" lang="en-GB" sz="1900" u="none" cap="none" strike="noStrike">
                <a:solidFill>
                  <a:srgbClr val="19222F"/>
                </a:solidFill>
                <a:latin typeface="Arial"/>
                <a:ea typeface="Arial"/>
                <a:cs typeface="Arial"/>
                <a:sym typeface="Arial"/>
              </a:rPr>
              <a:t>	- Significant share of commercial versus non-commercial applications (i.e. commoditisation of the 	  space economy); and</a:t>
            </a:r>
            <a:endParaRPr/>
          </a:p>
          <a:p>
            <a:pPr indent="0" lvl="0" marL="0" marR="0" rtl="0" algn="l">
              <a:lnSpc>
                <a:spcPct val="100000"/>
              </a:lnSpc>
              <a:spcBef>
                <a:spcPts val="1200"/>
              </a:spcBef>
              <a:spcAft>
                <a:spcPts val="0"/>
              </a:spcAft>
              <a:buNone/>
            </a:pPr>
            <a:r>
              <a:rPr b="0" i="0" lang="en-GB" sz="1900" u="none" cap="none" strike="noStrike">
                <a:solidFill>
                  <a:srgbClr val="19222F"/>
                </a:solidFill>
                <a:latin typeface="Arial"/>
                <a:ea typeface="Arial"/>
                <a:cs typeface="Arial"/>
                <a:sym typeface="Arial"/>
              </a:rPr>
              <a:t>	- Openness of the market structures (i.e. internationalisation of the space economy)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latin typeface="Montserrat"/>
                <a:ea typeface="Montserrat"/>
                <a:cs typeface="Montserrat"/>
                <a:sym typeface="Montserrat"/>
              </a:rPr>
              <a:t>“New Space” – what is all </a:t>
            </a:r>
            <a:r>
              <a:rPr lang="en-GB"/>
              <a:t>about</a:t>
            </a:r>
            <a:endParaRPr/>
          </a:p>
        </p:txBody>
      </p:sp>
      <p:pic>
        <p:nvPicPr>
          <p:cNvPr id="242" name="Google Shape;242;p25"/>
          <p:cNvPicPr preferRelativeResize="0"/>
          <p:nvPr/>
        </p:nvPicPr>
        <p:blipFill rotWithShape="1">
          <a:blip r:embed="rId3">
            <a:alphaModFix/>
          </a:blip>
          <a:srcRect b="0" l="0" r="0" t="0"/>
          <a:stretch/>
        </p:blipFill>
        <p:spPr>
          <a:xfrm>
            <a:off x="1140507" y="1032214"/>
            <a:ext cx="9910986" cy="55479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6"/>
          <p:cNvSpPr txBox="1"/>
          <p:nvPr/>
        </p:nvSpPr>
        <p:spPr>
          <a:xfrm>
            <a:off x="94020" y="103248"/>
            <a:ext cx="9682278"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2900" u="none" cap="none" strike="noStrike">
                <a:solidFill>
                  <a:schemeClr val="lt1"/>
                </a:solidFill>
                <a:latin typeface="Arial"/>
                <a:ea typeface="Arial"/>
                <a:cs typeface="Arial"/>
                <a:sym typeface="Arial"/>
              </a:rPr>
              <a:t>Trends supporting growth in EO data products &amp; services: importance of the downstream sector</a:t>
            </a:r>
            <a:endParaRPr b="0" i="0" sz="2800" u="none" cap="none" strike="noStrike">
              <a:solidFill>
                <a:srgbClr val="000000"/>
              </a:solidFill>
              <a:latin typeface="Arial"/>
              <a:ea typeface="Arial"/>
              <a:cs typeface="Arial"/>
              <a:sym typeface="Arial"/>
            </a:endParaRPr>
          </a:p>
        </p:txBody>
      </p:sp>
      <p:sp>
        <p:nvSpPr>
          <p:cNvPr id="248" name="Google Shape;248;p2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pic>
        <p:nvPicPr>
          <p:cNvPr id="249" name="Google Shape;249;p26"/>
          <p:cNvPicPr preferRelativeResize="0"/>
          <p:nvPr/>
        </p:nvPicPr>
        <p:blipFill rotWithShape="1">
          <a:blip r:embed="rId3">
            <a:alphaModFix/>
          </a:blip>
          <a:srcRect b="0" l="0" r="0" t="0"/>
          <a:stretch/>
        </p:blipFill>
        <p:spPr>
          <a:xfrm>
            <a:off x="895200" y="1033675"/>
            <a:ext cx="9247726" cy="5320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Boost EO commercialisation</a:t>
            </a:r>
            <a:endParaRPr/>
          </a:p>
        </p:txBody>
      </p:sp>
      <p:grpSp>
        <p:nvGrpSpPr>
          <p:cNvPr id="255" name="Google Shape;255;p27"/>
          <p:cNvGrpSpPr/>
          <p:nvPr/>
        </p:nvGrpSpPr>
        <p:grpSpPr>
          <a:xfrm>
            <a:off x="221097" y="2378484"/>
            <a:ext cx="11749807" cy="2985188"/>
            <a:chOff x="2836" y="-1"/>
            <a:chExt cx="11749807" cy="2985188"/>
          </a:xfrm>
        </p:grpSpPr>
        <p:sp>
          <p:nvSpPr>
            <p:cNvPr id="256" name="Google Shape;256;p27"/>
            <p:cNvSpPr/>
            <p:nvPr/>
          </p:nvSpPr>
          <p:spPr>
            <a:xfrm rot="-5400000">
              <a:off x="-99249" y="102084"/>
              <a:ext cx="2985188" cy="2781019"/>
            </a:xfrm>
            <a:prstGeom prst="flowChartManualOperation">
              <a:avLst/>
            </a:prstGeom>
            <a:solidFill>
              <a:srgbClr val="6FADC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
            <p:cNvSpPr txBox="1"/>
            <p:nvPr/>
          </p:nvSpPr>
          <p:spPr>
            <a:xfrm>
              <a:off x="2836" y="597037"/>
              <a:ext cx="2781019" cy="1791112"/>
            </a:xfrm>
            <a:prstGeom prst="rect">
              <a:avLst/>
            </a:prstGeom>
            <a:noFill/>
            <a:ln>
              <a:noFill/>
            </a:ln>
          </p:spPr>
          <p:txBody>
            <a:bodyPr anchorCtr="0" anchor="t" bIns="0" lIns="146050" spcFirstLastPara="1" rIns="148900" wrap="square" tIns="0">
              <a:no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chemeClr val="dk1"/>
                  </a:solidFill>
                  <a:latin typeface="Arial"/>
                  <a:ea typeface="Arial"/>
                  <a:cs typeface="Arial"/>
                  <a:sym typeface="Arial"/>
                </a:rPr>
                <a:t>unserved demand / market creation</a:t>
              </a:r>
              <a:endParaRPr/>
            </a:p>
            <a:p>
              <a:pPr indent="-171450" lvl="1" marL="171450" marR="0" rtl="0" algn="l">
                <a:lnSpc>
                  <a:spcPct val="90000"/>
                </a:lnSpc>
                <a:spcBef>
                  <a:spcPts val="805"/>
                </a:spcBef>
                <a:spcAft>
                  <a:spcPts val="0"/>
                </a:spcAft>
                <a:buClr>
                  <a:srgbClr val="000000"/>
                </a:buClr>
                <a:buSzPts val="1800"/>
                <a:buFont typeface="Arial"/>
                <a:buChar char="•"/>
              </a:pPr>
              <a:r>
                <a:rPr b="0" i="0" lang="en-GB" sz="1800" u="none" cap="none" strike="noStrike">
                  <a:solidFill>
                    <a:schemeClr val="dk1"/>
                  </a:solidFill>
                  <a:latin typeface="Arial"/>
                  <a:ea typeface="Arial"/>
                  <a:cs typeface="Arial"/>
                  <a:sym typeface="Arial"/>
                </a:rPr>
                <a:t>availability of diversified data and innovative services</a:t>
              </a:r>
              <a:endParaRPr/>
            </a:p>
          </p:txBody>
        </p:sp>
        <p:sp>
          <p:nvSpPr>
            <p:cNvPr id="258" name="Google Shape;258;p27"/>
            <p:cNvSpPr/>
            <p:nvPr/>
          </p:nvSpPr>
          <p:spPr>
            <a:xfrm rot="-5400000">
              <a:off x="2890346" y="102084"/>
              <a:ext cx="2985188" cy="2781019"/>
            </a:xfrm>
            <a:prstGeom prst="flowChartManualOperation">
              <a:avLst/>
            </a:prstGeom>
            <a:solidFill>
              <a:srgbClr val="83BAC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
            <p:cNvSpPr txBox="1"/>
            <p:nvPr/>
          </p:nvSpPr>
          <p:spPr>
            <a:xfrm>
              <a:off x="2992431" y="597037"/>
              <a:ext cx="2781019" cy="1791112"/>
            </a:xfrm>
            <a:prstGeom prst="rect">
              <a:avLst/>
            </a:prstGeom>
            <a:noFill/>
            <a:ln>
              <a:noFill/>
            </a:ln>
          </p:spPr>
          <p:txBody>
            <a:bodyPr anchorCtr="0" anchor="t" bIns="0" lIns="146050" spcFirstLastPara="1" rIns="148900" wrap="square" tIns="0">
              <a:no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chemeClr val="dk1"/>
                  </a:solidFill>
                  <a:latin typeface="Arial"/>
                  <a:ea typeface="Arial"/>
                  <a:cs typeface="Arial"/>
                  <a:sym typeface="Arial"/>
                </a:rPr>
                <a:t>price barrier and access to funding</a:t>
              </a:r>
              <a:endParaRPr/>
            </a:p>
            <a:p>
              <a:pPr indent="-171450" lvl="1" marL="171450" marR="0" rtl="0" algn="l">
                <a:lnSpc>
                  <a:spcPct val="90000"/>
                </a:lnSpc>
                <a:spcBef>
                  <a:spcPts val="805"/>
                </a:spcBef>
                <a:spcAft>
                  <a:spcPts val="0"/>
                </a:spcAft>
                <a:buClr>
                  <a:srgbClr val="000000"/>
                </a:buClr>
                <a:buSzPts val="1800"/>
                <a:buFont typeface="Arial"/>
                <a:buChar char="•"/>
              </a:pPr>
              <a:r>
                <a:rPr b="0" i="0" lang="en-GB" sz="1800" u="none" cap="none" strike="noStrike">
                  <a:solidFill>
                    <a:schemeClr val="dk1"/>
                  </a:solidFill>
                  <a:latin typeface="Arial"/>
                  <a:ea typeface="Arial"/>
                  <a:cs typeface="Arial"/>
                  <a:sym typeface="Arial"/>
                </a:rPr>
                <a:t>data/service price too high</a:t>
              </a:r>
              <a:endParaRPr/>
            </a:p>
            <a:p>
              <a:pPr indent="-171450" lvl="1" marL="171450" marR="0" rtl="0" algn="l">
                <a:lnSpc>
                  <a:spcPct val="90000"/>
                </a:lnSpc>
                <a:spcBef>
                  <a:spcPts val="270"/>
                </a:spcBef>
                <a:spcAft>
                  <a:spcPts val="0"/>
                </a:spcAft>
                <a:buClr>
                  <a:srgbClr val="000000"/>
                </a:buClr>
                <a:buSzPts val="1800"/>
                <a:buFont typeface="Arial"/>
                <a:buChar char="•"/>
              </a:pPr>
              <a:r>
                <a:rPr b="0" i="0" lang="en-GB" sz="1800" u="none" cap="none" strike="noStrike">
                  <a:solidFill>
                    <a:schemeClr val="dk1"/>
                  </a:solidFill>
                  <a:latin typeface="Arial"/>
                  <a:ea typeface="Arial"/>
                  <a:cs typeface="Arial"/>
                  <a:sym typeface="Arial"/>
                </a:rPr>
                <a:t>Difficulties in access to credit </a:t>
              </a:r>
              <a:endParaRPr b="0" i="0" sz="1800" u="none" cap="none" strike="noStrike">
                <a:solidFill>
                  <a:schemeClr val="dk1"/>
                </a:solidFill>
                <a:latin typeface="Arial"/>
                <a:ea typeface="Arial"/>
                <a:cs typeface="Arial"/>
                <a:sym typeface="Arial"/>
              </a:endParaRPr>
            </a:p>
          </p:txBody>
        </p:sp>
        <p:sp>
          <p:nvSpPr>
            <p:cNvPr id="260" name="Google Shape;260;p27"/>
            <p:cNvSpPr/>
            <p:nvPr/>
          </p:nvSpPr>
          <p:spPr>
            <a:xfrm rot="-5400000">
              <a:off x="5879942" y="102084"/>
              <a:ext cx="2985188" cy="2781019"/>
            </a:xfrm>
            <a:prstGeom prst="flowChartManualOperation">
              <a:avLst/>
            </a:prstGeom>
            <a:solidFill>
              <a:srgbClr val="98C7D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7"/>
            <p:cNvSpPr txBox="1"/>
            <p:nvPr/>
          </p:nvSpPr>
          <p:spPr>
            <a:xfrm>
              <a:off x="5982027" y="597037"/>
              <a:ext cx="2781019" cy="1791112"/>
            </a:xfrm>
            <a:prstGeom prst="rect">
              <a:avLst/>
            </a:prstGeom>
            <a:noFill/>
            <a:ln>
              <a:noFill/>
            </a:ln>
          </p:spPr>
          <p:txBody>
            <a:bodyPr anchorCtr="0" anchor="t" bIns="0" lIns="146050" spcFirstLastPara="1" rIns="148900" wrap="square" tIns="0">
              <a:no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chemeClr val="dk1"/>
                  </a:solidFill>
                  <a:latin typeface="Arial"/>
                  <a:ea typeface="Arial"/>
                  <a:cs typeface="Arial"/>
                  <a:sym typeface="Arial"/>
                </a:rPr>
                <a:t>product dependability</a:t>
              </a:r>
              <a:endParaRPr/>
            </a:p>
            <a:p>
              <a:pPr indent="-171450" lvl="1" marL="171450" marR="0" rtl="0" algn="l">
                <a:lnSpc>
                  <a:spcPct val="90000"/>
                </a:lnSpc>
                <a:spcBef>
                  <a:spcPts val="805"/>
                </a:spcBef>
                <a:spcAft>
                  <a:spcPts val="0"/>
                </a:spcAft>
                <a:buClr>
                  <a:srgbClr val="000000"/>
                </a:buClr>
                <a:buSzPts val="1800"/>
                <a:buFont typeface="Arial"/>
                <a:buChar char="•"/>
              </a:pPr>
              <a:r>
                <a:rPr b="0" i="0" lang="en-GB" sz="1800" u="none" cap="none" strike="noStrike">
                  <a:solidFill>
                    <a:schemeClr val="dk1"/>
                  </a:solidFill>
                  <a:latin typeface="Arial"/>
                  <a:ea typeface="Arial"/>
                  <a:cs typeface="Arial"/>
                  <a:sym typeface="Arial"/>
                </a:rPr>
                <a:t>product quality/ availability/ reliability…</a:t>
              </a:r>
              <a:endParaRPr/>
            </a:p>
          </p:txBody>
        </p:sp>
        <p:sp>
          <p:nvSpPr>
            <p:cNvPr id="262" name="Google Shape;262;p27"/>
            <p:cNvSpPr/>
            <p:nvPr/>
          </p:nvSpPr>
          <p:spPr>
            <a:xfrm rot="-5400000">
              <a:off x="8869538" y="102084"/>
              <a:ext cx="2985188" cy="2781019"/>
            </a:xfrm>
            <a:prstGeom prst="flowChartManualOperation">
              <a:avLst/>
            </a:prstGeom>
            <a:solidFill>
              <a:srgbClr val="AFD4E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7"/>
            <p:cNvSpPr txBox="1"/>
            <p:nvPr/>
          </p:nvSpPr>
          <p:spPr>
            <a:xfrm>
              <a:off x="8971623" y="597037"/>
              <a:ext cx="2781019" cy="1791112"/>
            </a:xfrm>
            <a:prstGeom prst="rect">
              <a:avLst/>
            </a:prstGeom>
            <a:noFill/>
            <a:ln>
              <a:noFill/>
            </a:ln>
          </p:spPr>
          <p:txBody>
            <a:bodyPr anchorCtr="0" anchor="t" bIns="0" lIns="146050" spcFirstLastPara="1" rIns="148900" wrap="square" tIns="0">
              <a:no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chemeClr val="dk1"/>
                  </a:solidFill>
                  <a:latin typeface="Arial"/>
                  <a:ea typeface="Arial"/>
                  <a:cs typeface="Arial"/>
                  <a:sym typeface="Arial"/>
                </a:rPr>
                <a:t>and customers uncertainty</a:t>
              </a:r>
              <a:endParaRPr/>
            </a:p>
            <a:p>
              <a:pPr indent="-171450" lvl="1" marL="171450" marR="0" rtl="0" algn="l">
                <a:lnSpc>
                  <a:spcPct val="90000"/>
                </a:lnSpc>
                <a:spcBef>
                  <a:spcPts val="805"/>
                </a:spcBef>
                <a:spcAft>
                  <a:spcPts val="0"/>
                </a:spcAft>
                <a:buClr>
                  <a:srgbClr val="000000"/>
                </a:buClr>
                <a:buSzPts val="1800"/>
                <a:buFont typeface="Arial"/>
                <a:buChar char="•"/>
              </a:pPr>
              <a:r>
                <a:rPr b="0" i="0" lang="en-GB" sz="1800" u="none" cap="none" strike="noStrike">
                  <a:solidFill>
                    <a:schemeClr val="dk1"/>
                  </a:solidFill>
                  <a:latin typeface="Arial"/>
                  <a:ea typeface="Arial"/>
                  <a:cs typeface="Arial"/>
                  <a:sym typeface="Arial"/>
                </a:rPr>
                <a:t>many business cases are not demonstrated</a:t>
              </a:r>
              <a:r>
                <a:rPr b="0" i="0" lang="en-GB" sz="1800" u="none" cap="none" strike="noStrike">
                  <a:solidFill>
                    <a:schemeClr val="lt1"/>
                  </a:solidFill>
                  <a:latin typeface="Arial"/>
                  <a:ea typeface="Arial"/>
                  <a:cs typeface="Arial"/>
                  <a:sym typeface="Arial"/>
                </a:rPr>
                <a:t>  </a:t>
              </a:r>
              <a:endParaRPr/>
            </a:p>
          </p:txBody>
        </p:sp>
      </p:grpSp>
      <p:sp>
        <p:nvSpPr>
          <p:cNvPr id="264" name="Google Shape;264;p27"/>
          <p:cNvSpPr txBox="1"/>
          <p:nvPr/>
        </p:nvSpPr>
        <p:spPr>
          <a:xfrm>
            <a:off x="772732" y="1191296"/>
            <a:ext cx="10187189" cy="562911"/>
          </a:xfrm>
          <a:prstGeom prst="rect">
            <a:avLst/>
          </a:prstGeom>
          <a:noFill/>
          <a:ln>
            <a:noFill/>
          </a:ln>
        </p:spPr>
        <p:txBody>
          <a:bodyPr anchorCtr="0" anchor="t" bIns="45700" lIns="91425" spcFirstLastPara="1" rIns="91425" wrap="square" tIns="45700">
            <a:spAutoFit/>
          </a:bodyPr>
          <a:lstStyle/>
          <a:p>
            <a:pPr indent="0" lvl="1" marL="237481" marR="0" rtl="0" algn="l">
              <a:lnSpc>
                <a:spcPct val="119000"/>
              </a:lnSpc>
              <a:spcBef>
                <a:spcPts val="0"/>
              </a:spcBef>
              <a:spcAft>
                <a:spcPts val="0"/>
              </a:spcAft>
              <a:buNone/>
            </a:pPr>
            <a:r>
              <a:rPr b="0" i="0" lang="en-GB" sz="2792" u="none" cap="none" strike="noStrike">
                <a:solidFill>
                  <a:schemeClr val="dk1"/>
                </a:solidFill>
                <a:latin typeface="Montserrat"/>
                <a:ea typeface="Montserrat"/>
                <a:cs typeface="Montserrat"/>
                <a:sym typeface="Montserrat"/>
              </a:rPr>
              <a:t>Four barriers to EO commercial market expansion: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txBox="1"/>
          <p:nvPr/>
        </p:nvSpPr>
        <p:spPr>
          <a:xfrm>
            <a:off x="-215835" y="212651"/>
            <a:ext cx="10337670" cy="574516"/>
          </a:xfrm>
          <a:prstGeom prst="rect">
            <a:avLst/>
          </a:prstGeom>
          <a:noFill/>
          <a:ln>
            <a:noFill/>
          </a:ln>
        </p:spPr>
        <p:txBody>
          <a:bodyPr anchorCtr="0" anchor="ctr" bIns="45700" lIns="0" spcFirstLastPara="1" rIns="0" wrap="square" tIns="45700">
            <a:normAutofit fontScale="77500" lnSpcReduction="20000"/>
          </a:bodyPr>
          <a:lstStyle/>
          <a:p>
            <a:pPr indent="0" lvl="0" marL="0" marR="0" rtl="0" algn="ctr">
              <a:lnSpc>
                <a:spcPct val="100000"/>
              </a:lnSpc>
              <a:spcBef>
                <a:spcPts val="0"/>
              </a:spcBef>
              <a:spcAft>
                <a:spcPts val="0"/>
              </a:spcAft>
              <a:buNone/>
            </a:pPr>
            <a:r>
              <a:rPr b="1" i="0" lang="en-GB" sz="3000" u="none" cap="none" strike="noStrike">
                <a:solidFill>
                  <a:schemeClr val="lt1"/>
                </a:solidFill>
                <a:latin typeface="Arial"/>
                <a:ea typeface="Arial"/>
                <a:cs typeface="Arial"/>
                <a:sym typeface="Arial"/>
              </a:rPr>
              <a:t>Potential role of the public sector for emerging EO industry in Europe</a:t>
            </a:r>
            <a:endParaRPr/>
          </a:p>
        </p:txBody>
      </p:sp>
      <p:pic>
        <p:nvPicPr>
          <p:cNvPr id="270" name="Google Shape;270;p28"/>
          <p:cNvPicPr preferRelativeResize="0"/>
          <p:nvPr/>
        </p:nvPicPr>
        <p:blipFill rotWithShape="1">
          <a:blip r:embed="rId3">
            <a:alphaModFix/>
          </a:blip>
          <a:srcRect b="0" l="0" r="0" t="0"/>
          <a:stretch/>
        </p:blipFill>
        <p:spPr>
          <a:xfrm>
            <a:off x="58056" y="1294726"/>
            <a:ext cx="12075678" cy="53506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txBox="1"/>
          <p:nvPr>
            <p:ph idx="1" type="body"/>
          </p:nvPr>
        </p:nvSpPr>
        <p:spPr>
          <a:xfrm>
            <a:off x="176047" y="1078194"/>
            <a:ext cx="11659637" cy="5515789"/>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1000"/>
              </a:spcBef>
              <a:spcAft>
                <a:spcPts val="0"/>
              </a:spcAft>
              <a:buSzPts val="2800"/>
              <a:buChar char="❖"/>
            </a:pPr>
            <a:r>
              <a:rPr lang="en-GB" sz="2000">
                <a:latin typeface="Montserrat"/>
                <a:ea typeface="Montserrat"/>
                <a:cs typeface="Montserrat"/>
                <a:sym typeface="Montserrat"/>
              </a:rPr>
              <a:t>“New Space” encompasses technology and business model innovations, driven by commercial interest of the private sector, with a</a:t>
            </a:r>
            <a:r>
              <a:rPr lang="en-GB" sz="2000"/>
              <a:t> prominent </a:t>
            </a:r>
            <a:r>
              <a:rPr lang="en-GB" sz="2000">
                <a:latin typeface="Montserrat"/>
                <a:ea typeface="Montserrat"/>
                <a:cs typeface="Montserrat"/>
                <a:sym typeface="Montserrat"/>
              </a:rPr>
              <a:t>risk-taking approach</a:t>
            </a:r>
            <a:endParaRPr/>
          </a:p>
          <a:p>
            <a:pPr indent="-279400" lvl="0" marL="457200" rtl="0" algn="l">
              <a:lnSpc>
                <a:spcPct val="115000"/>
              </a:lnSpc>
              <a:spcBef>
                <a:spcPts val="1000"/>
              </a:spcBef>
              <a:spcAft>
                <a:spcPts val="0"/>
              </a:spcAft>
              <a:buSzPts val="2800"/>
              <a:buNone/>
            </a:pPr>
            <a:r>
              <a:t/>
            </a:r>
            <a:endParaRPr sz="1200"/>
          </a:p>
          <a:p>
            <a:pPr indent="-457200" lvl="0" marL="457200" rtl="0" algn="l">
              <a:lnSpc>
                <a:spcPct val="115000"/>
              </a:lnSpc>
              <a:spcBef>
                <a:spcPts val="1000"/>
              </a:spcBef>
              <a:spcAft>
                <a:spcPts val="0"/>
              </a:spcAft>
              <a:buSzPts val="2800"/>
              <a:buChar char="❖"/>
            </a:pPr>
            <a:r>
              <a:rPr lang="en-GB" sz="2000"/>
              <a:t>T</a:t>
            </a:r>
            <a:r>
              <a:rPr lang="en-GB" sz="2000">
                <a:latin typeface="Montserrat"/>
                <a:ea typeface="Montserrat"/>
                <a:cs typeface="Montserrat"/>
                <a:sym typeface="Montserrat"/>
              </a:rPr>
              <a:t>he term “New Space” is not univocally used; it may refer to two distinct concepts:</a:t>
            </a:r>
            <a:endParaRPr/>
          </a:p>
          <a:p>
            <a:pPr indent="-457200" lvl="1" marL="914400" rtl="0" algn="l">
              <a:lnSpc>
                <a:spcPct val="115000"/>
              </a:lnSpc>
              <a:spcBef>
                <a:spcPts val="500"/>
              </a:spcBef>
              <a:spcAft>
                <a:spcPts val="0"/>
              </a:spcAft>
              <a:buSzPts val="2400"/>
              <a:buChar char="▪"/>
            </a:pPr>
            <a:r>
              <a:rPr lang="en-GB" sz="1600">
                <a:latin typeface="Montserrat"/>
                <a:ea typeface="Montserrat"/>
                <a:cs typeface="Montserrat"/>
                <a:sym typeface="Montserrat"/>
              </a:rPr>
              <a:t>Commercial companies characterised by business goals often driven by private investors, such as Venture Capital, seeking a return of Investments</a:t>
            </a:r>
            <a:endParaRPr/>
          </a:p>
          <a:p>
            <a:pPr indent="-457200" lvl="1" marL="914400" rtl="0" algn="l">
              <a:lnSpc>
                <a:spcPct val="115000"/>
              </a:lnSpc>
              <a:spcBef>
                <a:spcPts val="500"/>
              </a:spcBef>
              <a:spcAft>
                <a:spcPts val="0"/>
              </a:spcAft>
              <a:buSzPts val="2400"/>
              <a:buChar char="▪"/>
            </a:pPr>
            <a:r>
              <a:rPr lang="en-GB" sz="1600"/>
              <a:t>C</a:t>
            </a:r>
            <a:r>
              <a:rPr lang="en-GB" sz="1600">
                <a:latin typeface="Montserrat"/>
                <a:ea typeface="Montserrat"/>
                <a:cs typeface="Montserrat"/>
                <a:sym typeface="Montserrat"/>
              </a:rPr>
              <a:t>ommercial, non-traditional manufacturing methods based on rapid development and focused on cost reduction and fast prototyping</a:t>
            </a:r>
            <a:endParaRPr/>
          </a:p>
          <a:p>
            <a:pPr indent="0" lvl="1" marL="457200" rtl="0" algn="l">
              <a:lnSpc>
                <a:spcPct val="115000"/>
              </a:lnSpc>
              <a:spcBef>
                <a:spcPts val="500"/>
              </a:spcBef>
              <a:spcAft>
                <a:spcPts val="0"/>
              </a:spcAft>
              <a:buSzPts val="2400"/>
              <a:buNone/>
            </a:pPr>
            <a:r>
              <a:t/>
            </a:r>
            <a:endParaRPr sz="1600"/>
          </a:p>
          <a:p>
            <a:pPr indent="-457200" lvl="0" marL="457200" rtl="0" algn="l">
              <a:lnSpc>
                <a:spcPct val="115000"/>
              </a:lnSpc>
              <a:spcBef>
                <a:spcPts val="1000"/>
              </a:spcBef>
              <a:spcAft>
                <a:spcPts val="0"/>
              </a:spcAft>
              <a:buSzPts val="2800"/>
              <a:buChar char="❖"/>
            </a:pPr>
            <a:r>
              <a:rPr lang="en-GB" sz="2000"/>
              <a:t>A universally adopted definition of New Space is not available 🡪 a common definition of New Space for the objectives of CEOS is needed</a:t>
            </a:r>
            <a:endParaRPr/>
          </a:p>
          <a:p>
            <a:pPr indent="0" lvl="0" marL="0" rtl="0" algn="l">
              <a:lnSpc>
                <a:spcPct val="115000"/>
              </a:lnSpc>
              <a:spcBef>
                <a:spcPts val="1000"/>
              </a:spcBef>
              <a:spcAft>
                <a:spcPts val="0"/>
              </a:spcAft>
              <a:buSzPts val="2800"/>
              <a:buNone/>
            </a:pPr>
            <a:r>
              <a:t/>
            </a:r>
            <a:endParaRPr sz="2000"/>
          </a:p>
          <a:p>
            <a:pPr indent="-457200" lvl="0" marL="457200" rtl="0" algn="l">
              <a:lnSpc>
                <a:spcPct val="115000"/>
              </a:lnSpc>
              <a:spcBef>
                <a:spcPts val="1000"/>
              </a:spcBef>
              <a:spcAft>
                <a:spcPts val="0"/>
              </a:spcAft>
              <a:buSzPts val="2800"/>
              <a:buChar char="❖"/>
            </a:pPr>
            <a:r>
              <a:rPr lang="en-GB" sz="2000"/>
              <a:t>The support of the public sector oriented to innovation is crucial for the development of this domain since, for EO, the B2G is still the predominant commercial case</a:t>
            </a:r>
            <a:endParaRPr/>
          </a:p>
          <a:p>
            <a:pPr indent="-279400" lvl="0" marL="457200" rtl="0" algn="l">
              <a:lnSpc>
                <a:spcPct val="115000"/>
              </a:lnSpc>
              <a:spcBef>
                <a:spcPts val="1000"/>
              </a:spcBef>
              <a:spcAft>
                <a:spcPts val="0"/>
              </a:spcAft>
              <a:buSzPts val="2800"/>
              <a:buNone/>
            </a:pPr>
            <a:r>
              <a:t/>
            </a:r>
            <a:endParaRPr sz="1600">
              <a:latin typeface="Montserrat"/>
              <a:ea typeface="Montserrat"/>
              <a:cs typeface="Montserrat"/>
              <a:sym typeface="Montserrat"/>
            </a:endParaRPr>
          </a:p>
          <a:p>
            <a:pPr indent="-304800" lvl="1" marL="914400" rtl="0" algn="l">
              <a:lnSpc>
                <a:spcPct val="115000"/>
              </a:lnSpc>
              <a:spcBef>
                <a:spcPts val="500"/>
              </a:spcBef>
              <a:spcAft>
                <a:spcPts val="0"/>
              </a:spcAft>
              <a:buSzPts val="2400"/>
              <a:buNone/>
            </a:pPr>
            <a:r>
              <a:t/>
            </a:r>
            <a:endParaRPr sz="1600">
              <a:latin typeface="Montserrat"/>
              <a:ea typeface="Montserrat"/>
              <a:cs typeface="Montserrat"/>
              <a:sym typeface="Montserrat"/>
            </a:endParaRPr>
          </a:p>
        </p:txBody>
      </p:sp>
      <p:sp>
        <p:nvSpPr>
          <p:cNvPr id="276" name="Google Shape;276;p29"/>
          <p:cNvSpPr txBox="1"/>
          <p:nvPr>
            <p:ph type="title"/>
          </p:nvPr>
        </p:nvSpPr>
        <p:spPr>
          <a:xfrm>
            <a:off x="304837" y="201697"/>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latin typeface="Montserrat"/>
                <a:ea typeface="Montserrat"/>
                <a:cs typeface="Montserrat"/>
                <a:sym typeface="Montserrat"/>
              </a:rPr>
              <a:t>“New Space” – Definition</a:t>
            </a: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