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 id="2147483695" r:id="rId5"/>
    <p:sldMasterId id="214748369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12192000"/>
  <p:notesSz cx="6858000" cy="9144000"/>
  <p:embeddedFontLst>
    <p:embeddedFont>
      <p:font typeface="Roboto"/>
      <p:regular r:id="rId35"/>
      <p:bold r:id="rId36"/>
      <p:italic r:id="rId37"/>
      <p:boldItalic r:id="rId38"/>
    </p:embeddedFont>
    <p:embeddedFont>
      <p:font typeface="Roboto Medium"/>
      <p:regular r:id="rId39"/>
      <p:bold r:id="rId40"/>
      <p:italic r:id="rId41"/>
      <p:boldItalic r:id="rId42"/>
    </p:embeddedFont>
    <p:embeddedFont>
      <p:font typeface="Barlow Semi Condensed Medium"/>
      <p:regular r:id="rId43"/>
      <p:bold r:id="rId44"/>
      <p:italic r:id="rId45"/>
      <p:boldItalic r:id="rId46"/>
    </p:embeddedFont>
    <p:embeddedFont>
      <p:font typeface="Barlow Medium"/>
      <p:regular r:id="rId47"/>
      <p:bold r:id="rId48"/>
      <p:italic r:id="rId49"/>
      <p:boldItalic r:id="rId50"/>
    </p:embeddedFont>
    <p:embeddedFont>
      <p:font typeface="Roboto Light"/>
      <p:regular r:id="rId51"/>
      <p:bold r:id="rId52"/>
      <p:italic r:id="rId53"/>
      <p:boldItalic r:id="rId54"/>
    </p:embeddedFont>
    <p:embeddedFont>
      <p:font typeface="Barlow Semi Condensed"/>
      <p:regular r:id="rId55"/>
      <p:bold r:id="rId56"/>
      <p:italic r:id="rId57"/>
      <p:boldItalic r:id="rId58"/>
    </p:embeddedFont>
    <p:embeddedFont>
      <p:font typeface="Barlow"/>
      <p:regular r:id="rId59"/>
      <p:bold r:id="rId60"/>
      <p:italic r:id="rId61"/>
      <p:boldItalic r:id="rId62"/>
    </p:embeddedFont>
    <p:embeddedFont>
      <p:font typeface="Barlow Light"/>
      <p:regular r:id="rId63"/>
      <p:bold r:id="rId64"/>
      <p:italic r:id="rId65"/>
      <p:boldItalic r:id="rId66"/>
    </p:embeddedFont>
    <p:embeddedFont>
      <p:font typeface="Barlow Semi Condensed SemiBold"/>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edium-bold.fntdata"/><Relationship Id="rId42" Type="http://schemas.openxmlformats.org/officeDocument/2006/relationships/font" Target="fonts/RobotoMedium-boldItalic.fntdata"/><Relationship Id="rId41" Type="http://schemas.openxmlformats.org/officeDocument/2006/relationships/font" Target="fonts/RobotoMedium-italic.fntdata"/><Relationship Id="rId44" Type="http://schemas.openxmlformats.org/officeDocument/2006/relationships/font" Target="fonts/BarlowSemiCondensedMedium-bold.fntdata"/><Relationship Id="rId43" Type="http://schemas.openxmlformats.org/officeDocument/2006/relationships/font" Target="fonts/BarlowSemiCondensedMedium-regular.fntdata"/><Relationship Id="rId46" Type="http://schemas.openxmlformats.org/officeDocument/2006/relationships/font" Target="fonts/BarlowSemiCondensedMedium-boldItalic.fntdata"/><Relationship Id="rId45" Type="http://schemas.openxmlformats.org/officeDocument/2006/relationships/font" Target="fonts/BarlowSemiCondensed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BarlowMedium-bold.fntdata"/><Relationship Id="rId47" Type="http://schemas.openxmlformats.org/officeDocument/2006/relationships/font" Target="fonts/BarlowMedium-regular.fntdata"/><Relationship Id="rId49" Type="http://schemas.openxmlformats.org/officeDocument/2006/relationships/font" Target="fonts/BarlowMedium-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oboto-regular.fntdata"/><Relationship Id="rId34" Type="http://schemas.openxmlformats.org/officeDocument/2006/relationships/slide" Target="slides/slide27.xml"/><Relationship Id="rId70" Type="http://schemas.openxmlformats.org/officeDocument/2006/relationships/font" Target="fonts/BarlowSemiCondensedSemiBold-boldItalic.fntdata"/><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RobotoMedium-regular.fntdata"/><Relationship Id="rId38" Type="http://schemas.openxmlformats.org/officeDocument/2006/relationships/font" Target="fonts/Roboto-boldItalic.fntdata"/><Relationship Id="rId62" Type="http://schemas.openxmlformats.org/officeDocument/2006/relationships/font" Target="fonts/Barlow-boldItalic.fntdata"/><Relationship Id="rId61" Type="http://schemas.openxmlformats.org/officeDocument/2006/relationships/font" Target="fonts/Barlow-italic.fntdata"/><Relationship Id="rId20" Type="http://schemas.openxmlformats.org/officeDocument/2006/relationships/slide" Target="slides/slide13.xml"/><Relationship Id="rId64" Type="http://schemas.openxmlformats.org/officeDocument/2006/relationships/font" Target="fonts/BarlowLight-bold.fntdata"/><Relationship Id="rId63" Type="http://schemas.openxmlformats.org/officeDocument/2006/relationships/font" Target="fonts/BarlowLight-regular.fntdata"/><Relationship Id="rId22" Type="http://schemas.openxmlformats.org/officeDocument/2006/relationships/slide" Target="slides/slide15.xml"/><Relationship Id="rId66" Type="http://schemas.openxmlformats.org/officeDocument/2006/relationships/font" Target="fonts/BarlowLight-boldItalic.fntdata"/><Relationship Id="rId21" Type="http://schemas.openxmlformats.org/officeDocument/2006/relationships/slide" Target="slides/slide14.xml"/><Relationship Id="rId65" Type="http://schemas.openxmlformats.org/officeDocument/2006/relationships/font" Target="fonts/BarlowLight-italic.fntdata"/><Relationship Id="rId24" Type="http://schemas.openxmlformats.org/officeDocument/2006/relationships/slide" Target="slides/slide17.xml"/><Relationship Id="rId68" Type="http://schemas.openxmlformats.org/officeDocument/2006/relationships/font" Target="fonts/BarlowSemiCondensedSemiBold-bold.fntdata"/><Relationship Id="rId23" Type="http://schemas.openxmlformats.org/officeDocument/2006/relationships/slide" Target="slides/slide16.xml"/><Relationship Id="rId67" Type="http://schemas.openxmlformats.org/officeDocument/2006/relationships/font" Target="fonts/BarlowSemiCondensedSemiBold-regular.fntdata"/><Relationship Id="rId60" Type="http://schemas.openxmlformats.org/officeDocument/2006/relationships/font" Target="fonts/Barlow-bold.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BarlowSemiCondensedSemi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obotoLight-regular.fntdata"/><Relationship Id="rId50" Type="http://schemas.openxmlformats.org/officeDocument/2006/relationships/font" Target="fonts/BarlowMedium-boldItalic.fntdata"/><Relationship Id="rId53" Type="http://schemas.openxmlformats.org/officeDocument/2006/relationships/font" Target="fonts/RobotoLight-italic.fntdata"/><Relationship Id="rId52" Type="http://schemas.openxmlformats.org/officeDocument/2006/relationships/font" Target="fonts/RobotoLight-bold.fntdata"/><Relationship Id="rId11" Type="http://schemas.openxmlformats.org/officeDocument/2006/relationships/slide" Target="slides/slide4.xml"/><Relationship Id="rId55" Type="http://schemas.openxmlformats.org/officeDocument/2006/relationships/font" Target="fonts/BarlowSemiCondensed-regular.fntdata"/><Relationship Id="rId10" Type="http://schemas.openxmlformats.org/officeDocument/2006/relationships/slide" Target="slides/slide3.xml"/><Relationship Id="rId54" Type="http://schemas.openxmlformats.org/officeDocument/2006/relationships/font" Target="fonts/RobotoLight-boldItalic.fntdata"/><Relationship Id="rId13" Type="http://schemas.openxmlformats.org/officeDocument/2006/relationships/slide" Target="slides/slide6.xml"/><Relationship Id="rId57" Type="http://schemas.openxmlformats.org/officeDocument/2006/relationships/font" Target="fonts/BarlowSemiCondensed-italic.fntdata"/><Relationship Id="rId12" Type="http://schemas.openxmlformats.org/officeDocument/2006/relationships/slide" Target="slides/slide5.xml"/><Relationship Id="rId56" Type="http://schemas.openxmlformats.org/officeDocument/2006/relationships/font" Target="fonts/BarlowSemiCondensed-bold.fntdata"/><Relationship Id="rId15" Type="http://schemas.openxmlformats.org/officeDocument/2006/relationships/slide" Target="slides/slide8.xml"/><Relationship Id="rId59" Type="http://schemas.openxmlformats.org/officeDocument/2006/relationships/font" Target="fonts/Barlow-regular.fntdata"/><Relationship Id="rId14" Type="http://schemas.openxmlformats.org/officeDocument/2006/relationships/slide" Target="slides/slide7.xml"/><Relationship Id="rId58" Type="http://schemas.openxmlformats.org/officeDocument/2006/relationships/font" Target="fonts/BarlowSemiCondensed-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2230c56c6d_0_28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Demands for ocean information are on the rise. </a:t>
            </a:r>
            <a:r>
              <a:rPr lang="en-GB"/>
              <a:t>We have the tools, and the technologies.  </a:t>
            </a:r>
            <a:r>
              <a:rPr lang="en-GB">
                <a:solidFill>
                  <a:schemeClr val="dk1"/>
                </a:solidFill>
              </a:rPr>
              <a:t>OUr aim is indeed to transform how we think and implement our ocean observing system. </a:t>
            </a:r>
            <a:r>
              <a:rPr lang="en-GB"/>
              <a:t>We will move  towards a system driven by users and stakeholders and more quickly showing benefit to ocean observing investment. </a:t>
            </a:r>
            <a:endParaRPr/>
          </a:p>
          <a:p>
            <a:pPr indent="0" lvl="0" marL="0" rtl="0" algn="l">
              <a:lnSpc>
                <a:spcPct val="100000"/>
              </a:lnSpc>
              <a:spcBef>
                <a:spcPts val="0"/>
              </a:spcBef>
              <a:spcAft>
                <a:spcPts val="0"/>
              </a:spcAft>
              <a:buSzPts val="1100"/>
              <a:buNone/>
            </a:pPr>
            <a:r>
              <a:rPr lang="en-GB"/>
              <a:t>Acknowledging my co-chairs Sabrina and Emma and our expanding international team of expert partners supporting our activities.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THe response to this workshop and to the Exemplar development discussions has been, well, simply incredible. We’ve had over 300 registrants to today’s meeting.</a:t>
            </a:r>
            <a:endParaRPr/>
          </a:p>
        </p:txBody>
      </p:sp>
      <p:sp>
        <p:nvSpPr>
          <p:cNvPr id="459" name="Google Shape;459;g22230c56c6d_0_28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2230c56c6d_0_5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g22230c56c6d_0_5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SzPts val="1200"/>
              <a:buChar char="●"/>
            </a:pPr>
            <a:r>
              <a:rPr lang="en-GB" sz="1200">
                <a:solidFill>
                  <a:srgbClr val="333333"/>
                </a:solidFill>
              </a:rPr>
              <a:t>In order to bring about this step change, We need more information on the ocean (including from new technologies) to meet challenges such as climate change mitigation and adaptation, improving ocean, coastal and weather prediction, food security, and human health and safety. </a:t>
            </a:r>
            <a:endParaRPr sz="1200"/>
          </a:p>
          <a:p>
            <a:pPr indent="-304800" lvl="0" marL="457200" rtl="0" algn="l">
              <a:lnSpc>
                <a:spcPct val="100000"/>
              </a:lnSpc>
              <a:spcBef>
                <a:spcPts val="0"/>
              </a:spcBef>
              <a:spcAft>
                <a:spcPts val="0"/>
              </a:spcAft>
              <a:buSzPts val="1200"/>
              <a:buChar char="●"/>
            </a:pPr>
            <a:r>
              <a:rPr lang="en-GB" sz="1200">
                <a:solidFill>
                  <a:srgbClr val="191919"/>
                </a:solidFill>
              </a:rPr>
              <a:t>We also need to establish clear priorities for how we invest in ocean observing for the future and better integrate observations and models to produce useful ocean knowledge </a:t>
            </a:r>
            <a:endParaRPr sz="1200"/>
          </a:p>
          <a:p>
            <a:pPr indent="-304800" lvl="0" marL="457200" rtl="0" algn="l">
              <a:lnSpc>
                <a:spcPct val="100000"/>
              </a:lnSpc>
              <a:spcBef>
                <a:spcPts val="0"/>
              </a:spcBef>
              <a:spcAft>
                <a:spcPts val="0"/>
              </a:spcAft>
              <a:buSzPts val="1200"/>
              <a:buChar char="●"/>
            </a:pPr>
            <a:r>
              <a:rPr lang="en-GB" sz="1200">
                <a:solidFill>
                  <a:srgbClr val="191919"/>
                </a:solidFill>
              </a:rPr>
              <a:t>This demands a step change in how we design our global ocean observing system: integrating across the value chain of observing, modeling, and user engagement. </a:t>
            </a:r>
            <a:endParaRPr sz="1200">
              <a:solidFill>
                <a:srgbClr val="191919"/>
              </a:solidFill>
            </a:endParaRPr>
          </a:p>
          <a:p>
            <a:pPr indent="-304800" lvl="0" marL="457200" rtl="0" algn="l">
              <a:lnSpc>
                <a:spcPct val="120000"/>
              </a:lnSpc>
              <a:spcBef>
                <a:spcPts val="900"/>
              </a:spcBef>
              <a:spcAft>
                <a:spcPts val="0"/>
              </a:spcAft>
              <a:buClr>
                <a:srgbClr val="191919"/>
              </a:buClr>
              <a:buSzPts val="1200"/>
              <a:buChar char="●"/>
            </a:pPr>
            <a:r>
              <a:rPr lang="en-GB" sz="1200">
                <a:solidFill>
                  <a:srgbClr val="1F3864"/>
                </a:solidFill>
              </a:rPr>
              <a:t>Programmes big ambition is to transform the global ocean enterprise from the current platform-focused paradigm, to one with more observations, improved and demonstrated fitness for purpose, and availability of ocean information - through CO-DESIGN - in the Decade</a:t>
            </a:r>
            <a:endParaRPr sz="900">
              <a:solidFill>
                <a:srgbClr val="1F3864"/>
              </a:solidFill>
              <a:latin typeface="Barlow"/>
              <a:ea typeface="Barlow"/>
              <a:cs typeface="Barlow"/>
              <a:sym typeface="Barlow"/>
            </a:endParaRPr>
          </a:p>
          <a:p>
            <a:pPr indent="0" lvl="0" marL="0" rtl="0" algn="l">
              <a:lnSpc>
                <a:spcPct val="120000"/>
              </a:lnSpc>
              <a:spcBef>
                <a:spcPts val="900"/>
              </a:spcBef>
              <a:spcAft>
                <a:spcPts val="0"/>
              </a:spcAft>
              <a:buNone/>
            </a:pPr>
            <a:r>
              <a:rPr lang="en-GB" sz="900">
                <a:solidFill>
                  <a:srgbClr val="1F3864"/>
                </a:solidFill>
                <a:latin typeface="Barlow"/>
                <a:ea typeface="Barlow"/>
                <a:cs typeface="Barlow"/>
                <a:sym typeface="Barlow"/>
              </a:rPr>
              <a:t>NEXT SLIDE</a:t>
            </a:r>
            <a:endParaRPr sz="900">
              <a:solidFill>
                <a:srgbClr val="1F3864"/>
              </a:solidFill>
              <a:latin typeface="Barlow"/>
              <a:ea typeface="Barlow"/>
              <a:cs typeface="Barlow"/>
              <a:sym typeface="Barlow"/>
            </a:endParaRPr>
          </a:p>
        </p:txBody>
      </p:sp>
      <p:sp>
        <p:nvSpPr>
          <p:cNvPr id="467" name="Google Shape;467;g22230c56c6d_0_5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2230c56c6d_0_7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22230c56c6d_0_7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900"/>
              </a:spcBef>
              <a:spcAft>
                <a:spcPts val="0"/>
              </a:spcAft>
              <a:buClr>
                <a:schemeClr val="dk1"/>
              </a:buClr>
              <a:buSzPts val="1100"/>
              <a:buFont typeface="Arial"/>
              <a:buNone/>
            </a:pPr>
            <a:r>
              <a:rPr lang="en-GB">
                <a:solidFill>
                  <a:srgbClr val="184596"/>
                </a:solidFill>
                <a:latin typeface="Barlow"/>
                <a:ea typeface="Barlow"/>
                <a:cs typeface="Barlow"/>
                <a:sym typeface="Barlow"/>
              </a:rPr>
              <a:t>In general each exemplar will follow a similar development path. From the basics  of initiating communications and a co-design process (engaging users, describing the value chain, etc) to full-scale globalizaiton of their intended activities. </a:t>
            </a:r>
            <a:endParaRPr>
              <a:solidFill>
                <a:srgbClr val="184596"/>
              </a:solidFill>
              <a:latin typeface="Barlow"/>
              <a:ea typeface="Barlow"/>
              <a:cs typeface="Barlow"/>
              <a:sym typeface="Barlow"/>
            </a:endParaRPr>
          </a:p>
          <a:p>
            <a:pPr indent="0" lvl="0" marL="0" rtl="0" algn="l">
              <a:lnSpc>
                <a:spcPct val="120000"/>
              </a:lnSpc>
              <a:spcBef>
                <a:spcPts val="900"/>
              </a:spcBef>
              <a:spcAft>
                <a:spcPts val="0"/>
              </a:spcAft>
              <a:buClr>
                <a:schemeClr val="dk1"/>
              </a:buClr>
              <a:buSzPts val="1100"/>
              <a:buFont typeface="Arial"/>
              <a:buNone/>
            </a:pPr>
            <a:r>
              <a:rPr lang="en-GB">
                <a:solidFill>
                  <a:srgbClr val="184596"/>
                </a:solidFill>
                <a:latin typeface="Barlow"/>
                <a:ea typeface="Barlow"/>
                <a:cs typeface="Barlow"/>
                <a:sym typeface="Barlow"/>
              </a:rPr>
              <a:t>Different exemplar areas are at different readiness levels - some will mature to implementation within a year, others will need longer to determine the design and the value - often down to the maturity of the sector and the service - e.g. tropical cyclone forecasts are well connected to users - we are increasing the accuracy, but for carbon, and marine resource management the services do not yet exist.</a:t>
            </a:r>
            <a:endParaRPr>
              <a:solidFill>
                <a:srgbClr val="184596"/>
              </a:solidFill>
              <a:latin typeface="Barlow"/>
              <a:ea typeface="Barlow"/>
              <a:cs typeface="Barlow"/>
              <a:sym typeface="Barlow"/>
            </a:endParaRPr>
          </a:p>
          <a:p>
            <a:pPr indent="0" lvl="0" marL="0" rtl="0" algn="l">
              <a:lnSpc>
                <a:spcPct val="120000"/>
              </a:lnSpc>
              <a:spcBef>
                <a:spcPts val="900"/>
              </a:spcBef>
              <a:spcAft>
                <a:spcPts val="0"/>
              </a:spcAft>
              <a:buClr>
                <a:schemeClr val="dk1"/>
              </a:buClr>
              <a:buSzPts val="1100"/>
              <a:buFont typeface="Arial"/>
              <a:buNone/>
            </a:pPr>
            <a:r>
              <a:rPr lang="en-GB">
                <a:solidFill>
                  <a:srgbClr val="184596"/>
                </a:solidFill>
                <a:latin typeface="Barlow"/>
                <a:ea typeface="Barlow"/>
                <a:cs typeface="Barlow"/>
                <a:sym typeface="Barlow"/>
              </a:rPr>
              <a:t>They all share in common the common purpose of developing tools/diagnostics, and best practices and demonstrating their effectiveness through pilot projects that, if successful, could then be scaled to a more permanent and global scale system.</a:t>
            </a:r>
            <a:endParaRPr>
              <a:solidFill>
                <a:srgbClr val="184596"/>
              </a:solidFill>
              <a:latin typeface="Barlow"/>
              <a:ea typeface="Barlow"/>
              <a:cs typeface="Barlow"/>
              <a:sym typeface="Barlow"/>
            </a:endParaRPr>
          </a:p>
          <a:p>
            <a:pPr indent="0" lvl="0" marL="0" rtl="0" algn="l">
              <a:lnSpc>
                <a:spcPct val="120000"/>
              </a:lnSpc>
              <a:spcBef>
                <a:spcPts val="900"/>
              </a:spcBef>
              <a:spcAft>
                <a:spcPts val="0"/>
              </a:spcAft>
              <a:buClr>
                <a:schemeClr val="dk1"/>
              </a:buClr>
              <a:buSzPts val="1100"/>
              <a:buFont typeface="Arial"/>
              <a:buNone/>
            </a:pPr>
            <a:r>
              <a:t/>
            </a:r>
            <a:endParaRPr>
              <a:solidFill>
                <a:srgbClr val="184596"/>
              </a:solidFill>
              <a:latin typeface="Barlow"/>
              <a:ea typeface="Barlow"/>
              <a:cs typeface="Barlow"/>
              <a:sym typeface="Barlow"/>
            </a:endParaRPr>
          </a:p>
          <a:p>
            <a:pPr indent="0" lvl="0" marL="0" rtl="0" algn="l">
              <a:lnSpc>
                <a:spcPct val="120000"/>
              </a:lnSpc>
              <a:spcBef>
                <a:spcPts val="900"/>
              </a:spcBef>
              <a:spcAft>
                <a:spcPts val="0"/>
              </a:spcAft>
              <a:buClr>
                <a:schemeClr val="dk1"/>
              </a:buClr>
              <a:buSzPts val="1100"/>
              <a:buFont typeface="Arial"/>
              <a:buNone/>
            </a:pPr>
            <a:r>
              <a:rPr lang="en-GB">
                <a:solidFill>
                  <a:srgbClr val="184596"/>
                </a:solidFill>
                <a:latin typeface="Barlow"/>
                <a:ea typeface="Barlow"/>
                <a:cs typeface="Barlow"/>
                <a:sym typeface="Barlow"/>
              </a:rPr>
              <a:t>NEXT SLIDE</a:t>
            </a:r>
            <a:endParaRPr>
              <a:solidFill>
                <a:srgbClr val="184596"/>
              </a:solidFill>
              <a:latin typeface="Barlow"/>
              <a:ea typeface="Barlow"/>
              <a:cs typeface="Barlow"/>
              <a:sym typeface="Barlow"/>
            </a:endParaRPr>
          </a:p>
          <a:p>
            <a:pPr indent="0" lvl="0" marL="0" rtl="0" algn="l">
              <a:lnSpc>
                <a:spcPct val="120000"/>
              </a:lnSpc>
              <a:spcBef>
                <a:spcPts val="900"/>
              </a:spcBef>
              <a:spcAft>
                <a:spcPts val="0"/>
              </a:spcAft>
              <a:buClr>
                <a:schemeClr val="dk1"/>
              </a:buClr>
              <a:buSzPts val="1100"/>
              <a:buFont typeface="Arial"/>
              <a:buNone/>
            </a:pPr>
            <a:r>
              <a:rPr lang="en-GB">
                <a:solidFill>
                  <a:srgbClr val="184596"/>
                </a:solidFill>
                <a:latin typeface="Barlow"/>
                <a:ea typeface="Barlow"/>
                <a:cs typeface="Barlow"/>
                <a:sym typeface="Barlow"/>
              </a:rPr>
              <a:t>======================================</a:t>
            </a:r>
            <a:endParaRPr>
              <a:solidFill>
                <a:srgbClr val="184596"/>
              </a:solidFill>
              <a:latin typeface="Barlow"/>
              <a:ea typeface="Barlow"/>
              <a:cs typeface="Barlow"/>
              <a:sym typeface="Barlow"/>
            </a:endParaRPr>
          </a:p>
          <a:p>
            <a:pPr indent="-323850" lvl="0" marL="457200" rtl="0" algn="l">
              <a:lnSpc>
                <a:spcPct val="120000"/>
              </a:lnSpc>
              <a:spcBef>
                <a:spcPts val="900"/>
              </a:spcBef>
              <a:spcAft>
                <a:spcPts val="0"/>
              </a:spcAft>
              <a:buClr>
                <a:srgbClr val="184596"/>
              </a:buClr>
              <a:buSzPts val="1500"/>
              <a:buFont typeface="Barlow"/>
              <a:buChar char="●"/>
            </a:pPr>
            <a:r>
              <a:rPr lang="en-GB">
                <a:solidFill>
                  <a:srgbClr val="184596"/>
                </a:solidFill>
                <a:latin typeface="Barlow"/>
                <a:ea typeface="Barlow"/>
                <a:cs typeface="Barlow"/>
                <a:sym typeface="Barlow"/>
              </a:rPr>
              <a:t>- requiring alignment and investment - to deliver design for obs &amp; recommendations for models and services  (connected chain)</a:t>
            </a:r>
            <a:endParaRPr>
              <a:solidFill>
                <a:schemeClr val="dk1"/>
              </a:solidFill>
            </a:endParaRPr>
          </a:p>
          <a:p>
            <a:pPr indent="-323850" lvl="0" marL="457200" rtl="0" algn="l">
              <a:lnSpc>
                <a:spcPct val="120000"/>
              </a:lnSpc>
              <a:spcBef>
                <a:spcPts val="0"/>
              </a:spcBef>
              <a:spcAft>
                <a:spcPts val="0"/>
              </a:spcAft>
              <a:buClr>
                <a:srgbClr val="184596"/>
              </a:buClr>
              <a:buSzPts val="1500"/>
              <a:buFont typeface="Barlow"/>
              <a:buChar char="●"/>
            </a:pPr>
            <a:r>
              <a:rPr lang="en-GB">
                <a:solidFill>
                  <a:srgbClr val="184596"/>
                </a:solidFill>
                <a:latin typeface="Barlow"/>
                <a:ea typeface="Barlow"/>
                <a:cs typeface="Barlow"/>
                <a:sym typeface="Barlow"/>
              </a:rPr>
              <a:t>Work out scaling too…..</a:t>
            </a:r>
            <a:endParaRPr>
              <a:solidFill>
                <a:schemeClr val="dk1"/>
              </a:solidFill>
            </a:endParaRPr>
          </a:p>
          <a:p>
            <a:pPr indent="-323850" lvl="0" marL="457200" rtl="0" algn="l">
              <a:lnSpc>
                <a:spcPct val="120000"/>
              </a:lnSpc>
              <a:spcBef>
                <a:spcPts val="0"/>
              </a:spcBef>
              <a:spcAft>
                <a:spcPts val="0"/>
              </a:spcAft>
              <a:buClr>
                <a:srgbClr val="184596"/>
              </a:buClr>
              <a:buSzPts val="1500"/>
              <a:buFont typeface="Barlow"/>
              <a:buChar char="●"/>
            </a:pPr>
            <a:r>
              <a:rPr lang="en-GB">
                <a:solidFill>
                  <a:srgbClr val="184596"/>
                </a:solidFill>
                <a:latin typeface="Barlow"/>
                <a:ea typeface="Barlow"/>
                <a:cs typeface="Barlow"/>
                <a:sym typeface="Barlow"/>
              </a:rPr>
              <a:t>GOOS synthesises recommendations</a:t>
            </a:r>
            <a:endParaRPr>
              <a:solidFill>
                <a:schemeClr val="dk1"/>
              </a:solidFill>
            </a:endParaRPr>
          </a:p>
          <a:p>
            <a:pPr indent="-323850" lvl="0" marL="457200" rtl="0" algn="l">
              <a:lnSpc>
                <a:spcPct val="120000"/>
              </a:lnSpc>
              <a:spcBef>
                <a:spcPts val="0"/>
              </a:spcBef>
              <a:spcAft>
                <a:spcPts val="0"/>
              </a:spcAft>
              <a:buClr>
                <a:srgbClr val="184596"/>
              </a:buClr>
              <a:buSzPts val="1500"/>
              <a:buFont typeface="Barlow"/>
              <a:buChar char="●"/>
            </a:pPr>
            <a:r>
              <a:rPr lang="en-GB">
                <a:solidFill>
                  <a:srgbClr val="184596"/>
                </a:solidFill>
                <a:latin typeface="Barlow"/>
                <a:ea typeface="Barlow"/>
                <a:cs typeface="Barlow"/>
                <a:sym typeface="Barlow"/>
              </a:rPr>
              <a:t>Linked to observing projects - programme/GOOS</a:t>
            </a:r>
            <a:endParaRPr>
              <a:solidFill>
                <a:schemeClr val="dk1"/>
              </a:solidFill>
            </a:endParaRPr>
          </a:p>
          <a:p>
            <a:pPr indent="0" lvl="0" marL="457200" rtl="0" algn="l">
              <a:lnSpc>
                <a:spcPct val="120000"/>
              </a:lnSpc>
              <a:spcBef>
                <a:spcPts val="900"/>
              </a:spcBef>
              <a:spcAft>
                <a:spcPts val="0"/>
              </a:spcAft>
              <a:buClr>
                <a:schemeClr val="dk1"/>
              </a:buClr>
              <a:buSzPts val="1100"/>
              <a:buFont typeface="Arial"/>
              <a:buNone/>
            </a:pPr>
            <a:r>
              <a:rPr lang="en-GB">
                <a:solidFill>
                  <a:srgbClr val="184596"/>
                </a:solidFill>
                <a:latin typeface="Barlow"/>
                <a:ea typeface="Barlow"/>
                <a:cs typeface="Barlow"/>
                <a:sym typeface="Barlow"/>
              </a:rPr>
              <a:t>At same time programme is developing over the next 1-4 years</a:t>
            </a:r>
            <a:endParaRPr>
              <a:solidFill>
                <a:schemeClr val="dk1"/>
              </a:solidFill>
            </a:endParaRPr>
          </a:p>
          <a:p>
            <a:pPr indent="-323850" lvl="0" marL="457200" rtl="0" algn="l">
              <a:lnSpc>
                <a:spcPct val="120000"/>
              </a:lnSpc>
              <a:spcBef>
                <a:spcPts val="900"/>
              </a:spcBef>
              <a:spcAft>
                <a:spcPts val="0"/>
              </a:spcAft>
              <a:buClr>
                <a:srgbClr val="184596"/>
              </a:buClr>
              <a:buSzPts val="1500"/>
              <a:buFont typeface="Barlow"/>
              <a:buChar char="●"/>
            </a:pPr>
            <a:r>
              <a:rPr lang="en-GB">
                <a:solidFill>
                  <a:srgbClr val="184596"/>
                </a:solidFill>
                <a:latin typeface="Barlow"/>
                <a:ea typeface="Barlow"/>
                <a:cs typeface="Barlow"/>
                <a:sym typeface="Barlow"/>
              </a:rPr>
              <a:t>tracking and reporting capability </a:t>
            </a:r>
            <a:endParaRPr>
              <a:solidFill>
                <a:schemeClr val="dk1"/>
              </a:solidFill>
            </a:endParaRPr>
          </a:p>
          <a:p>
            <a:pPr indent="-323850" lvl="0" marL="457200" rtl="0" algn="l">
              <a:lnSpc>
                <a:spcPct val="120000"/>
              </a:lnSpc>
              <a:spcBef>
                <a:spcPts val="0"/>
              </a:spcBef>
              <a:spcAft>
                <a:spcPts val="0"/>
              </a:spcAft>
              <a:buClr>
                <a:srgbClr val="184596"/>
              </a:buClr>
              <a:buSzPts val="1500"/>
              <a:buFont typeface="Barlow"/>
              <a:buChar char="●"/>
            </a:pPr>
            <a:r>
              <a:rPr lang="en-GB">
                <a:solidFill>
                  <a:srgbClr val="184596"/>
                </a:solidFill>
                <a:latin typeface="Barlow"/>
                <a:ea typeface="Barlow"/>
                <a:cs typeface="Barlow"/>
                <a:sym typeface="Barlow"/>
              </a:rPr>
              <a:t>Developing infrastructure - DCCs, DCOs, GOOS, WMO connecting to other processes (RRR), and UN Policy, GCOS</a:t>
            </a:r>
            <a:endParaRPr>
              <a:solidFill>
                <a:schemeClr val="dk1"/>
              </a:solidFill>
            </a:endParaRPr>
          </a:p>
          <a:p>
            <a:pPr indent="-323850" lvl="0" marL="457200" rtl="0" algn="l">
              <a:lnSpc>
                <a:spcPct val="120000"/>
              </a:lnSpc>
              <a:spcBef>
                <a:spcPts val="0"/>
              </a:spcBef>
              <a:spcAft>
                <a:spcPts val="0"/>
              </a:spcAft>
              <a:buClr>
                <a:schemeClr val="accent1"/>
              </a:buClr>
              <a:buSzPts val="1500"/>
              <a:buFont typeface="Barlow"/>
              <a:buChar char="●"/>
            </a:pPr>
            <a:r>
              <a:rPr lang="en-GB">
                <a:solidFill>
                  <a:schemeClr val="accent1"/>
                </a:solidFill>
                <a:latin typeface="Barlow"/>
                <a:ea typeface="Barlow"/>
                <a:cs typeface="Barlow"/>
                <a:sym typeface="Barlow"/>
              </a:rPr>
              <a:t>Develop knowledge for best practice - deliver this for more exemplars - global and regional scale</a:t>
            </a:r>
            <a:endParaRPr>
              <a:solidFill>
                <a:schemeClr val="dk1"/>
              </a:solidFill>
            </a:endParaRPr>
          </a:p>
          <a:p>
            <a:pPr indent="-323850" lvl="0" marL="457200" rtl="0" algn="l">
              <a:lnSpc>
                <a:spcPct val="120000"/>
              </a:lnSpc>
              <a:spcBef>
                <a:spcPts val="0"/>
              </a:spcBef>
              <a:spcAft>
                <a:spcPts val="0"/>
              </a:spcAft>
              <a:buClr>
                <a:schemeClr val="accent1"/>
              </a:buClr>
              <a:buSzPts val="1500"/>
              <a:buFont typeface="Barlow"/>
              <a:buChar char="●"/>
            </a:pPr>
            <a:r>
              <a:rPr lang="en-GB">
                <a:solidFill>
                  <a:schemeClr val="accent1"/>
                </a:solidFill>
                <a:latin typeface="Barlow"/>
                <a:ea typeface="Barlow"/>
                <a:cs typeface="Barlow"/>
                <a:sym typeface="Barlow"/>
              </a:rPr>
              <a:t>Work on cultural change…</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a:solidFill>
                <a:schemeClr val="dk1"/>
              </a:solidFill>
            </a:endParaRPr>
          </a:p>
          <a:p>
            <a:pPr indent="-263525" lvl="3" marL="269999" rtl="0" algn="l">
              <a:lnSpc>
                <a:spcPct val="120000"/>
              </a:lnSpc>
              <a:spcBef>
                <a:spcPts val="0"/>
              </a:spcBef>
              <a:spcAft>
                <a:spcPts val="0"/>
              </a:spcAft>
              <a:buClr>
                <a:srgbClr val="F38417"/>
              </a:buClr>
              <a:buSzPts val="1600"/>
              <a:buFont typeface="Barlow"/>
              <a:buChar char="―"/>
            </a:pPr>
            <a:r>
              <a:rPr lang="en-GB">
                <a:solidFill>
                  <a:srgbClr val="184596"/>
                </a:solidFill>
                <a:latin typeface="Barlow"/>
                <a:ea typeface="Barlow"/>
                <a:cs typeface="Barlow"/>
                <a:sym typeface="Barlow"/>
              </a:rPr>
              <a:t>Where will we be at 5 years?</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GB">
                <a:solidFill>
                  <a:srgbClr val="184596"/>
                </a:solidFill>
                <a:latin typeface="Barlow"/>
                <a:ea typeface="Barlow"/>
                <a:cs typeface="Barlow"/>
                <a:sym typeface="Barlow"/>
              </a:rPr>
              <a:t>X exemplars?</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GB">
                <a:solidFill>
                  <a:srgbClr val="184596"/>
                </a:solidFill>
                <a:latin typeface="Barlow"/>
                <a:ea typeface="Barlow"/>
                <a:cs typeface="Barlow"/>
                <a:sym typeface="Barlow"/>
              </a:rPr>
              <a:t>System lifted in key areas </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GB">
                <a:solidFill>
                  <a:srgbClr val="184596"/>
                </a:solidFill>
                <a:latin typeface="Barlow"/>
                <a:ea typeface="Barlow"/>
                <a:cs typeface="Barlow"/>
                <a:sym typeface="Barlow"/>
              </a:rPr>
              <a:t>Ability to now test the system for needs - WNO others, </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GB">
                <a:solidFill>
                  <a:srgbClr val="184596"/>
                </a:solidFill>
                <a:latin typeface="Barlow"/>
                <a:ea typeface="Barlow"/>
                <a:cs typeface="Barlow"/>
                <a:sym typeface="Barlow"/>
              </a:rPr>
              <a:t>New exemplars - perhaps even regional/ local to lift the system</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GB">
                <a:solidFill>
                  <a:srgbClr val="184596"/>
                </a:solidFill>
                <a:latin typeface="Barlow"/>
                <a:ea typeface="Barlow"/>
                <a:cs typeface="Barlow"/>
                <a:sym typeface="Barlow"/>
              </a:rPr>
              <a:t>Expanded testing facility with ability to access for GOOS Projects, </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GB">
                <a:solidFill>
                  <a:srgbClr val="184596"/>
                </a:solidFill>
                <a:latin typeface="Barlow"/>
                <a:ea typeface="Barlow"/>
                <a:cs typeface="Barlow"/>
                <a:sym typeface="Barlow"/>
              </a:rPr>
              <a:t>Links between prediction and observing firmly established, assessment of value routinely undertaken</a:t>
            </a:r>
            <a:endParaRPr>
              <a:solidFill>
                <a:schemeClr val="dk1"/>
              </a:solidFill>
            </a:endParaRPr>
          </a:p>
          <a:p>
            <a:pPr indent="-263525" lvl="3" marL="269999" rtl="0" algn="l">
              <a:lnSpc>
                <a:spcPct val="120000"/>
              </a:lnSpc>
              <a:spcBef>
                <a:spcPts val="1000"/>
              </a:spcBef>
              <a:spcAft>
                <a:spcPts val="0"/>
              </a:spcAft>
              <a:buClr>
                <a:srgbClr val="184596"/>
              </a:buClr>
              <a:buSzPts val="1600"/>
              <a:buFont typeface="Barlow"/>
              <a:buChar char="―"/>
            </a:pPr>
            <a:r>
              <a:rPr lang="en-GB">
                <a:solidFill>
                  <a:srgbClr val="184596"/>
                </a:solidFill>
                <a:latin typeface="Barlow"/>
                <a:ea typeface="Barlow"/>
                <a:cs typeface="Barlow"/>
                <a:sym typeface="Barlow"/>
              </a:rPr>
              <a:t>AT 5 years - ASSESS - what need to do to move from exemplars to systemic - size of any core facility/management… is it even needed</a:t>
            </a:r>
            <a:endParaRPr>
              <a:solidFill>
                <a:srgbClr val="184596"/>
              </a:solidFill>
              <a:latin typeface="Barlow"/>
              <a:ea typeface="Barlow"/>
              <a:cs typeface="Barlow"/>
              <a:sym typeface="Barlow"/>
            </a:endParaRPr>
          </a:p>
        </p:txBody>
      </p:sp>
      <p:sp>
        <p:nvSpPr>
          <p:cNvPr id="486" name="Google Shape;486;g22230c56c6d_0_7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2230c56c6d_0_29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Demands for ocean information are on the rise. </a:t>
            </a:r>
            <a:r>
              <a:rPr lang="en-GB"/>
              <a:t>We have the tools, and the technologies.  </a:t>
            </a:r>
            <a:r>
              <a:rPr lang="en-GB">
                <a:solidFill>
                  <a:schemeClr val="dk1"/>
                </a:solidFill>
              </a:rPr>
              <a:t>OUr aim is indeed to transform how we think and implement our ocean observing system. </a:t>
            </a:r>
            <a:r>
              <a:rPr lang="en-GB"/>
              <a:t>We will move  towards a system driven by users and stakeholders and more quickly showing benefit to ocean observing investment. </a:t>
            </a:r>
            <a:endParaRPr/>
          </a:p>
          <a:p>
            <a:pPr indent="0" lvl="0" marL="0" rtl="0" algn="l">
              <a:lnSpc>
                <a:spcPct val="100000"/>
              </a:lnSpc>
              <a:spcBef>
                <a:spcPts val="0"/>
              </a:spcBef>
              <a:spcAft>
                <a:spcPts val="0"/>
              </a:spcAft>
              <a:buSzPts val="1100"/>
              <a:buNone/>
            </a:pPr>
            <a:r>
              <a:rPr lang="en-GB"/>
              <a:t>Acknowledging my co-chairs Sabrina and Emma and our expanding international team of expert partners supporting our activities.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THe response to this workshop and to the Exemplar development discussions has been, well, simply incredible. We’ve had over 300 registrants to today’s meeting.</a:t>
            </a:r>
            <a:endParaRPr/>
          </a:p>
        </p:txBody>
      </p:sp>
      <p:sp>
        <p:nvSpPr>
          <p:cNvPr id="510" name="Google Shape;510;g22230c56c6d_0_29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2230c56c6d_0_24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g22230c56c6d_0_24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2230c56c6d_0_2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22230c56c6d_0_2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2230c56c6d_0_2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 name="Google Shape;558;g22230c56c6d_0_2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f9a5d6dbfc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1f9a5d6dbfc_1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63525" lvl="3" marL="269999" rtl="0" algn="l">
              <a:lnSpc>
                <a:spcPct val="120000"/>
              </a:lnSpc>
              <a:spcBef>
                <a:spcPts val="1000"/>
              </a:spcBef>
              <a:spcAft>
                <a:spcPts val="0"/>
              </a:spcAft>
              <a:buClr>
                <a:srgbClr val="184596"/>
              </a:buClr>
              <a:buSzPts val="1600"/>
              <a:buFont typeface="Barlow"/>
              <a:buChar char="―"/>
            </a:pPr>
            <a:r>
              <a:t/>
            </a:r>
            <a:endParaRPr>
              <a:solidFill>
                <a:srgbClr val="184596"/>
              </a:solidFill>
              <a:latin typeface="Barlow"/>
              <a:ea typeface="Barlow"/>
              <a:cs typeface="Barlow"/>
              <a:sym typeface="Barlow"/>
            </a:endParaRPr>
          </a:p>
        </p:txBody>
      </p:sp>
      <p:sp>
        <p:nvSpPr>
          <p:cNvPr id="567" name="Google Shape;567;g1f9a5d6dbfc_1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f9a5d6dbfc_1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g1f9a5d6dbfc_1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63525" lvl="3" marL="269999" rtl="0" algn="l">
              <a:lnSpc>
                <a:spcPct val="120000"/>
              </a:lnSpc>
              <a:spcBef>
                <a:spcPts val="1000"/>
              </a:spcBef>
              <a:spcAft>
                <a:spcPts val="0"/>
              </a:spcAft>
              <a:buClr>
                <a:srgbClr val="184596"/>
              </a:buClr>
              <a:buSzPts val="1600"/>
              <a:buFont typeface="Barlow"/>
              <a:buChar char="―"/>
            </a:pPr>
            <a:r>
              <a:t/>
            </a:r>
            <a:endParaRPr>
              <a:solidFill>
                <a:srgbClr val="184596"/>
              </a:solidFill>
              <a:latin typeface="Barlow"/>
              <a:ea typeface="Barlow"/>
              <a:cs typeface="Barlow"/>
              <a:sym typeface="Barlow"/>
            </a:endParaRPr>
          </a:p>
        </p:txBody>
      </p:sp>
      <p:sp>
        <p:nvSpPr>
          <p:cNvPr id="583" name="Google Shape;583;g1f9a5d6dbfc_1_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f9a5d6dbfc_1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g1f9a5d6dbfc_1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63525" lvl="3" marL="269999" rtl="0" algn="l">
              <a:lnSpc>
                <a:spcPct val="120000"/>
              </a:lnSpc>
              <a:spcBef>
                <a:spcPts val="1000"/>
              </a:spcBef>
              <a:spcAft>
                <a:spcPts val="0"/>
              </a:spcAft>
              <a:buClr>
                <a:srgbClr val="184596"/>
              </a:buClr>
              <a:buSzPts val="1600"/>
              <a:buFont typeface="Barlow"/>
              <a:buChar char="―"/>
            </a:pPr>
            <a:r>
              <a:t/>
            </a:r>
            <a:endParaRPr>
              <a:solidFill>
                <a:srgbClr val="184596"/>
              </a:solidFill>
              <a:latin typeface="Barlow"/>
              <a:ea typeface="Barlow"/>
              <a:cs typeface="Barlow"/>
              <a:sym typeface="Barlow"/>
            </a:endParaRPr>
          </a:p>
        </p:txBody>
      </p:sp>
      <p:sp>
        <p:nvSpPr>
          <p:cNvPr id="598" name="Google Shape;598;g1f9a5d6dbfc_1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2230c56c6d_0_1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22230c56c6d_0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2230c56c6d_0_10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1" name="Google Shape;611;g22230c56c6d_0_10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22230c56c6d_0_25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g22230c56c6d_0_25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900"/>
              </a:spcBef>
              <a:spcAft>
                <a:spcPts val="0"/>
              </a:spcAft>
              <a:buClr>
                <a:schemeClr val="dk1"/>
              </a:buClr>
              <a:buSzPts val="1100"/>
              <a:buFont typeface="Arial"/>
              <a:buNone/>
            </a:pPr>
            <a:r>
              <a:rPr lang="en-GB" sz="1200">
                <a:solidFill>
                  <a:schemeClr val="dk1"/>
                </a:solidFill>
              </a:rPr>
              <a:t>&lt;&lt;&lt;&lt;&lt;&lt;&lt;&lt;&lt;&lt;&lt;&lt;&lt;SHOW EXCITEMENT&gt;&gt;&gt;&gt;&gt;&gt;&gt;&gt;&gt;&gt;&gt;&gt;&gt;&gt;</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GB" sz="1200">
                <a:solidFill>
                  <a:schemeClr val="dk1"/>
                </a:solidFill>
              </a:rPr>
              <a:t>Delighted today to give a preview of the progress in developing the co-design programme and the first key projects that will launch the process and the change.</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GB" sz="1200">
                <a:solidFill>
                  <a:schemeClr val="dk1"/>
                </a:solidFill>
              </a:rPr>
              <a:t>These exemplars are at the intersection of critical needs, engaged user communities, opportunities to innovate our observing approaches, and engaging new communities and voices. </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GB" sz="1200">
                <a:solidFill>
                  <a:schemeClr val="dk1"/>
                </a:solidFill>
              </a:rPr>
              <a:t>Because of their importance, because of the opportunities, there is a lot of energy and enthusiasm behind each of the exemplars which you’ll hear about next. </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GB">
                <a:solidFill>
                  <a:srgbClr val="184596"/>
                </a:solidFill>
                <a:latin typeface="Barlow"/>
                <a:ea typeface="Barlow"/>
                <a:cs typeface="Barlow"/>
                <a:sym typeface="Barlow"/>
              </a:rPr>
              <a:t>It’s my pleasure to introduce Tammy Morris, Senior Scientist/Marine Coordinator from the S African Weather Service who will begin our roundtable of Exemplar summaries</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GB" sz="1200">
                <a:solidFill>
                  <a:schemeClr val="dk1"/>
                </a:solidFill>
              </a:rPr>
              <a:t>NEXT SLIDE</a:t>
            </a:r>
            <a:endParaRPr sz="1200">
              <a:solidFill>
                <a:schemeClr val="dk1"/>
              </a:solidFill>
            </a:endParaRPr>
          </a:p>
          <a:p>
            <a:pPr indent="0" lvl="0" marL="0" rtl="0" algn="l">
              <a:lnSpc>
                <a:spcPct val="120000"/>
              </a:lnSpc>
              <a:spcBef>
                <a:spcPts val="900"/>
              </a:spcBef>
              <a:spcAft>
                <a:spcPts val="0"/>
              </a:spcAft>
              <a:buClr>
                <a:schemeClr val="dk1"/>
              </a:buClr>
              <a:buSzPts val="1100"/>
              <a:buFont typeface="Arial"/>
              <a:buNone/>
            </a:pPr>
            <a:r>
              <a:rPr lang="en-GB" sz="1200">
                <a:solidFill>
                  <a:schemeClr val="dk1"/>
                </a:solidFill>
              </a:rPr>
              <a:t>====================================</a:t>
            </a:r>
            <a:endParaRPr sz="1200">
              <a:solidFill>
                <a:schemeClr val="dk1"/>
              </a:solidFill>
            </a:endParaRPr>
          </a:p>
          <a:p>
            <a:pPr indent="0" lvl="0" marL="0" rtl="0" algn="l">
              <a:spcBef>
                <a:spcPts val="0"/>
              </a:spcBef>
              <a:spcAft>
                <a:spcPts val="0"/>
              </a:spcAft>
              <a:buNone/>
            </a:pPr>
            <a:r>
              <a:rPr lang="en-GB" sz="1200">
                <a:solidFill>
                  <a:schemeClr val="dk1"/>
                </a:solidFill>
              </a:rPr>
              <a:t>Exemplar projects do 3 things: help lift the system, embed new co-design practices, the programme then develop process and infrastructure for wide spread co-design</a:t>
            </a:r>
            <a:endParaRPr sz="1200">
              <a:solidFill>
                <a:schemeClr val="dk1"/>
              </a:solidFill>
            </a:endParaRPr>
          </a:p>
          <a:p>
            <a:pPr indent="0" lvl="0" marL="0" rtl="0" algn="l">
              <a:spcBef>
                <a:spcPts val="0"/>
              </a:spcBef>
              <a:spcAft>
                <a:spcPts val="0"/>
              </a:spcAft>
              <a:buNone/>
            </a:pPr>
            <a:r>
              <a:rPr lang="en-GB" sz="1200">
                <a:solidFill>
                  <a:schemeClr val="dk1"/>
                </a:solidFill>
              </a:rPr>
              <a:t>Each exemplar will</a:t>
            </a:r>
            <a:endParaRPr sz="1200">
              <a:solidFill>
                <a:schemeClr val="dk1"/>
              </a:solidFill>
            </a:endParaRPr>
          </a:p>
          <a:p>
            <a:pPr indent="-161925" lvl="3" marL="269999" rtl="0" algn="l">
              <a:lnSpc>
                <a:spcPct val="120000"/>
              </a:lnSpc>
              <a:spcBef>
                <a:spcPts val="0"/>
              </a:spcBef>
              <a:spcAft>
                <a:spcPts val="0"/>
              </a:spcAft>
              <a:buClr>
                <a:srgbClr val="F38417"/>
              </a:buClr>
              <a:buSzPts val="1200"/>
              <a:buFont typeface="Barlow"/>
              <a:buNone/>
            </a:pPr>
            <a:r>
              <a:rPr lang="en-GB" sz="1200">
                <a:solidFill>
                  <a:srgbClr val="184596"/>
                </a:solidFill>
                <a:latin typeface="Barlow"/>
                <a:ea typeface="Barlow"/>
                <a:cs typeface="Barlow"/>
                <a:sym typeface="Barlow"/>
              </a:rPr>
              <a:t>Address </a:t>
            </a:r>
            <a:r>
              <a:rPr b="1" lang="en-GB" sz="1200">
                <a:solidFill>
                  <a:srgbClr val="F38417"/>
                </a:solidFill>
                <a:latin typeface="Barlow"/>
                <a:ea typeface="Barlow"/>
                <a:cs typeface="Barlow"/>
                <a:sym typeface="Barlow"/>
              </a:rPr>
              <a:t>key gaps</a:t>
            </a:r>
            <a:r>
              <a:rPr lang="en-GB" sz="1200">
                <a:solidFill>
                  <a:srgbClr val="184596"/>
                </a:solidFill>
                <a:latin typeface="Barlow"/>
                <a:ea typeface="Barlow"/>
                <a:cs typeface="Barlow"/>
                <a:sym typeface="Barlow"/>
              </a:rPr>
              <a:t> in an integrated value chain across observing – modelling - services – users</a:t>
            </a:r>
            <a:endParaRPr sz="1200">
              <a:solidFill>
                <a:schemeClr val="lt1"/>
              </a:solidFill>
            </a:endParaRPr>
          </a:p>
          <a:p>
            <a:pPr indent="-161925" lvl="3" marL="269999" rtl="0" algn="l">
              <a:lnSpc>
                <a:spcPct val="120000"/>
              </a:lnSpc>
              <a:spcBef>
                <a:spcPts val="0"/>
              </a:spcBef>
              <a:spcAft>
                <a:spcPts val="0"/>
              </a:spcAft>
              <a:buClr>
                <a:srgbClr val="F38417"/>
              </a:buClr>
              <a:buSzPts val="1200"/>
              <a:buFont typeface="Barlow"/>
              <a:buNone/>
            </a:pPr>
            <a:r>
              <a:rPr lang="en-GB" sz="1200">
                <a:solidFill>
                  <a:srgbClr val="184596"/>
                </a:solidFill>
                <a:latin typeface="Barlow"/>
                <a:ea typeface="Barlow"/>
                <a:cs typeface="Barlow"/>
                <a:sym typeface="Barlow"/>
              </a:rPr>
              <a:t>Engage </a:t>
            </a:r>
            <a:r>
              <a:rPr b="1" lang="en-GB" sz="1200">
                <a:solidFill>
                  <a:srgbClr val="F38417"/>
                </a:solidFill>
                <a:latin typeface="Barlow"/>
                <a:ea typeface="Barlow"/>
                <a:cs typeface="Barlow"/>
                <a:sym typeface="Barlow"/>
              </a:rPr>
              <a:t>key user stakeholders</a:t>
            </a:r>
            <a:r>
              <a:rPr lang="en-GB" sz="1200">
                <a:solidFill>
                  <a:srgbClr val="184596"/>
                </a:solidFill>
                <a:latin typeface="Barlow"/>
                <a:ea typeface="Barlow"/>
                <a:cs typeface="Barlow"/>
                <a:sym typeface="Barlow"/>
              </a:rPr>
              <a:t> to understand their needs</a:t>
            </a:r>
            <a:endParaRPr sz="1200">
              <a:solidFill>
                <a:schemeClr val="lt1"/>
              </a:solidFill>
            </a:endParaRPr>
          </a:p>
          <a:p>
            <a:pPr indent="-161925" lvl="3" marL="269999" rtl="0" algn="l">
              <a:lnSpc>
                <a:spcPct val="120000"/>
              </a:lnSpc>
              <a:spcBef>
                <a:spcPts val="0"/>
              </a:spcBef>
              <a:spcAft>
                <a:spcPts val="0"/>
              </a:spcAft>
              <a:buClr>
                <a:srgbClr val="F38417"/>
              </a:buClr>
              <a:buSzPts val="1200"/>
              <a:buFont typeface="Barlow"/>
              <a:buNone/>
            </a:pPr>
            <a:r>
              <a:rPr b="1" lang="en-GB" sz="1200">
                <a:solidFill>
                  <a:srgbClr val="F38417"/>
                </a:solidFill>
                <a:latin typeface="Barlow"/>
                <a:ea typeface="Barlow"/>
                <a:cs typeface="Barlow"/>
                <a:sym typeface="Barlow"/>
              </a:rPr>
              <a:t>Integrate </a:t>
            </a:r>
            <a:r>
              <a:rPr lang="en-GB" sz="1200">
                <a:solidFill>
                  <a:srgbClr val="184596"/>
                </a:solidFill>
                <a:latin typeface="Barlow"/>
                <a:ea typeface="Barlow"/>
                <a:cs typeface="Barlow"/>
                <a:sym typeface="Barlow"/>
              </a:rPr>
              <a:t>along the chain from observers to users to assure deliver</a:t>
            </a:r>
            <a:endParaRPr sz="1200">
              <a:solidFill>
                <a:srgbClr val="184596"/>
              </a:solidFill>
              <a:latin typeface="Barlow"/>
              <a:ea typeface="Barlow"/>
              <a:cs typeface="Barlow"/>
              <a:sym typeface="Barlow"/>
            </a:endParaRPr>
          </a:p>
          <a:p>
            <a:pPr indent="-161925" lvl="3" marL="269999" rtl="0" algn="l">
              <a:lnSpc>
                <a:spcPct val="120000"/>
              </a:lnSpc>
              <a:spcBef>
                <a:spcPts val="0"/>
              </a:spcBef>
              <a:spcAft>
                <a:spcPts val="0"/>
              </a:spcAft>
              <a:buClr>
                <a:srgbClr val="F38417"/>
              </a:buClr>
              <a:buSzPts val="1200"/>
              <a:buFont typeface="Barlow"/>
              <a:buNone/>
            </a:pPr>
            <a:r>
              <a:rPr b="1" lang="en-GB" sz="1200">
                <a:solidFill>
                  <a:srgbClr val="F38417"/>
                </a:solidFill>
                <a:latin typeface="Barlow"/>
                <a:ea typeface="Barlow"/>
                <a:cs typeface="Barlow"/>
                <a:sym typeface="Barlow"/>
              </a:rPr>
              <a:t>Assess value</a:t>
            </a:r>
            <a:r>
              <a:rPr lang="en-GB" sz="1200">
                <a:solidFill>
                  <a:srgbClr val="184596"/>
                </a:solidFill>
                <a:latin typeface="Barlow"/>
                <a:ea typeface="Barlow"/>
                <a:cs typeface="Barlow"/>
                <a:sym typeface="Barlow"/>
              </a:rPr>
              <a:t> of investment on ocean observation</a:t>
            </a:r>
            <a:endParaRPr sz="1200">
              <a:solidFill>
                <a:schemeClr val="lt1"/>
              </a:solidFill>
            </a:endParaRPr>
          </a:p>
          <a:p>
            <a:pPr indent="-161925" lvl="3" marL="269999" rtl="0" algn="l">
              <a:lnSpc>
                <a:spcPct val="120000"/>
              </a:lnSpc>
              <a:spcBef>
                <a:spcPts val="0"/>
              </a:spcBef>
              <a:spcAft>
                <a:spcPts val="0"/>
              </a:spcAft>
              <a:buClr>
                <a:srgbClr val="F38417"/>
              </a:buClr>
              <a:buSzPts val="1200"/>
              <a:buFont typeface="Barlow"/>
              <a:buNone/>
            </a:pPr>
            <a:r>
              <a:rPr lang="en-GB" sz="1200">
                <a:solidFill>
                  <a:srgbClr val="184596"/>
                </a:solidFill>
                <a:latin typeface="Barlow"/>
                <a:ea typeface="Barlow"/>
                <a:cs typeface="Barlow"/>
                <a:sym typeface="Barlow"/>
              </a:rPr>
              <a:t>Support the development of </a:t>
            </a:r>
            <a:r>
              <a:rPr b="1" lang="en-GB" sz="1200">
                <a:solidFill>
                  <a:srgbClr val="F38417"/>
                </a:solidFill>
                <a:latin typeface="Barlow"/>
                <a:ea typeface="Barlow"/>
                <a:cs typeface="Barlow"/>
                <a:sym typeface="Barlow"/>
              </a:rPr>
              <a:t>co-design best practice</a:t>
            </a:r>
            <a:endParaRPr b="1" sz="1200">
              <a:solidFill>
                <a:srgbClr val="F38417"/>
              </a:solidFill>
              <a:latin typeface="Barlow"/>
              <a:ea typeface="Barlow"/>
              <a:cs typeface="Barlow"/>
              <a:sym typeface="Barlow"/>
            </a:endParaRPr>
          </a:p>
          <a:p>
            <a:pPr indent="0" lvl="0" marL="1371600" rtl="0" algn="l">
              <a:lnSpc>
                <a:spcPct val="120000"/>
              </a:lnSpc>
              <a:spcBef>
                <a:spcPts val="0"/>
              </a:spcBef>
              <a:spcAft>
                <a:spcPts val="0"/>
              </a:spcAft>
              <a:buNone/>
            </a:pPr>
            <a:r>
              <a:t/>
            </a:r>
            <a:endParaRPr b="1" sz="1200">
              <a:solidFill>
                <a:srgbClr val="F38417"/>
              </a:solidFill>
              <a:latin typeface="Barlow"/>
              <a:ea typeface="Barlow"/>
              <a:cs typeface="Barlow"/>
              <a:sym typeface="Barlow"/>
            </a:endParaRPr>
          </a:p>
          <a:p>
            <a:pPr indent="0" lvl="0" marL="1371600" rtl="0" algn="l">
              <a:lnSpc>
                <a:spcPct val="120000"/>
              </a:lnSpc>
              <a:spcBef>
                <a:spcPts val="0"/>
              </a:spcBef>
              <a:spcAft>
                <a:spcPts val="0"/>
              </a:spcAft>
              <a:buNone/>
            </a:pPr>
            <a:r>
              <a:t/>
            </a:r>
            <a:endParaRPr b="1" sz="1200">
              <a:solidFill>
                <a:srgbClr val="F38417"/>
              </a:solidFill>
              <a:latin typeface="Barlow"/>
              <a:ea typeface="Barlow"/>
              <a:cs typeface="Barlow"/>
              <a:sym typeface="Barlow"/>
            </a:endParaRPr>
          </a:p>
        </p:txBody>
      </p:sp>
      <p:sp>
        <p:nvSpPr>
          <p:cNvPr id="619" name="Google Shape;619;g22230c56c6d_0_25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22230c56c6d_0_25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g22230c56c6d_0_25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63525" lvl="3" marL="269999" rtl="0" algn="l">
              <a:lnSpc>
                <a:spcPct val="120000"/>
              </a:lnSpc>
              <a:spcBef>
                <a:spcPts val="1000"/>
              </a:spcBef>
              <a:spcAft>
                <a:spcPts val="0"/>
              </a:spcAft>
              <a:buClr>
                <a:srgbClr val="184596"/>
              </a:buClr>
              <a:buSzPts val="1600"/>
              <a:buFont typeface="Barlow"/>
              <a:buChar char="―"/>
            </a:pPr>
            <a:r>
              <a:t/>
            </a:r>
            <a:endParaRPr>
              <a:solidFill>
                <a:srgbClr val="184596"/>
              </a:solidFill>
              <a:latin typeface="Barlow"/>
              <a:ea typeface="Barlow"/>
              <a:cs typeface="Barlow"/>
              <a:sym typeface="Barlow"/>
            </a:endParaRPr>
          </a:p>
        </p:txBody>
      </p:sp>
      <p:sp>
        <p:nvSpPr>
          <p:cNvPr id="633" name="Google Shape;633;g22230c56c6d_0_25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22230c56c6d_0_25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g22230c56c6d_0_25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rgbClr val="184596"/>
              </a:buClr>
              <a:buSzPts val="1600"/>
              <a:buFont typeface="Barlow"/>
              <a:buChar char="●"/>
            </a:pPr>
            <a:r>
              <a:rPr lang="en-GB">
                <a:solidFill>
                  <a:schemeClr val="dk1"/>
                </a:solidFill>
                <a:latin typeface="Barlow"/>
                <a:ea typeface="Barlow"/>
                <a:cs typeface="Barlow"/>
                <a:sym typeface="Barlow"/>
              </a:rPr>
              <a:t>The Tropical Cyclones Exemplar Project we present as this is quite an  advanced exemplar because observing capabilities are already being evaluated and used in a few regions. Together these disparate efforts will make more progress. MOreover, there is vast inequality in the tropical cyclone forecasting depending on world regions. Not all Tropical Cyclone forecasting centres have a connected ocean-atmospheric prediction model to base forecasts on. And globally there has been little improvement in forecasting cyclone intensity. </a:t>
            </a:r>
            <a:endParaRPr>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rgbClr val="184596"/>
              </a:buClr>
              <a:buSzPts val="1600"/>
              <a:buFont typeface="Barlow"/>
              <a:buChar char="●"/>
            </a:pPr>
            <a:r>
              <a:rPr lang="en-GB">
                <a:solidFill>
                  <a:schemeClr val="dk1"/>
                </a:solidFill>
                <a:latin typeface="Barlow"/>
                <a:ea typeface="Barlow"/>
                <a:cs typeface="Barlow"/>
                <a:sym typeface="Barlow"/>
              </a:rPr>
              <a:t>This Exemplar will  involve testing of new technology and leveraging knowledge and experiences from regions to support improvements in other regions, particularly those regions where communities are most vulnerable. </a:t>
            </a:r>
            <a:endParaRPr>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rgbClr val="184596"/>
              </a:buClr>
              <a:buSzPts val="1600"/>
              <a:buFont typeface="Barlow"/>
              <a:buChar char="●"/>
            </a:pPr>
            <a:r>
              <a:rPr lang="en-GB">
                <a:solidFill>
                  <a:schemeClr val="dk1"/>
                </a:solidFill>
                <a:latin typeface="Barlow"/>
                <a:ea typeface="Barlow"/>
                <a:cs typeface="Barlow"/>
                <a:sym typeface="Barlow"/>
              </a:rPr>
              <a:t>There is a very active community in the US evaluating new ocean observing technologies and what impact they will have on hurricane forecasts AND on providing much needed informaitno to coastal communities as they prepare for storms and monitor storm conditions as they happen. </a:t>
            </a:r>
            <a:endParaRPr>
              <a:solidFill>
                <a:schemeClr val="dk1"/>
              </a:solidFill>
              <a:latin typeface="Barlow"/>
              <a:ea typeface="Barlow"/>
              <a:cs typeface="Barlow"/>
              <a:sym typeface="Barlow"/>
            </a:endParaRPr>
          </a:p>
          <a:p>
            <a:pPr indent="-330200" lvl="0" marL="457200" rtl="0" algn="l">
              <a:lnSpc>
                <a:spcPct val="115000"/>
              </a:lnSpc>
              <a:spcBef>
                <a:spcPts val="0"/>
              </a:spcBef>
              <a:spcAft>
                <a:spcPts val="0"/>
              </a:spcAft>
              <a:buClr>
                <a:srgbClr val="184596"/>
              </a:buClr>
              <a:buSzPts val="1600"/>
              <a:buFont typeface="Barlow"/>
              <a:buChar char="●"/>
            </a:pPr>
            <a:r>
              <a:rPr lang="en-GB">
                <a:solidFill>
                  <a:schemeClr val="dk1"/>
                </a:solidFill>
                <a:latin typeface="Barlow"/>
                <a:ea typeface="Barlow"/>
                <a:cs typeface="Barlow"/>
                <a:sym typeface="Barlow"/>
              </a:rPr>
              <a:t>We aren’t yet realizing the value of ocean knowledge for cyclone prediction, but already we can envision the use of scalable technologies.</a:t>
            </a:r>
            <a:endParaRPr>
              <a:solidFill>
                <a:schemeClr val="dk1"/>
              </a:solidFill>
              <a:latin typeface="Barlow"/>
              <a:ea typeface="Barlow"/>
              <a:cs typeface="Barlow"/>
              <a:sym typeface="Barlow"/>
            </a:endParaRPr>
          </a:p>
          <a:p>
            <a:pPr indent="0" lvl="0" marL="0" rtl="0" algn="l">
              <a:lnSpc>
                <a:spcPct val="115000"/>
              </a:lnSpc>
              <a:spcBef>
                <a:spcPts val="0"/>
              </a:spcBef>
              <a:spcAft>
                <a:spcPts val="0"/>
              </a:spcAft>
              <a:buNone/>
            </a:pPr>
            <a:r>
              <a:rPr lang="en-GB">
                <a:solidFill>
                  <a:schemeClr val="dk1"/>
                </a:solidFill>
                <a:latin typeface="Barlow"/>
                <a:ea typeface="Barlow"/>
                <a:cs typeface="Barlow"/>
                <a:sym typeface="Barlow"/>
              </a:rPr>
              <a:t>NEXT SLIDE</a:t>
            </a:r>
            <a:endParaRPr>
              <a:solidFill>
                <a:schemeClr val="dk1"/>
              </a:solidFill>
              <a:latin typeface="Barlow"/>
              <a:ea typeface="Barlow"/>
              <a:cs typeface="Barlow"/>
              <a:sym typeface="Barlow"/>
            </a:endParaRPr>
          </a:p>
        </p:txBody>
      </p:sp>
      <p:sp>
        <p:nvSpPr>
          <p:cNvPr id="646" name="Google Shape;646;g22230c56c6d_0_25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2230c56c6d_0_2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22230c56c6d_0_25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a:solidFill>
                <a:srgbClr val="184596"/>
              </a:solidFill>
              <a:latin typeface="Barlow"/>
              <a:ea typeface="Barlow"/>
              <a:cs typeface="Barlow"/>
              <a:sym typeface="Barlow"/>
            </a:endParaRPr>
          </a:p>
        </p:txBody>
      </p:sp>
      <p:sp>
        <p:nvSpPr>
          <p:cNvPr id="658" name="Google Shape;658;g22230c56c6d_0_25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2230c56c6d_0_29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solidFill>
                  <a:schemeClr val="dk1"/>
                </a:solidFill>
              </a:rPr>
              <a:t>This statement sums up the ambition of the Ocean Observing Co-Design programme. By 2030 we want to have processes and tools that will be modular and globally applicable to evaluate observing systems in order to inform investment. Sponsors will be able to ask key questions about cost and benefit and receive clear answers.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400"/>
              <a:buNone/>
            </a:pPr>
            <a:r>
              <a:t/>
            </a:r>
            <a:endParaRPr/>
          </a:p>
        </p:txBody>
      </p:sp>
      <p:sp>
        <p:nvSpPr>
          <p:cNvPr id="670" name="Google Shape;670;g22230c56c6d_0_29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2230c56c6d_0_9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g22230c56c6d_0_9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2230c56c6d_0_10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g22230c56c6d_0_10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2230c56c6d_0_1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22230c56c6d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2230c56c6d_0_1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22230c56c6d_0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2230c56c6d_0_2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g22230c56c6d_0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2230c56c6d_0_2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22230c56c6d_0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2230c56c6d_0_18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g22230c56c6d_0_18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2230c56c6d_0_19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g22230c56c6d_0_19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2230c56c6d_0_4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450" name="Google Shape;450;g22230c56c6d_0_4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2.png"/><Relationship Id="rId6"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jpg"/><Relationship Id="rId3"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2.png"/><Relationship Id="rId6"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2"/>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2"/>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1" name="Google Shape;21;p2"/>
          <p:cNvPicPr preferRelativeResize="0"/>
          <p:nvPr/>
        </p:nvPicPr>
        <p:blipFill rotWithShape="1">
          <a:blip r:embed="rId2">
            <a:alphaModFix/>
          </a:blip>
          <a:srcRect b="0" l="0" r="0" t="0"/>
          <a:stretch/>
        </p:blipFill>
        <p:spPr>
          <a:xfrm>
            <a:off x="1368000" y="576000"/>
            <a:ext cx="2970000" cy="8387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79" name="Shape 79"/>
        <p:cNvGrpSpPr/>
        <p:nvPr/>
      </p:nvGrpSpPr>
      <p:grpSpPr>
        <a:xfrm>
          <a:off x="0" y="0"/>
          <a:ext cx="0" cy="0"/>
          <a:chOff x="0" y="0"/>
          <a:chExt cx="0" cy="0"/>
        </a:xfrm>
      </p:grpSpPr>
      <p:sp>
        <p:nvSpPr>
          <p:cNvPr id="80" name="Google Shape;80;p11"/>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1" name="Google Shape;81;p1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0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0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0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0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0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0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0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0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5" name="Google Shape;85;p11"/>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1"/>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1"/>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1"/>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9" name="Google Shape;89;p1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90" name="Shape 90"/>
        <p:cNvGrpSpPr/>
        <p:nvPr/>
      </p:nvGrpSpPr>
      <p:grpSpPr>
        <a:xfrm>
          <a:off x="0" y="0"/>
          <a:ext cx="0" cy="0"/>
          <a:chOff x="0" y="0"/>
          <a:chExt cx="0" cy="0"/>
        </a:xfrm>
      </p:grpSpPr>
      <p:sp>
        <p:nvSpPr>
          <p:cNvPr id="91" name="Google Shape;91;p1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2"/>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96" name="Shape 96"/>
        <p:cNvGrpSpPr/>
        <p:nvPr/>
      </p:nvGrpSpPr>
      <p:grpSpPr>
        <a:xfrm>
          <a:off x="0" y="0"/>
          <a:ext cx="0" cy="0"/>
          <a:chOff x="0" y="0"/>
          <a:chExt cx="0" cy="0"/>
        </a:xfrm>
      </p:grpSpPr>
      <p:sp>
        <p:nvSpPr>
          <p:cNvPr id="97" name="Google Shape;97;p1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8" name="Google Shape;98;p13"/>
          <p:cNvSpPr/>
          <p:nvPr>
            <p:ph idx="2" type="pic"/>
          </p:nvPr>
        </p:nvSpPr>
        <p:spPr>
          <a:xfrm>
            <a:off x="5334000" y="0"/>
            <a:ext cx="6858000" cy="6858000"/>
          </a:xfrm>
          <a:prstGeom prst="rect">
            <a:avLst/>
          </a:prstGeom>
          <a:solidFill>
            <a:srgbClr val="D8D8D8"/>
          </a:solidFill>
          <a:ln>
            <a:noFill/>
          </a:ln>
        </p:spPr>
      </p:sp>
      <p:sp>
        <p:nvSpPr>
          <p:cNvPr id="99" name="Google Shape;99;p13"/>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100" name="Shape 100"/>
        <p:cNvGrpSpPr/>
        <p:nvPr/>
      </p:nvGrpSpPr>
      <p:grpSpPr>
        <a:xfrm>
          <a:off x="0" y="0"/>
          <a:ext cx="0" cy="0"/>
          <a:chOff x="0" y="0"/>
          <a:chExt cx="0" cy="0"/>
        </a:xfrm>
      </p:grpSpPr>
      <p:sp>
        <p:nvSpPr>
          <p:cNvPr id="101" name="Google Shape;101;p14"/>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0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0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0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0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0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0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0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0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03" name="Google Shape;103;p14"/>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04" name="Shape 104"/>
        <p:cNvGrpSpPr/>
        <p:nvPr/>
      </p:nvGrpSpPr>
      <p:grpSpPr>
        <a:xfrm>
          <a:off x="0" y="0"/>
          <a:ext cx="0" cy="0"/>
          <a:chOff x="0" y="0"/>
          <a:chExt cx="0" cy="0"/>
        </a:xfrm>
      </p:grpSpPr>
      <p:sp>
        <p:nvSpPr>
          <p:cNvPr id="105" name="Google Shape;105;p15"/>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0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0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0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0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0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0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0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0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15"/>
          <p:cNvSpPr txBox="1"/>
          <p:nvPr>
            <p:ph idx="1" type="body"/>
          </p:nvPr>
        </p:nvSpPr>
        <p:spPr>
          <a:xfrm>
            <a:off x="720725" y="5065200"/>
            <a:ext cx="7740000" cy="4476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0" name="Google Shape;110;p15"/>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111" name="Shape 111"/>
        <p:cNvGrpSpPr/>
        <p:nvPr/>
      </p:nvGrpSpPr>
      <p:grpSpPr>
        <a:xfrm>
          <a:off x="0" y="0"/>
          <a:ext cx="0" cy="0"/>
          <a:chOff x="0" y="0"/>
          <a:chExt cx="0" cy="0"/>
        </a:xfrm>
      </p:grpSpPr>
      <p:sp>
        <p:nvSpPr>
          <p:cNvPr id="112" name="Google Shape;112;p16"/>
          <p:cNvSpPr txBox="1"/>
          <p:nvPr>
            <p:ph type="ctrTitle"/>
          </p:nvPr>
        </p:nvSpPr>
        <p:spPr>
          <a:xfrm>
            <a:off x="720725" y="2854801"/>
            <a:ext cx="4073912"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6"/>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4" name="Google Shape;114;p16"/>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115" name="Google Shape;115;p16"/>
          <p:cNvPicPr preferRelativeResize="0"/>
          <p:nvPr/>
        </p:nvPicPr>
        <p:blipFill rotWithShape="1">
          <a:blip r:embed="rId2">
            <a:alphaModFix/>
          </a:blip>
          <a:srcRect b="0" l="0" r="0" t="0"/>
          <a:stretch/>
        </p:blipFill>
        <p:spPr>
          <a:xfrm>
            <a:off x="720725" y="860400"/>
            <a:ext cx="2970000" cy="838750"/>
          </a:xfrm>
          <a:prstGeom prst="rect">
            <a:avLst/>
          </a:prstGeom>
          <a:noFill/>
          <a:ln>
            <a:noFill/>
          </a:ln>
        </p:spPr>
      </p:pic>
      <p:grpSp>
        <p:nvGrpSpPr>
          <p:cNvPr id="116" name="Google Shape;116;p16"/>
          <p:cNvGrpSpPr/>
          <p:nvPr/>
        </p:nvGrpSpPr>
        <p:grpSpPr>
          <a:xfrm>
            <a:off x="720725" y="5472000"/>
            <a:ext cx="4009268" cy="694945"/>
            <a:chOff x="720725" y="5218493"/>
            <a:chExt cx="4009268" cy="694945"/>
          </a:xfrm>
        </p:grpSpPr>
        <p:pic>
          <p:nvPicPr>
            <p:cNvPr id="117" name="Google Shape;117;p16"/>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118" name="Google Shape;118;p16"/>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119" name="Google Shape;119;p16"/>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120" name="Google Shape;120;p16"/>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1" name="Shape 121"/>
        <p:cNvGrpSpPr/>
        <p:nvPr/>
      </p:nvGrpSpPr>
      <p:grpSpPr>
        <a:xfrm>
          <a:off x="0" y="0"/>
          <a:ext cx="0" cy="0"/>
          <a:chOff x="0" y="0"/>
          <a:chExt cx="0" cy="0"/>
        </a:xfrm>
      </p:grpSpPr>
      <p:sp>
        <p:nvSpPr>
          <p:cNvPr id="122" name="Google Shape;122;p1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1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26" name="Google Shape;126;p1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1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131" name="Shape 131"/>
        <p:cNvGrpSpPr/>
        <p:nvPr/>
      </p:nvGrpSpPr>
      <p:grpSpPr>
        <a:xfrm>
          <a:off x="0" y="0"/>
          <a:ext cx="0" cy="0"/>
          <a:chOff x="0" y="0"/>
          <a:chExt cx="0" cy="0"/>
        </a:xfrm>
      </p:grpSpPr>
      <p:sp>
        <p:nvSpPr>
          <p:cNvPr id="132" name="Google Shape;132;p19"/>
          <p:cNvSpPr txBox="1"/>
          <p:nvPr>
            <p:ph type="title"/>
          </p:nvPr>
        </p:nvSpPr>
        <p:spPr>
          <a:xfrm>
            <a:off x="914400" y="304800"/>
            <a:ext cx="10363200" cy="1143300"/>
          </a:xfrm>
          <a:prstGeom prst="rect">
            <a:avLst/>
          </a:prstGeom>
          <a:noFill/>
          <a:ln>
            <a:noFill/>
          </a:ln>
        </p:spPr>
        <p:txBody>
          <a:bodyPr anchorCtr="0" anchor="ctr" bIns="34275" lIns="68575" spcFirstLastPara="1" rIns="68575" wrap="square" tIns="34275">
            <a:noAutofit/>
          </a:bodyPr>
          <a:lstStyle>
            <a:lvl1pPr lvl="0" rtl="0" algn="l">
              <a:lnSpc>
                <a:spcPct val="85000"/>
              </a:lnSpc>
              <a:spcBef>
                <a:spcPts val="0"/>
              </a:spcBef>
              <a:spcAft>
                <a:spcPts val="0"/>
              </a:spcAft>
              <a:buSzPts val="27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19"/>
          <p:cNvSpPr txBox="1"/>
          <p:nvPr>
            <p:ph idx="10" type="dt"/>
          </p:nvPr>
        </p:nvSpPr>
        <p:spPr>
          <a:xfrm>
            <a:off x="914400" y="6248400"/>
            <a:ext cx="2540100" cy="4572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4" name="Google Shape;134;p19"/>
          <p:cNvSpPr txBox="1"/>
          <p:nvPr>
            <p:ph idx="11" type="ftr"/>
          </p:nvPr>
        </p:nvSpPr>
        <p:spPr>
          <a:xfrm>
            <a:off x="4165600" y="6248400"/>
            <a:ext cx="3860700" cy="4572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5" name="Google Shape;135;p19"/>
          <p:cNvSpPr txBox="1"/>
          <p:nvPr>
            <p:ph idx="12" type="sldNum"/>
          </p:nvPr>
        </p:nvSpPr>
        <p:spPr>
          <a:xfrm>
            <a:off x="8737600" y="6248400"/>
            <a:ext cx="2540100" cy="457200"/>
          </a:xfrm>
          <a:prstGeom prst="rect">
            <a:avLst/>
          </a:prstGeom>
          <a:noFill/>
          <a:ln>
            <a:noFill/>
          </a:ln>
        </p:spPr>
        <p:txBody>
          <a:bodyPr anchorCtr="0" anchor="t" bIns="34275" lIns="68575" spcFirstLastPara="1" rIns="68575" wrap="square" tIns="34275">
            <a:noAutofit/>
          </a:bodyPr>
          <a:lstStyle>
            <a:lvl1pPr indent="0" lvl="0" marL="0" marR="0" rtl="0" algn="r">
              <a:lnSpc>
                <a:spcPct val="90000"/>
              </a:lnSpc>
              <a:spcBef>
                <a:spcPts val="0"/>
              </a:spcBef>
              <a:spcAft>
                <a:spcPts val="0"/>
              </a:spcAft>
              <a:buClr>
                <a:srgbClr val="000000"/>
              </a:buClr>
              <a:buSzPts val="1100"/>
              <a:buFont typeface="Arial"/>
              <a:buNone/>
              <a:defRPr b="0" i="0" sz="1500" u="none" cap="none" strike="noStrike">
                <a:solidFill>
                  <a:schemeClr val="dk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100"/>
              <a:buFont typeface="Arial"/>
              <a:buNone/>
              <a:defRPr b="0" i="0" sz="1500" u="none" cap="none" strike="noStrike">
                <a:solidFill>
                  <a:schemeClr val="dk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100"/>
              <a:buFont typeface="Arial"/>
              <a:buNone/>
              <a:defRPr b="0" i="0" sz="1500" u="none" cap="none" strike="noStrike">
                <a:solidFill>
                  <a:schemeClr val="dk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100"/>
              <a:buFont typeface="Arial"/>
              <a:buNone/>
              <a:defRPr b="0" i="0" sz="1500" u="none" cap="none" strike="noStrike">
                <a:solidFill>
                  <a:schemeClr val="dk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100"/>
              <a:buFont typeface="Arial"/>
              <a:buNone/>
              <a:defRPr b="0" i="0" sz="1500" u="none" cap="none" strike="noStrike">
                <a:solidFill>
                  <a:schemeClr val="dk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100"/>
              <a:buFont typeface="Arial"/>
              <a:buNone/>
              <a:defRPr b="0" i="0" sz="1500" u="none" cap="none" strike="noStrike">
                <a:solidFill>
                  <a:schemeClr val="dk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100"/>
              <a:buFont typeface="Arial"/>
              <a:buNone/>
              <a:defRPr b="0" i="0" sz="1500" u="none" cap="none" strike="noStrike">
                <a:solidFill>
                  <a:schemeClr val="dk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100"/>
              <a:buFont typeface="Arial"/>
              <a:buNone/>
              <a:defRPr b="0" i="0" sz="1500" u="none" cap="none" strike="noStrike">
                <a:solidFill>
                  <a:schemeClr val="dk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100"/>
              <a:buFont typeface="Arial"/>
              <a:buNone/>
              <a:defRPr b="0" i="0" sz="15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lide" showMasterSp="0">
  <p:cSld name="Intro Slide">
    <p:bg>
      <p:bgPr>
        <a:solidFill>
          <a:schemeClr val="accent1"/>
        </a:solidFill>
      </p:bgPr>
    </p:bg>
    <p:spTree>
      <p:nvGrpSpPr>
        <p:cNvPr id="136" name="Shape 136"/>
        <p:cNvGrpSpPr/>
        <p:nvPr/>
      </p:nvGrpSpPr>
      <p:grpSpPr>
        <a:xfrm>
          <a:off x="0" y="0"/>
          <a:ext cx="0" cy="0"/>
          <a:chOff x="0" y="0"/>
          <a:chExt cx="0" cy="0"/>
        </a:xfrm>
      </p:grpSpPr>
      <p:sp>
        <p:nvSpPr>
          <p:cNvPr id="137" name="Google Shape;137;p20"/>
          <p:cNvSpPr txBox="1"/>
          <p:nvPr>
            <p:ph idx="1" type="body"/>
          </p:nvPr>
        </p:nvSpPr>
        <p:spPr>
          <a:xfrm>
            <a:off x="1260000" y="1440000"/>
            <a:ext cx="7920000" cy="36339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3400"/>
              <a:buNone/>
              <a:defRPr sz="3400">
                <a:solidFill>
                  <a:schemeClr val="lt1"/>
                </a:solidFill>
                <a:latin typeface="Barlow Semi Condensed SemiBold"/>
                <a:ea typeface="Barlow Semi Condensed SemiBold"/>
                <a:cs typeface="Barlow Semi Condensed SemiBold"/>
                <a:sym typeface="Barlow Semi Condensed SemiBold"/>
              </a:defRPr>
            </a:lvl1pPr>
            <a:lvl2pPr indent="-228600" lvl="1" marL="914400" rtl="0" algn="l">
              <a:lnSpc>
                <a:spcPct val="100000"/>
              </a:lnSpc>
              <a:spcBef>
                <a:spcPts val="1701"/>
              </a:spcBef>
              <a:spcAft>
                <a:spcPts val="0"/>
              </a:spcAft>
              <a:buClr>
                <a:schemeClr val="lt1"/>
              </a:buClr>
              <a:buSzPts val="2400"/>
              <a:buNone/>
              <a:defRPr sz="2400">
                <a:solidFill>
                  <a:schemeClr val="lt1"/>
                </a:solidFill>
              </a:defRPr>
            </a:lvl2pPr>
            <a:lvl3pPr indent="-228600" lvl="2" marL="1371600" rtl="0" algn="l">
              <a:lnSpc>
                <a:spcPct val="100000"/>
              </a:lnSpc>
              <a:spcBef>
                <a:spcPts val="1134"/>
              </a:spcBef>
              <a:spcAft>
                <a:spcPts val="0"/>
              </a:spcAft>
              <a:buSzPts val="1800"/>
              <a:buNone/>
              <a:defRPr/>
            </a:lvl3pPr>
            <a:lvl4pPr indent="-342900" lvl="3" marL="1828800" rtl="0" algn="l">
              <a:lnSpc>
                <a:spcPct val="120000"/>
              </a:lnSpc>
              <a:spcBef>
                <a:spcPts val="1134"/>
              </a:spcBef>
              <a:spcAft>
                <a:spcPts val="0"/>
              </a:spcAft>
              <a:buSzPts val="1800"/>
              <a:buChar char="•"/>
              <a:defRPr/>
            </a:lvl4pPr>
            <a:lvl5pPr indent="-342900" lvl="4" marL="2286000" rtl="0" algn="l">
              <a:lnSpc>
                <a:spcPct val="120000"/>
              </a:lnSpc>
              <a:spcBef>
                <a:spcPts val="1417"/>
              </a:spcBef>
              <a:spcAft>
                <a:spcPts val="0"/>
              </a:spcAft>
              <a:buSzPts val="1800"/>
              <a:buChar char="•"/>
              <a:defRPr/>
            </a:lvl5pPr>
            <a:lvl6pPr indent="-342900" lvl="5" marL="2743200" rtl="0" algn="l">
              <a:lnSpc>
                <a:spcPct val="90000"/>
              </a:lnSpc>
              <a:spcBef>
                <a:spcPts val="1417"/>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22" name="Shape 22"/>
        <p:cNvGrpSpPr/>
        <p:nvPr/>
      </p:nvGrpSpPr>
      <p:grpSpPr>
        <a:xfrm>
          <a:off x="0" y="0"/>
          <a:ext cx="0" cy="0"/>
          <a:chOff x="0" y="0"/>
          <a:chExt cx="0" cy="0"/>
        </a:xfrm>
      </p:grpSpPr>
      <p:sp>
        <p:nvSpPr>
          <p:cNvPr id="23" name="Google Shape;23;p3"/>
          <p:cNvSpPr txBox="1"/>
          <p:nvPr>
            <p:ph type="ctrTitle"/>
          </p:nvPr>
        </p:nvSpPr>
        <p:spPr>
          <a:xfrm>
            <a:off x="1368000" y="2988000"/>
            <a:ext cx="3726761" cy="1790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subTitle"/>
          </p:nvPr>
        </p:nvSpPr>
        <p:spPr>
          <a:xfrm>
            <a:off x="1368000" y="4982400"/>
            <a:ext cx="3726761"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5" name="Google Shape;25;p3"/>
          <p:cNvPicPr preferRelativeResize="0"/>
          <p:nvPr/>
        </p:nvPicPr>
        <p:blipFill rotWithShape="1">
          <a:blip r:embed="rId2">
            <a:alphaModFix/>
          </a:blip>
          <a:srcRect b="0" l="0" r="0" t="0"/>
          <a:stretch/>
        </p:blipFill>
        <p:spPr>
          <a:xfrm>
            <a:off x="1368000" y="1202400"/>
            <a:ext cx="2970000" cy="838750"/>
          </a:xfrm>
          <a:prstGeom prst="rect">
            <a:avLst/>
          </a:prstGeom>
          <a:noFill/>
          <a:ln>
            <a:noFill/>
          </a:ln>
        </p:spPr>
      </p:pic>
      <p:sp>
        <p:nvSpPr>
          <p:cNvPr id="26" name="Google Shape;26;p3"/>
          <p:cNvSpPr/>
          <p:nvPr>
            <p:ph idx="2" type="pic"/>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138" name="Shape 138"/>
        <p:cNvGrpSpPr/>
        <p:nvPr/>
      </p:nvGrpSpPr>
      <p:grpSpPr>
        <a:xfrm>
          <a:off x="0" y="0"/>
          <a:ext cx="0" cy="0"/>
          <a:chOff x="0" y="0"/>
          <a:chExt cx="0" cy="0"/>
        </a:xfrm>
      </p:grpSpPr>
      <p:sp>
        <p:nvSpPr>
          <p:cNvPr id="139" name="Google Shape;139;p2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40" name="Google Shape;140;p2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1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900"/>
              <a:buNone/>
              <a:defRPr sz="19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41" name="Google Shape;141;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42" name="Google Shape;142;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43" name="Google Shape;143;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_1">
    <p:bg>
      <p:bgPr>
        <a:solidFill>
          <a:schemeClr val="accent1"/>
        </a:solidFill>
      </p:bgPr>
    </p:bg>
    <p:spTree>
      <p:nvGrpSpPr>
        <p:cNvPr id="144" name="Shape 144"/>
        <p:cNvGrpSpPr/>
        <p:nvPr/>
      </p:nvGrpSpPr>
      <p:grpSpPr>
        <a:xfrm>
          <a:off x="0" y="0"/>
          <a:ext cx="0" cy="0"/>
          <a:chOff x="0" y="0"/>
          <a:chExt cx="0" cy="0"/>
        </a:xfrm>
      </p:grpSpPr>
      <p:sp>
        <p:nvSpPr>
          <p:cNvPr id="145" name="Google Shape;145;p22"/>
          <p:cNvSpPr txBox="1"/>
          <p:nvPr>
            <p:ph type="ctrTitle"/>
          </p:nvPr>
        </p:nvSpPr>
        <p:spPr>
          <a:xfrm>
            <a:off x="1260000" y="1260000"/>
            <a:ext cx="4271700" cy="30348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5600"/>
              <a:buNone/>
              <a:defRPr sz="3700">
                <a:solidFill>
                  <a:schemeClr val="lt1"/>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46" name="Google Shape;146;p22"/>
          <p:cNvSpPr txBox="1"/>
          <p:nvPr>
            <p:ph idx="1" type="subTitle"/>
          </p:nvPr>
        </p:nvSpPr>
        <p:spPr>
          <a:xfrm>
            <a:off x="1260000" y="4590000"/>
            <a:ext cx="4271700" cy="824400"/>
          </a:xfrm>
          <a:prstGeom prst="rect">
            <a:avLst/>
          </a:prstGeom>
          <a:noFill/>
          <a:ln>
            <a:noFill/>
          </a:ln>
        </p:spPr>
        <p:txBody>
          <a:bodyPr anchorCtr="0" anchor="t" bIns="0" lIns="0" spcFirstLastPara="1" rIns="0" wrap="square" tIns="0">
            <a:noAutofit/>
          </a:bodyPr>
          <a:lstStyle>
            <a:lvl1pPr lvl="0" rtl="0" algn="l">
              <a:lnSpc>
                <a:spcPct val="120000"/>
              </a:lnSpc>
              <a:spcBef>
                <a:spcPts val="0"/>
              </a:spcBef>
              <a:spcAft>
                <a:spcPts val="0"/>
              </a:spcAft>
              <a:buClr>
                <a:schemeClr val="lt1"/>
              </a:buClr>
              <a:buSzPts val="1700"/>
              <a:buNone/>
              <a:defRPr sz="1700">
                <a:solidFill>
                  <a:schemeClr val="lt1"/>
                </a:solidFill>
                <a:latin typeface="Barlow Semi Condensed Medium"/>
                <a:ea typeface="Barlow Semi Condensed Medium"/>
                <a:cs typeface="Barlow Semi Condensed Medium"/>
                <a:sym typeface="Barlow Semi Condensed Medium"/>
              </a:defRPr>
            </a:lvl1pPr>
            <a:lvl2pPr lvl="1" rtl="0" algn="ctr">
              <a:lnSpc>
                <a:spcPct val="100000"/>
              </a:lnSpc>
              <a:spcBef>
                <a:spcPts val="1500"/>
              </a:spcBef>
              <a:spcAft>
                <a:spcPts val="0"/>
              </a:spcAft>
              <a:buClr>
                <a:schemeClr val="accent1"/>
              </a:buClr>
              <a:buSzPts val="2000"/>
              <a:buNone/>
              <a:defRPr sz="2000"/>
            </a:lvl2pPr>
            <a:lvl3pPr lvl="2" rtl="0" algn="ctr">
              <a:lnSpc>
                <a:spcPct val="100000"/>
              </a:lnSpc>
              <a:spcBef>
                <a:spcPts val="300"/>
              </a:spcBef>
              <a:spcAft>
                <a:spcPts val="0"/>
              </a:spcAft>
              <a:buSzPts val="1900"/>
              <a:buNone/>
              <a:defRPr sz="1900"/>
            </a:lvl3pPr>
            <a:lvl4pPr lvl="3" rtl="0" algn="ctr">
              <a:lnSpc>
                <a:spcPct val="120000"/>
              </a:lnSpc>
              <a:spcBef>
                <a:spcPts val="1200"/>
              </a:spcBef>
              <a:spcAft>
                <a:spcPts val="0"/>
              </a:spcAft>
              <a:buSzPts val="1600"/>
              <a:buNone/>
              <a:defRPr sz="1600"/>
            </a:lvl4pPr>
            <a:lvl5pPr lvl="4" rtl="0" algn="ctr">
              <a:lnSpc>
                <a:spcPct val="120000"/>
              </a:lnSpc>
              <a:spcBef>
                <a:spcPts val="1500"/>
              </a:spcBef>
              <a:spcAft>
                <a:spcPts val="0"/>
              </a:spcAft>
              <a:buSzPts val="1600"/>
              <a:buNone/>
              <a:defRPr sz="1600"/>
            </a:lvl5pPr>
            <a:lvl6pPr lvl="5" rtl="0" algn="ctr">
              <a:lnSpc>
                <a:spcPct val="90000"/>
              </a:lnSpc>
              <a:spcBef>
                <a:spcPts val="1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47" name="Google Shape;147;p22"/>
          <p:cNvPicPr preferRelativeResize="0"/>
          <p:nvPr/>
        </p:nvPicPr>
        <p:blipFill rotWithShape="1">
          <a:blip r:embed="rId2">
            <a:alphaModFix/>
          </a:blip>
          <a:srcRect b="0" l="0" r="0" t="0"/>
          <a:stretch/>
        </p:blipFill>
        <p:spPr>
          <a:xfrm>
            <a:off x="414000" y="5780125"/>
            <a:ext cx="1231395" cy="737618"/>
          </a:xfrm>
          <a:prstGeom prst="rect">
            <a:avLst/>
          </a:prstGeom>
          <a:noFill/>
          <a:ln>
            <a:noFill/>
          </a:ln>
        </p:spPr>
      </p:pic>
      <p:sp>
        <p:nvSpPr>
          <p:cNvPr id="148" name="Google Shape;148;p22"/>
          <p:cNvSpPr txBox="1"/>
          <p:nvPr>
            <p:ph idx="2" type="body"/>
          </p:nvPr>
        </p:nvSpPr>
        <p:spPr>
          <a:xfrm>
            <a:off x="2576945" y="5780115"/>
            <a:ext cx="2954700" cy="440400"/>
          </a:xfrm>
          <a:prstGeom prst="rect">
            <a:avLst/>
          </a:prstGeom>
          <a:noFill/>
          <a:ln>
            <a:noFill/>
          </a:ln>
        </p:spPr>
        <p:txBody>
          <a:bodyPr anchorCtr="0" anchor="b" bIns="0" lIns="0" spcFirstLastPara="1" rIns="0" wrap="square" tIns="0">
            <a:noAutofit/>
          </a:bodyPr>
          <a:lstStyle>
            <a:lvl1pPr indent="-228600" lvl="0" marL="457200" rtl="0" algn="r">
              <a:lnSpc>
                <a:spcPct val="120000"/>
              </a:lnSpc>
              <a:spcBef>
                <a:spcPts val="0"/>
              </a:spcBef>
              <a:spcAft>
                <a:spcPts val="0"/>
              </a:spcAft>
              <a:buClr>
                <a:schemeClr val="lt1"/>
              </a:buClr>
              <a:buSzPts val="800"/>
              <a:buNone/>
              <a:defRPr sz="800">
                <a:solidFill>
                  <a:schemeClr val="lt1"/>
                </a:solidFill>
                <a:latin typeface="Roboto Light"/>
                <a:ea typeface="Roboto Light"/>
                <a:cs typeface="Roboto Light"/>
                <a:sym typeface="Roboto Light"/>
              </a:defRPr>
            </a:lvl1pPr>
            <a:lvl2pPr indent="-228600" lvl="1" marL="914400" rtl="0" algn="l">
              <a:lnSpc>
                <a:spcPct val="100000"/>
              </a:lnSpc>
              <a:spcBef>
                <a:spcPts val="1500"/>
              </a:spcBef>
              <a:spcAft>
                <a:spcPts val="0"/>
              </a:spcAft>
              <a:buClr>
                <a:schemeClr val="accent1"/>
              </a:buClr>
              <a:buSzPts val="1900"/>
              <a:buNone/>
              <a:defRPr/>
            </a:lvl2pPr>
            <a:lvl3pPr indent="-228600" lvl="2" marL="1371600" rtl="0" algn="l">
              <a:lnSpc>
                <a:spcPct val="100000"/>
              </a:lnSpc>
              <a:spcBef>
                <a:spcPts val="300"/>
              </a:spcBef>
              <a:spcAft>
                <a:spcPts val="0"/>
              </a:spcAft>
              <a:buSzPts val="1900"/>
              <a:buNone/>
              <a:defRPr/>
            </a:lvl3pPr>
            <a:lvl4pPr indent="-349250" lvl="3" marL="1828800" rtl="0" algn="l">
              <a:lnSpc>
                <a:spcPct val="120000"/>
              </a:lnSpc>
              <a:spcBef>
                <a:spcPts val="1200"/>
              </a:spcBef>
              <a:spcAft>
                <a:spcPts val="0"/>
              </a:spcAft>
              <a:buSzPts val="1900"/>
              <a:buChar char="―"/>
              <a:defRPr/>
            </a:lvl4pPr>
            <a:lvl5pPr indent="-349250" lvl="4" marL="2286000" rtl="0" algn="l">
              <a:lnSpc>
                <a:spcPct val="120000"/>
              </a:lnSpc>
              <a:spcBef>
                <a:spcPts val="1500"/>
              </a:spcBef>
              <a:spcAft>
                <a:spcPts val="0"/>
              </a:spcAft>
              <a:buSzPts val="1900"/>
              <a:buChar char="―"/>
              <a:defRPr/>
            </a:lvl5pPr>
            <a:lvl6pPr indent="-349250" lvl="5" marL="2743200" rtl="0" algn="l">
              <a:lnSpc>
                <a:spcPct val="90000"/>
              </a:lnSpc>
              <a:spcBef>
                <a:spcPts val="1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149" name="Google Shape;149;p22"/>
          <p:cNvSpPr/>
          <p:nvPr>
            <p:ph idx="3" type="pic"/>
          </p:nvPr>
        </p:nvSpPr>
        <p:spPr>
          <a:xfrm>
            <a:off x="6558000" y="0"/>
            <a:ext cx="5634000" cy="6858000"/>
          </a:xfrm>
          <a:prstGeom prst="rect">
            <a:avLst/>
          </a:prstGeom>
          <a:solidFill>
            <a:srgbClr val="D8D8D8"/>
          </a:solidFill>
          <a:ln>
            <a:noFill/>
          </a:ln>
        </p:spPr>
      </p:sp>
      <p:pic>
        <p:nvPicPr>
          <p:cNvPr id="150" name="Google Shape;150;p22"/>
          <p:cNvPicPr preferRelativeResize="0"/>
          <p:nvPr/>
        </p:nvPicPr>
        <p:blipFill rotWithShape="1">
          <a:blip r:embed="rId3">
            <a:alphaModFix/>
          </a:blip>
          <a:srcRect b="0" l="0" r="0" t="0"/>
          <a:stretch/>
        </p:blipFill>
        <p:spPr>
          <a:xfrm>
            <a:off x="310500" y="324200"/>
            <a:ext cx="4484574" cy="599575"/>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9" name="Shape 159"/>
        <p:cNvGrpSpPr/>
        <p:nvPr/>
      </p:nvGrpSpPr>
      <p:grpSpPr>
        <a:xfrm>
          <a:off x="0" y="0"/>
          <a:ext cx="0" cy="0"/>
          <a:chOff x="0" y="0"/>
          <a:chExt cx="0" cy="0"/>
        </a:xfrm>
      </p:grpSpPr>
      <p:sp>
        <p:nvSpPr>
          <p:cNvPr id="160" name="Google Shape;160;p24"/>
          <p:cNvSpPr/>
          <p:nvPr/>
        </p:nvSpPr>
        <p:spPr>
          <a:xfrm>
            <a:off x="0" y="0"/>
            <a:ext cx="23967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24"/>
          <p:cNvSpPr/>
          <p:nvPr/>
        </p:nvSpPr>
        <p:spPr>
          <a:xfrm rot="5400000">
            <a:off x="1412876" y="3379939"/>
            <a:ext cx="2423400" cy="98100"/>
          </a:xfrm>
          <a:prstGeom prst="rect">
            <a:avLst/>
          </a:prstGeom>
          <a:solidFill>
            <a:schemeClr val="lt1"/>
          </a:solidFill>
          <a:ln>
            <a:noFill/>
          </a:ln>
        </p:spPr>
        <p:txBody>
          <a:bodyPr anchorCtr="0" anchor="ctr" bIns="65000" lIns="65000" spcFirstLastPara="1" rIns="65000" wrap="square" tIns="650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2" name="Shape 162"/>
        <p:cNvGrpSpPr/>
        <p:nvPr/>
      </p:nvGrpSpPr>
      <p:grpSpPr>
        <a:xfrm>
          <a:off x="0" y="0"/>
          <a:ext cx="0" cy="0"/>
          <a:chOff x="0" y="0"/>
          <a:chExt cx="0" cy="0"/>
        </a:xfrm>
      </p:grpSpPr>
      <p:sp>
        <p:nvSpPr>
          <p:cNvPr id="163" name="Google Shape;163;p25"/>
          <p:cNvSpPr txBox="1"/>
          <p:nvPr/>
        </p:nvSpPr>
        <p:spPr>
          <a:xfrm>
            <a:off x="2596056" y="2687579"/>
            <a:ext cx="105156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t/>
            </a:r>
            <a:endParaRPr b="1" i="0" sz="4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64" name="Shape 164"/>
        <p:cNvGrpSpPr/>
        <p:nvPr/>
      </p:nvGrpSpPr>
      <p:grpSpPr>
        <a:xfrm>
          <a:off x="0" y="0"/>
          <a:ext cx="0" cy="0"/>
          <a:chOff x="0" y="0"/>
          <a:chExt cx="0" cy="0"/>
        </a:xfrm>
      </p:grpSpPr>
      <p:pic>
        <p:nvPicPr>
          <p:cNvPr id="165" name="Google Shape;165;p26"/>
          <p:cNvPicPr preferRelativeResize="0"/>
          <p:nvPr/>
        </p:nvPicPr>
        <p:blipFill rotWithShape="1">
          <a:blip r:embed="rId2">
            <a:alphaModFix/>
          </a:blip>
          <a:srcRect b="13834" l="26149" r="23340" t="6794"/>
          <a:stretch/>
        </p:blipFill>
        <p:spPr>
          <a:xfrm>
            <a:off x="6204857" y="0"/>
            <a:ext cx="5987141" cy="6858000"/>
          </a:xfrm>
          <a:prstGeom prst="rect">
            <a:avLst/>
          </a:prstGeom>
          <a:noFill/>
          <a:ln>
            <a:noFill/>
          </a:ln>
        </p:spPr>
      </p:pic>
      <p:pic>
        <p:nvPicPr>
          <p:cNvPr id="166" name="Google Shape;166;p26"/>
          <p:cNvPicPr preferRelativeResize="0"/>
          <p:nvPr/>
        </p:nvPicPr>
        <p:blipFill rotWithShape="1">
          <a:blip r:embed="rId3">
            <a:alphaModFix/>
          </a:blip>
          <a:srcRect b="0" l="0" r="0" t="0"/>
          <a:stretch/>
        </p:blipFill>
        <p:spPr>
          <a:xfrm>
            <a:off x="10622621" y="5349548"/>
            <a:ext cx="1495758" cy="1437388"/>
          </a:xfrm>
          <a:prstGeom prst="rect">
            <a:avLst/>
          </a:prstGeom>
          <a:noFill/>
          <a:ln>
            <a:noFill/>
          </a:ln>
        </p:spPr>
      </p:pic>
      <p:sp>
        <p:nvSpPr>
          <p:cNvPr id="167" name="Google Shape;167;p26"/>
          <p:cNvSpPr/>
          <p:nvPr/>
        </p:nvSpPr>
        <p:spPr>
          <a:xfrm rot="10800000">
            <a:off x="1790505" y="1302740"/>
            <a:ext cx="2423400" cy="98100"/>
          </a:xfrm>
          <a:prstGeom prst="rect">
            <a:avLst/>
          </a:prstGeom>
          <a:solidFill>
            <a:schemeClr val="lt1"/>
          </a:solidFill>
          <a:ln>
            <a:noFill/>
          </a:ln>
        </p:spPr>
        <p:txBody>
          <a:bodyPr anchorCtr="0" anchor="ctr" bIns="65000" lIns="65000" spcFirstLastPara="1" rIns="65000" wrap="square" tIns="650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68" name="Shape 168"/>
        <p:cNvGrpSpPr/>
        <p:nvPr/>
      </p:nvGrpSpPr>
      <p:grpSpPr>
        <a:xfrm>
          <a:off x="0" y="0"/>
          <a:ext cx="0" cy="0"/>
          <a:chOff x="0" y="0"/>
          <a:chExt cx="0" cy="0"/>
        </a:xfrm>
      </p:grpSpPr>
      <p:sp>
        <p:nvSpPr>
          <p:cNvPr id="169" name="Google Shape;169;p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0" name="Google Shape;170;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71" name="Google Shape;171;p27"/>
          <p:cNvSpPr/>
          <p:nvPr/>
        </p:nvSpPr>
        <p:spPr>
          <a:xfrm>
            <a:off x="2445868" y="0"/>
            <a:ext cx="97461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27"/>
          <p:cNvSpPr/>
          <p:nvPr/>
        </p:nvSpPr>
        <p:spPr>
          <a:xfrm rot="5400000">
            <a:off x="1412876" y="3379939"/>
            <a:ext cx="2423400" cy="98100"/>
          </a:xfrm>
          <a:prstGeom prst="rect">
            <a:avLst/>
          </a:prstGeom>
          <a:solidFill>
            <a:srgbClr val="183254"/>
          </a:solidFill>
          <a:ln>
            <a:noFill/>
          </a:ln>
        </p:spPr>
        <p:txBody>
          <a:bodyPr anchorCtr="0" anchor="ctr" bIns="65000" lIns="65000" spcFirstLastPara="1" rIns="65000" wrap="square" tIns="650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27"/>
          <p:cNvSpPr/>
          <p:nvPr/>
        </p:nvSpPr>
        <p:spPr>
          <a:xfrm>
            <a:off x="0" y="0"/>
            <a:ext cx="2445900" cy="6858000"/>
          </a:xfrm>
          <a:prstGeom prst="rect">
            <a:avLst/>
          </a:prstGeom>
          <a:solidFill>
            <a:srgbClr val="0069B4"/>
          </a:solidFill>
          <a:ln cap="flat" cmpd="sng" w="12700">
            <a:solidFill>
              <a:srgbClr val="41B7C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4" name="Google Shape;174;p27"/>
          <p:cNvPicPr preferRelativeResize="0"/>
          <p:nvPr/>
        </p:nvPicPr>
        <p:blipFill rotWithShape="1">
          <a:blip r:embed="rId2">
            <a:alphaModFix/>
          </a:blip>
          <a:srcRect b="0" l="0" r="0" t="0"/>
          <a:stretch/>
        </p:blipFill>
        <p:spPr>
          <a:xfrm>
            <a:off x="10575486" y="152363"/>
            <a:ext cx="1495758" cy="140571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175" name="Shape 175"/>
        <p:cNvGrpSpPr/>
        <p:nvPr/>
      </p:nvGrpSpPr>
      <p:grpSpPr>
        <a:xfrm>
          <a:off x="0" y="0"/>
          <a:ext cx="0" cy="0"/>
          <a:chOff x="0" y="0"/>
          <a:chExt cx="0" cy="0"/>
        </a:xfrm>
      </p:grpSpPr>
      <p:sp>
        <p:nvSpPr>
          <p:cNvPr id="176" name="Google Shape;176;p28"/>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7" name="Google Shape;177;p28"/>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8" name="Google Shape;178;p28"/>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79" name="Google Shape;179;p28"/>
          <p:cNvSpPr txBox="1"/>
          <p:nvPr>
            <p:ph idx="1" type="body"/>
          </p:nvPr>
        </p:nvSpPr>
        <p:spPr>
          <a:xfrm>
            <a:off x="720726" y="1296988"/>
            <a:ext cx="3913200" cy="46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800"/>
              <a:buNone/>
              <a:defRPr/>
            </a:lvl1pPr>
            <a:lvl2pPr indent="-228600" lvl="1" marL="914400" rtl="0" algn="l">
              <a:lnSpc>
                <a:spcPct val="90000"/>
              </a:lnSpc>
              <a:spcBef>
                <a:spcPts val="1701"/>
              </a:spcBef>
              <a:spcAft>
                <a:spcPts val="0"/>
              </a:spcAft>
              <a:buClr>
                <a:schemeClr val="accent3"/>
              </a:buClr>
              <a:buSzPts val="1800"/>
              <a:buNone/>
              <a:defRPr/>
            </a:lvl2pPr>
            <a:lvl3pPr indent="-228600" lvl="2" marL="1371600" rtl="0" algn="l">
              <a:lnSpc>
                <a:spcPct val="100000"/>
              </a:lnSpc>
              <a:spcBef>
                <a:spcPts val="567"/>
              </a:spcBef>
              <a:spcAft>
                <a:spcPts val="0"/>
              </a:spcAft>
              <a:buSzPts val="1800"/>
              <a:buNone/>
              <a:defRPr/>
            </a:lvl3pPr>
            <a:lvl4pPr indent="-342900" lvl="3" marL="1828800" rtl="0" algn="l">
              <a:lnSpc>
                <a:spcPct val="100000"/>
              </a:lnSpc>
              <a:spcBef>
                <a:spcPts val="2835"/>
              </a:spcBef>
              <a:spcAft>
                <a:spcPts val="0"/>
              </a:spcAft>
              <a:buSzPts val="1800"/>
              <a:buChar char="•"/>
              <a:defRPr/>
            </a:lvl4pPr>
            <a:lvl5pPr indent="-342900" lvl="4" marL="2286000" rtl="0" algn="l">
              <a:lnSpc>
                <a:spcPct val="100000"/>
              </a:lnSpc>
              <a:spcBef>
                <a:spcPts val="850"/>
              </a:spcBef>
              <a:spcAft>
                <a:spcPts val="0"/>
              </a:spcAft>
              <a:buSzPts val="1800"/>
              <a:buChar char="•"/>
              <a:defRPr/>
            </a:lvl5pPr>
            <a:lvl6pPr indent="-342900" lvl="5" marL="2743200" rtl="0" algn="l">
              <a:lnSpc>
                <a:spcPct val="90000"/>
              </a:lnSpc>
              <a:spcBef>
                <a:spcPts val="85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0" name="Google Shape;180;p28"/>
          <p:cNvSpPr txBox="1"/>
          <p:nvPr>
            <p:ph type="title"/>
          </p:nvPr>
        </p:nvSpPr>
        <p:spPr>
          <a:xfrm>
            <a:off x="720726" y="722313"/>
            <a:ext cx="39132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1" name="Google Shape;181;p28"/>
          <p:cNvSpPr/>
          <p:nvPr>
            <p:ph idx="2" type="pic"/>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_1">
    <p:spTree>
      <p:nvGrpSpPr>
        <p:cNvPr id="182" name="Shape 182"/>
        <p:cNvGrpSpPr/>
        <p:nvPr/>
      </p:nvGrpSpPr>
      <p:grpSpPr>
        <a:xfrm>
          <a:off x="0" y="0"/>
          <a:ext cx="0" cy="0"/>
          <a:chOff x="0" y="0"/>
          <a:chExt cx="0" cy="0"/>
        </a:xfrm>
      </p:grpSpPr>
      <p:sp>
        <p:nvSpPr>
          <p:cNvPr id="183" name="Google Shape;183;p29"/>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867" u="none" cap="none" strike="noStrike">
              <a:solidFill>
                <a:schemeClr val="lt1"/>
              </a:solidFill>
              <a:latin typeface="Arial"/>
              <a:ea typeface="Arial"/>
              <a:cs typeface="Arial"/>
              <a:sym typeface="Arial"/>
            </a:endParaRPr>
          </a:p>
        </p:txBody>
      </p:sp>
      <p:sp>
        <p:nvSpPr>
          <p:cNvPr id="184" name="Google Shape;184;p29"/>
          <p:cNvSpPr txBox="1"/>
          <p:nvPr>
            <p:ph type="ctrTitle"/>
          </p:nvPr>
        </p:nvSpPr>
        <p:spPr>
          <a:xfrm>
            <a:off x="1367999" y="2790000"/>
            <a:ext cx="6876900" cy="14760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3800"/>
              <a:buFont typeface="Arial"/>
              <a:buNone/>
              <a:defRPr sz="5067">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5" name="Google Shape;185;p29"/>
          <p:cNvSpPr txBox="1"/>
          <p:nvPr>
            <p:ph idx="1" type="subTitle"/>
          </p:nvPr>
        </p:nvSpPr>
        <p:spPr>
          <a:xfrm>
            <a:off x="1367999" y="4597200"/>
            <a:ext cx="6876900" cy="9285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lt1"/>
              </a:buClr>
              <a:buSzPts val="1400"/>
              <a:buNone/>
              <a:defRPr b="1" sz="1867">
                <a:solidFill>
                  <a:schemeClr val="lt1"/>
                </a:solidFill>
              </a:defRPr>
            </a:lvl1pPr>
            <a:lvl2pPr lvl="1" rtl="0" algn="l">
              <a:lnSpc>
                <a:spcPct val="105000"/>
              </a:lnSpc>
              <a:spcBef>
                <a:spcPts val="0"/>
              </a:spcBef>
              <a:spcAft>
                <a:spcPts val="0"/>
              </a:spcAft>
              <a:buClr>
                <a:schemeClr val="lt1"/>
              </a:buClr>
              <a:buSzPts val="1400"/>
              <a:buNone/>
              <a:defRPr b="0" sz="1867">
                <a:solidFill>
                  <a:schemeClr val="lt1"/>
                </a:solidFill>
              </a:defRPr>
            </a:lvl2pPr>
            <a:lvl3pPr lvl="2" rtl="0" algn="ctr">
              <a:lnSpc>
                <a:spcPct val="100000"/>
              </a:lnSpc>
              <a:spcBef>
                <a:spcPts val="0"/>
              </a:spcBef>
              <a:spcAft>
                <a:spcPts val="0"/>
              </a:spcAft>
              <a:buSzPts val="1400"/>
              <a:buNone/>
              <a:defRPr sz="1867"/>
            </a:lvl3pPr>
            <a:lvl4pPr lvl="3" rtl="0" algn="ctr">
              <a:lnSpc>
                <a:spcPct val="100000"/>
              </a:lnSpc>
              <a:spcBef>
                <a:spcPts val="2800"/>
              </a:spcBef>
              <a:spcAft>
                <a:spcPts val="0"/>
              </a:spcAft>
              <a:buSzPts val="1200"/>
              <a:buNone/>
              <a:defRPr sz="1600"/>
            </a:lvl4pPr>
            <a:lvl5pPr lvl="4" rtl="0" algn="ctr">
              <a:lnSpc>
                <a:spcPct val="100000"/>
              </a:lnSpc>
              <a:spcBef>
                <a:spcPts val="800"/>
              </a:spcBef>
              <a:spcAft>
                <a:spcPts val="0"/>
              </a:spcAft>
              <a:buSzPts val="1200"/>
              <a:buNone/>
              <a:defRPr sz="1600"/>
            </a:lvl5pPr>
            <a:lvl6pPr lvl="5" rtl="0" algn="ctr">
              <a:lnSpc>
                <a:spcPct val="90000"/>
              </a:lnSpc>
              <a:spcBef>
                <a:spcPts val="800"/>
              </a:spcBef>
              <a:spcAft>
                <a:spcPts val="0"/>
              </a:spcAft>
              <a:buClr>
                <a:schemeClr val="dk1"/>
              </a:buClr>
              <a:buSzPts val="1200"/>
              <a:buNone/>
              <a:defRPr sz="1600"/>
            </a:lvl6pPr>
            <a:lvl7pPr lvl="6" rtl="0" algn="ctr">
              <a:lnSpc>
                <a:spcPct val="90000"/>
              </a:lnSpc>
              <a:spcBef>
                <a:spcPts val="533"/>
              </a:spcBef>
              <a:spcAft>
                <a:spcPts val="0"/>
              </a:spcAft>
              <a:buClr>
                <a:schemeClr val="dk1"/>
              </a:buClr>
              <a:buSzPts val="1200"/>
              <a:buNone/>
              <a:defRPr sz="1600"/>
            </a:lvl7pPr>
            <a:lvl8pPr lvl="7" rtl="0" algn="ctr">
              <a:lnSpc>
                <a:spcPct val="90000"/>
              </a:lnSpc>
              <a:spcBef>
                <a:spcPts val="533"/>
              </a:spcBef>
              <a:spcAft>
                <a:spcPts val="0"/>
              </a:spcAft>
              <a:buClr>
                <a:schemeClr val="dk1"/>
              </a:buClr>
              <a:buSzPts val="1200"/>
              <a:buNone/>
              <a:defRPr sz="1600"/>
            </a:lvl8pPr>
            <a:lvl9pPr lvl="8" rtl="0" algn="ctr">
              <a:lnSpc>
                <a:spcPct val="90000"/>
              </a:lnSpc>
              <a:spcBef>
                <a:spcPts val="533"/>
              </a:spcBef>
              <a:spcAft>
                <a:spcPts val="0"/>
              </a:spcAft>
              <a:buClr>
                <a:schemeClr val="dk1"/>
              </a:buClr>
              <a:buSzPts val="1200"/>
              <a:buNone/>
              <a:defRPr sz="16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194" name="Shape 194"/>
        <p:cNvGrpSpPr/>
        <p:nvPr/>
      </p:nvGrpSpPr>
      <p:grpSpPr>
        <a:xfrm>
          <a:off x="0" y="0"/>
          <a:ext cx="0" cy="0"/>
          <a:chOff x="0" y="0"/>
          <a:chExt cx="0" cy="0"/>
        </a:xfrm>
      </p:grpSpPr>
      <p:sp>
        <p:nvSpPr>
          <p:cNvPr id="195" name="Google Shape;195;p31"/>
          <p:cNvSpPr txBox="1"/>
          <p:nvPr>
            <p:ph type="title"/>
          </p:nvPr>
        </p:nvSpPr>
        <p:spPr>
          <a:xfrm>
            <a:off x="720727" y="722313"/>
            <a:ext cx="107505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6" name="Google Shape;196;p31"/>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7" name="Google Shape;197;p3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8" name="Google Shape;198;p31"/>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99" name="Google Shape;199;p31"/>
          <p:cNvSpPr/>
          <p:nvPr>
            <p:ph idx="2" type="pic"/>
          </p:nvPr>
        </p:nvSpPr>
        <p:spPr>
          <a:xfrm>
            <a:off x="720725" y="1857600"/>
            <a:ext cx="3463200" cy="1656000"/>
          </a:xfrm>
          <a:prstGeom prst="rect">
            <a:avLst/>
          </a:prstGeom>
          <a:solidFill>
            <a:srgbClr val="D8D8D8"/>
          </a:solidFill>
          <a:ln>
            <a:noFill/>
          </a:ln>
        </p:spPr>
      </p:sp>
      <p:sp>
        <p:nvSpPr>
          <p:cNvPr id="200" name="Google Shape;200;p31"/>
          <p:cNvSpPr txBox="1"/>
          <p:nvPr>
            <p:ph idx="1" type="body"/>
          </p:nvPr>
        </p:nvSpPr>
        <p:spPr>
          <a:xfrm>
            <a:off x="720725" y="3513600"/>
            <a:ext cx="3463200" cy="23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467">
                <a:solidFill>
                  <a:schemeClr val="lt1"/>
                </a:solidFill>
              </a:defRPr>
            </a:lvl1pPr>
            <a:lvl2pPr indent="-228600" lvl="1" marL="914400" rtl="0" algn="l">
              <a:lnSpc>
                <a:spcPct val="100000"/>
              </a:lnSpc>
              <a:spcBef>
                <a:spcPts val="0"/>
              </a:spcBef>
              <a:spcAft>
                <a:spcPts val="0"/>
              </a:spcAft>
              <a:buClr>
                <a:schemeClr val="lt1"/>
              </a:buClr>
              <a:buSzPts val="1500"/>
              <a:buNone/>
              <a:defRPr sz="2000">
                <a:solidFill>
                  <a:schemeClr val="lt1"/>
                </a:solidFill>
              </a:defRPr>
            </a:lvl2pPr>
            <a:lvl3pPr indent="-228600" lvl="2" marL="1371600" rtl="0" algn="l">
              <a:lnSpc>
                <a:spcPct val="100000"/>
              </a:lnSpc>
              <a:spcBef>
                <a:spcPts val="533"/>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467">
                <a:solidFill>
                  <a:schemeClr val="lt1"/>
                </a:solidFill>
              </a:defRPr>
            </a:lvl4pPr>
            <a:lvl5pPr indent="-298450" lvl="4" marL="2286000" rtl="0" algn="l">
              <a:lnSpc>
                <a:spcPct val="100000"/>
              </a:lnSpc>
              <a:spcBef>
                <a:spcPts val="0"/>
              </a:spcBef>
              <a:spcAft>
                <a:spcPts val="0"/>
              </a:spcAft>
              <a:buSzPts val="1100"/>
              <a:buChar char="•"/>
              <a:defRPr sz="1467">
                <a:solidFill>
                  <a:schemeClr val="lt1"/>
                </a:solidFill>
              </a:defRPr>
            </a:lvl5pPr>
            <a:lvl6pPr indent="-317500" lvl="5" marL="2743200" rtl="0" algn="l">
              <a:lnSpc>
                <a:spcPct val="90000"/>
              </a:lnSpc>
              <a:spcBef>
                <a:spcPts val="533"/>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201" name="Google Shape;201;p31"/>
          <p:cNvSpPr/>
          <p:nvPr>
            <p:ph idx="3" type="pic"/>
          </p:nvPr>
        </p:nvSpPr>
        <p:spPr>
          <a:xfrm>
            <a:off x="4364400" y="1857600"/>
            <a:ext cx="3463200" cy="1656000"/>
          </a:xfrm>
          <a:prstGeom prst="rect">
            <a:avLst/>
          </a:prstGeom>
          <a:solidFill>
            <a:srgbClr val="D8D8D8"/>
          </a:solidFill>
          <a:ln>
            <a:noFill/>
          </a:ln>
        </p:spPr>
      </p:sp>
      <p:sp>
        <p:nvSpPr>
          <p:cNvPr id="202" name="Google Shape;202;p31"/>
          <p:cNvSpPr txBox="1"/>
          <p:nvPr>
            <p:ph idx="4" type="body"/>
          </p:nvPr>
        </p:nvSpPr>
        <p:spPr>
          <a:xfrm>
            <a:off x="4364400" y="3513600"/>
            <a:ext cx="3463200" cy="23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467">
                <a:solidFill>
                  <a:schemeClr val="lt1"/>
                </a:solidFill>
              </a:defRPr>
            </a:lvl1pPr>
            <a:lvl2pPr indent="-228600" lvl="1" marL="914400" rtl="0" algn="l">
              <a:lnSpc>
                <a:spcPct val="100000"/>
              </a:lnSpc>
              <a:spcBef>
                <a:spcPts val="0"/>
              </a:spcBef>
              <a:spcAft>
                <a:spcPts val="0"/>
              </a:spcAft>
              <a:buClr>
                <a:schemeClr val="lt1"/>
              </a:buClr>
              <a:buSzPts val="1500"/>
              <a:buNone/>
              <a:defRPr sz="2000">
                <a:solidFill>
                  <a:schemeClr val="lt1"/>
                </a:solidFill>
              </a:defRPr>
            </a:lvl2pPr>
            <a:lvl3pPr indent="-228600" lvl="2" marL="1371600" rtl="0" algn="l">
              <a:lnSpc>
                <a:spcPct val="100000"/>
              </a:lnSpc>
              <a:spcBef>
                <a:spcPts val="533"/>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467">
                <a:solidFill>
                  <a:schemeClr val="lt1"/>
                </a:solidFill>
              </a:defRPr>
            </a:lvl4pPr>
            <a:lvl5pPr indent="-298450" lvl="4" marL="2286000" rtl="0" algn="l">
              <a:lnSpc>
                <a:spcPct val="100000"/>
              </a:lnSpc>
              <a:spcBef>
                <a:spcPts val="0"/>
              </a:spcBef>
              <a:spcAft>
                <a:spcPts val="0"/>
              </a:spcAft>
              <a:buSzPts val="1100"/>
              <a:buChar char="•"/>
              <a:defRPr sz="1467">
                <a:solidFill>
                  <a:schemeClr val="lt1"/>
                </a:solidFill>
              </a:defRPr>
            </a:lvl5pPr>
            <a:lvl6pPr indent="-317500" lvl="5" marL="2743200" rtl="0" algn="l">
              <a:lnSpc>
                <a:spcPct val="90000"/>
              </a:lnSpc>
              <a:spcBef>
                <a:spcPts val="533"/>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203" name="Google Shape;203;p31"/>
          <p:cNvSpPr/>
          <p:nvPr>
            <p:ph idx="5" type="pic"/>
          </p:nvPr>
        </p:nvSpPr>
        <p:spPr>
          <a:xfrm>
            <a:off x="8008075" y="1857600"/>
            <a:ext cx="3463200" cy="1656000"/>
          </a:xfrm>
          <a:prstGeom prst="rect">
            <a:avLst/>
          </a:prstGeom>
          <a:solidFill>
            <a:srgbClr val="D8D8D8"/>
          </a:solidFill>
          <a:ln>
            <a:noFill/>
          </a:ln>
        </p:spPr>
      </p:sp>
      <p:sp>
        <p:nvSpPr>
          <p:cNvPr id="204" name="Google Shape;204;p31"/>
          <p:cNvSpPr txBox="1"/>
          <p:nvPr>
            <p:ph idx="6" type="body"/>
          </p:nvPr>
        </p:nvSpPr>
        <p:spPr>
          <a:xfrm>
            <a:off x="8008075" y="3513600"/>
            <a:ext cx="3463200" cy="23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467">
                <a:solidFill>
                  <a:schemeClr val="lt1"/>
                </a:solidFill>
              </a:defRPr>
            </a:lvl1pPr>
            <a:lvl2pPr indent="-228600" lvl="1" marL="914400" rtl="0" algn="l">
              <a:lnSpc>
                <a:spcPct val="100000"/>
              </a:lnSpc>
              <a:spcBef>
                <a:spcPts val="0"/>
              </a:spcBef>
              <a:spcAft>
                <a:spcPts val="0"/>
              </a:spcAft>
              <a:buClr>
                <a:schemeClr val="lt1"/>
              </a:buClr>
              <a:buSzPts val="1500"/>
              <a:buNone/>
              <a:defRPr sz="2000">
                <a:solidFill>
                  <a:schemeClr val="lt1"/>
                </a:solidFill>
              </a:defRPr>
            </a:lvl2pPr>
            <a:lvl3pPr indent="-228600" lvl="2" marL="1371600" rtl="0" algn="l">
              <a:lnSpc>
                <a:spcPct val="100000"/>
              </a:lnSpc>
              <a:spcBef>
                <a:spcPts val="533"/>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467">
                <a:solidFill>
                  <a:schemeClr val="lt1"/>
                </a:solidFill>
              </a:defRPr>
            </a:lvl4pPr>
            <a:lvl5pPr indent="-298450" lvl="4" marL="2286000" rtl="0" algn="l">
              <a:lnSpc>
                <a:spcPct val="100000"/>
              </a:lnSpc>
              <a:spcBef>
                <a:spcPts val="0"/>
              </a:spcBef>
              <a:spcAft>
                <a:spcPts val="0"/>
              </a:spcAft>
              <a:buSzPts val="1100"/>
              <a:buChar char="•"/>
              <a:defRPr sz="1467">
                <a:solidFill>
                  <a:schemeClr val="lt1"/>
                </a:solidFill>
              </a:defRPr>
            </a:lvl5pPr>
            <a:lvl6pPr indent="-317500" lvl="5" marL="2743200" rtl="0" algn="l">
              <a:lnSpc>
                <a:spcPct val="90000"/>
              </a:lnSpc>
              <a:spcBef>
                <a:spcPts val="533"/>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05" name="Shape 205"/>
        <p:cNvGrpSpPr/>
        <p:nvPr/>
      </p:nvGrpSpPr>
      <p:grpSpPr>
        <a:xfrm>
          <a:off x="0" y="0"/>
          <a:ext cx="0" cy="0"/>
          <a:chOff x="0" y="0"/>
          <a:chExt cx="0" cy="0"/>
        </a:xfrm>
      </p:grpSpPr>
      <p:sp>
        <p:nvSpPr>
          <p:cNvPr id="206" name="Google Shape;206;p32"/>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867" u="none" cap="none" strike="noStrike">
              <a:solidFill>
                <a:schemeClr val="lt1"/>
              </a:solidFill>
              <a:latin typeface="Arial"/>
              <a:ea typeface="Arial"/>
              <a:cs typeface="Arial"/>
              <a:sym typeface="Arial"/>
            </a:endParaRPr>
          </a:p>
        </p:txBody>
      </p:sp>
      <p:sp>
        <p:nvSpPr>
          <p:cNvPr id="207" name="Google Shape;207;p32"/>
          <p:cNvSpPr txBox="1"/>
          <p:nvPr>
            <p:ph type="ctrTitle"/>
          </p:nvPr>
        </p:nvSpPr>
        <p:spPr>
          <a:xfrm>
            <a:off x="1367999" y="2790000"/>
            <a:ext cx="6876900" cy="14760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lt1"/>
              </a:buClr>
              <a:buSzPts val="3800"/>
              <a:buFont typeface="Arial"/>
              <a:buNone/>
              <a:defRPr sz="5067">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8" name="Google Shape;208;p32"/>
          <p:cNvSpPr txBox="1"/>
          <p:nvPr>
            <p:ph idx="1" type="subTitle"/>
          </p:nvPr>
        </p:nvSpPr>
        <p:spPr>
          <a:xfrm>
            <a:off x="1367999" y="4597200"/>
            <a:ext cx="6876900" cy="9285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lt1"/>
              </a:buClr>
              <a:buSzPts val="1400"/>
              <a:buNone/>
              <a:defRPr b="1" sz="1867">
                <a:solidFill>
                  <a:schemeClr val="lt1"/>
                </a:solidFill>
              </a:defRPr>
            </a:lvl1pPr>
            <a:lvl2pPr lvl="1" rtl="0" algn="l">
              <a:lnSpc>
                <a:spcPct val="105000"/>
              </a:lnSpc>
              <a:spcBef>
                <a:spcPts val="0"/>
              </a:spcBef>
              <a:spcAft>
                <a:spcPts val="0"/>
              </a:spcAft>
              <a:buClr>
                <a:schemeClr val="lt1"/>
              </a:buClr>
              <a:buSzPts val="1400"/>
              <a:buNone/>
              <a:defRPr b="0" sz="1867">
                <a:solidFill>
                  <a:schemeClr val="lt1"/>
                </a:solidFill>
              </a:defRPr>
            </a:lvl2pPr>
            <a:lvl3pPr lvl="2" rtl="0" algn="ctr">
              <a:lnSpc>
                <a:spcPct val="100000"/>
              </a:lnSpc>
              <a:spcBef>
                <a:spcPts val="0"/>
              </a:spcBef>
              <a:spcAft>
                <a:spcPts val="0"/>
              </a:spcAft>
              <a:buSzPts val="1400"/>
              <a:buNone/>
              <a:defRPr sz="1867"/>
            </a:lvl3pPr>
            <a:lvl4pPr lvl="3" rtl="0" algn="ctr">
              <a:lnSpc>
                <a:spcPct val="100000"/>
              </a:lnSpc>
              <a:spcBef>
                <a:spcPts val="2800"/>
              </a:spcBef>
              <a:spcAft>
                <a:spcPts val="0"/>
              </a:spcAft>
              <a:buSzPts val="1200"/>
              <a:buNone/>
              <a:defRPr sz="1600"/>
            </a:lvl4pPr>
            <a:lvl5pPr lvl="4" rtl="0" algn="ctr">
              <a:lnSpc>
                <a:spcPct val="100000"/>
              </a:lnSpc>
              <a:spcBef>
                <a:spcPts val="800"/>
              </a:spcBef>
              <a:spcAft>
                <a:spcPts val="0"/>
              </a:spcAft>
              <a:buSzPts val="1200"/>
              <a:buNone/>
              <a:defRPr sz="1600"/>
            </a:lvl5pPr>
            <a:lvl6pPr lvl="5" rtl="0" algn="ctr">
              <a:lnSpc>
                <a:spcPct val="90000"/>
              </a:lnSpc>
              <a:spcBef>
                <a:spcPts val="800"/>
              </a:spcBef>
              <a:spcAft>
                <a:spcPts val="0"/>
              </a:spcAft>
              <a:buClr>
                <a:schemeClr val="dk1"/>
              </a:buClr>
              <a:buSzPts val="1200"/>
              <a:buNone/>
              <a:defRPr sz="1600"/>
            </a:lvl6pPr>
            <a:lvl7pPr lvl="6" rtl="0" algn="ctr">
              <a:lnSpc>
                <a:spcPct val="90000"/>
              </a:lnSpc>
              <a:spcBef>
                <a:spcPts val="533"/>
              </a:spcBef>
              <a:spcAft>
                <a:spcPts val="0"/>
              </a:spcAft>
              <a:buClr>
                <a:schemeClr val="dk1"/>
              </a:buClr>
              <a:buSzPts val="1200"/>
              <a:buNone/>
              <a:defRPr sz="1600"/>
            </a:lvl7pPr>
            <a:lvl8pPr lvl="7" rtl="0" algn="ctr">
              <a:lnSpc>
                <a:spcPct val="90000"/>
              </a:lnSpc>
              <a:spcBef>
                <a:spcPts val="533"/>
              </a:spcBef>
              <a:spcAft>
                <a:spcPts val="0"/>
              </a:spcAft>
              <a:buClr>
                <a:schemeClr val="dk1"/>
              </a:buClr>
              <a:buSzPts val="1200"/>
              <a:buNone/>
              <a:defRPr sz="1600"/>
            </a:lvl8pPr>
            <a:lvl9pPr lvl="8" rtl="0" algn="ctr">
              <a:lnSpc>
                <a:spcPct val="90000"/>
              </a:lnSpc>
              <a:spcBef>
                <a:spcPts val="533"/>
              </a:spcBef>
              <a:spcAft>
                <a:spcPts val="0"/>
              </a:spcAft>
              <a:buClr>
                <a:schemeClr val="dk1"/>
              </a:buClr>
              <a:buSzPts val="1200"/>
              <a:buNone/>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27" name="Shape 27"/>
        <p:cNvGrpSpPr/>
        <p:nvPr/>
      </p:nvGrpSpPr>
      <p:grpSpPr>
        <a:xfrm>
          <a:off x="0" y="0"/>
          <a:ext cx="0" cy="0"/>
          <a:chOff x="0" y="0"/>
          <a:chExt cx="0" cy="0"/>
        </a:xfrm>
      </p:grpSpPr>
      <p:sp>
        <p:nvSpPr>
          <p:cNvPr id="28" name="Google Shape;28;p4"/>
          <p:cNvSpPr/>
          <p:nvPr>
            <p:ph idx="2" type="pic"/>
          </p:nvPr>
        </p:nvSpPr>
        <p:spPr>
          <a:xfrm>
            <a:off x="0" y="0"/>
            <a:ext cx="6912000" cy="6858000"/>
          </a:xfrm>
          <a:prstGeom prst="rect">
            <a:avLst/>
          </a:prstGeom>
          <a:solidFill>
            <a:srgbClr val="D8D8D8"/>
          </a:solidFill>
          <a:ln>
            <a:noFill/>
          </a:ln>
        </p:spPr>
      </p:sp>
      <p:sp>
        <p:nvSpPr>
          <p:cNvPr id="29" name="Google Shape;29;p4"/>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subTitle"/>
          </p:nvPr>
        </p:nvSpPr>
        <p:spPr>
          <a:xfrm>
            <a:off x="7560000" y="5162400"/>
            <a:ext cx="3944613"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31" name="Google Shape;31;p4"/>
          <p:cNvPicPr preferRelativeResize="0"/>
          <p:nvPr/>
        </p:nvPicPr>
        <p:blipFill rotWithShape="1">
          <a:blip r:embed="rId2">
            <a:alphaModFix/>
          </a:blip>
          <a:srcRect b="0" l="0" r="0" t="0"/>
          <a:stretch/>
        </p:blipFill>
        <p:spPr>
          <a:xfrm>
            <a:off x="7560000" y="720000"/>
            <a:ext cx="2970000" cy="838750"/>
          </a:xfrm>
          <a:prstGeom prst="rect">
            <a:avLst/>
          </a:prstGeom>
          <a:noFill/>
          <a:ln>
            <a:noFill/>
          </a:ln>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209" name="Shape 209"/>
        <p:cNvGrpSpPr/>
        <p:nvPr/>
      </p:nvGrpSpPr>
      <p:grpSpPr>
        <a:xfrm>
          <a:off x="0" y="0"/>
          <a:ext cx="0" cy="0"/>
          <a:chOff x="0" y="0"/>
          <a:chExt cx="0" cy="0"/>
        </a:xfrm>
      </p:grpSpPr>
      <p:sp>
        <p:nvSpPr>
          <p:cNvPr id="210" name="Google Shape;210;p33"/>
          <p:cNvSpPr txBox="1"/>
          <p:nvPr>
            <p:ph type="title"/>
          </p:nvPr>
        </p:nvSpPr>
        <p:spPr>
          <a:xfrm>
            <a:off x="720725" y="1882800"/>
            <a:ext cx="7740000" cy="28272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lt1"/>
              </a:buClr>
              <a:buSzPts val="2700"/>
              <a:buFont typeface="Arial"/>
              <a:buNone/>
              <a:defRPr sz="3600">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1" name="Google Shape;211;p33"/>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2" name="Google Shape;212;p33"/>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3" name="Google Shape;213;p33"/>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14" name="Google Shape;214;p33"/>
          <p:cNvSpPr txBox="1"/>
          <p:nvPr>
            <p:ph idx="1" type="body"/>
          </p:nvPr>
        </p:nvSpPr>
        <p:spPr>
          <a:xfrm>
            <a:off x="720725" y="5065200"/>
            <a:ext cx="7740000" cy="447600"/>
          </a:xfrm>
          <a:prstGeom prst="rect">
            <a:avLst/>
          </a:prstGeom>
          <a:noFill/>
          <a:ln>
            <a:noFill/>
          </a:ln>
        </p:spPr>
        <p:txBody>
          <a:bodyPr anchorCtr="0" anchor="t" bIns="0" lIns="0" spcFirstLastPara="1" rIns="0" wrap="square" tIns="0">
            <a:noAutofit/>
          </a:bodyPr>
          <a:lstStyle>
            <a:lvl1pPr indent="-317500" lvl="0" marL="457200" rtl="0" algn="l">
              <a:lnSpc>
                <a:spcPct val="100000"/>
              </a:lnSpc>
              <a:spcBef>
                <a:spcPts val="0"/>
              </a:spcBef>
              <a:spcAft>
                <a:spcPts val="0"/>
              </a:spcAft>
              <a:buClr>
                <a:schemeClr val="lt1"/>
              </a:buClr>
              <a:buSzPts val="1400"/>
              <a:buFont typeface="Arial"/>
              <a:buChar char="–"/>
              <a:defRPr sz="1867">
                <a:solidFill>
                  <a:schemeClr val="lt1"/>
                </a:solidFill>
              </a:defRPr>
            </a:lvl1pPr>
            <a:lvl2pPr indent="-228600" lvl="1" marL="914400" rtl="0" algn="l">
              <a:lnSpc>
                <a:spcPct val="90000"/>
              </a:lnSpc>
              <a:spcBef>
                <a:spcPts val="0"/>
              </a:spcBef>
              <a:spcAft>
                <a:spcPts val="0"/>
              </a:spcAft>
              <a:buClr>
                <a:schemeClr val="accent3"/>
              </a:buClr>
              <a:buSzPts val="1400"/>
              <a:buNone/>
              <a:defRPr sz="1867"/>
            </a:lvl2pPr>
            <a:lvl3pPr indent="-228600" lvl="2" marL="1371600" rtl="0" algn="l">
              <a:lnSpc>
                <a:spcPct val="100000"/>
              </a:lnSpc>
              <a:spcBef>
                <a:spcPts val="533"/>
              </a:spcBef>
              <a:spcAft>
                <a:spcPts val="0"/>
              </a:spcAft>
              <a:buSzPts val="1400"/>
              <a:buNone/>
              <a:defRPr sz="1867"/>
            </a:lvl3pPr>
            <a:lvl4pPr indent="-317500" lvl="3" marL="1828800" rtl="0" algn="l">
              <a:lnSpc>
                <a:spcPct val="100000"/>
              </a:lnSpc>
              <a:spcBef>
                <a:spcPts val="2800"/>
              </a:spcBef>
              <a:spcAft>
                <a:spcPts val="0"/>
              </a:spcAft>
              <a:buSzPts val="1400"/>
              <a:buChar char="•"/>
              <a:defRPr sz="1867"/>
            </a:lvl4pPr>
            <a:lvl5pPr indent="-317500" lvl="4" marL="2286000" rtl="0" algn="l">
              <a:lnSpc>
                <a:spcPct val="100000"/>
              </a:lnSpc>
              <a:spcBef>
                <a:spcPts val="800"/>
              </a:spcBef>
              <a:spcAft>
                <a:spcPts val="0"/>
              </a:spcAft>
              <a:buSzPts val="1400"/>
              <a:buChar char="•"/>
              <a:defRPr sz="1867"/>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cxnSp>
        <p:nvCxnSpPr>
          <p:cNvPr id="215" name="Google Shape;215;p33"/>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1_Title Slide">
    <p:bg>
      <p:bgPr>
        <a:solidFill>
          <a:schemeClr val="accent1"/>
        </a:solidFill>
      </p:bgPr>
    </p:bg>
    <p:spTree>
      <p:nvGrpSpPr>
        <p:cNvPr id="216" name="Shape 216"/>
        <p:cNvGrpSpPr/>
        <p:nvPr/>
      </p:nvGrpSpPr>
      <p:grpSpPr>
        <a:xfrm>
          <a:off x="0" y="0"/>
          <a:ext cx="0" cy="0"/>
          <a:chOff x="0" y="0"/>
          <a:chExt cx="0" cy="0"/>
        </a:xfrm>
      </p:grpSpPr>
      <p:sp>
        <p:nvSpPr>
          <p:cNvPr id="217" name="Google Shape;217;p34"/>
          <p:cNvSpPr txBox="1"/>
          <p:nvPr>
            <p:ph type="ctrTitle"/>
          </p:nvPr>
        </p:nvSpPr>
        <p:spPr>
          <a:xfrm>
            <a:off x="1260000" y="1260000"/>
            <a:ext cx="4271700" cy="30348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5600"/>
              <a:buNone/>
              <a:defRPr sz="3700">
                <a:solidFill>
                  <a:schemeClr val="lt1"/>
                </a:solidFill>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8" name="Google Shape;218;p34"/>
          <p:cNvSpPr txBox="1"/>
          <p:nvPr>
            <p:ph idx="1" type="subTitle"/>
          </p:nvPr>
        </p:nvSpPr>
        <p:spPr>
          <a:xfrm>
            <a:off x="1260000" y="4590000"/>
            <a:ext cx="4271700" cy="824400"/>
          </a:xfrm>
          <a:prstGeom prst="rect">
            <a:avLst/>
          </a:prstGeom>
          <a:noFill/>
          <a:ln>
            <a:noFill/>
          </a:ln>
        </p:spPr>
        <p:txBody>
          <a:bodyPr anchorCtr="0" anchor="t" bIns="0" lIns="0" spcFirstLastPara="1" rIns="0" wrap="square" tIns="0">
            <a:noAutofit/>
          </a:bodyPr>
          <a:lstStyle>
            <a:lvl1pPr lvl="0" rtl="0" algn="l">
              <a:lnSpc>
                <a:spcPct val="120000"/>
              </a:lnSpc>
              <a:spcBef>
                <a:spcPts val="0"/>
              </a:spcBef>
              <a:spcAft>
                <a:spcPts val="0"/>
              </a:spcAft>
              <a:buClr>
                <a:schemeClr val="lt1"/>
              </a:buClr>
              <a:buSzPts val="1700"/>
              <a:buNone/>
              <a:defRPr sz="1700">
                <a:solidFill>
                  <a:schemeClr val="lt1"/>
                </a:solidFill>
                <a:latin typeface="Barlow Semi Condensed Medium"/>
                <a:ea typeface="Barlow Semi Condensed Medium"/>
                <a:cs typeface="Barlow Semi Condensed Medium"/>
                <a:sym typeface="Barlow Semi Condensed Medium"/>
              </a:defRPr>
            </a:lvl1pPr>
            <a:lvl2pPr lvl="1" rtl="0" algn="ctr">
              <a:lnSpc>
                <a:spcPct val="100000"/>
              </a:lnSpc>
              <a:spcBef>
                <a:spcPts val="1500"/>
              </a:spcBef>
              <a:spcAft>
                <a:spcPts val="0"/>
              </a:spcAft>
              <a:buClr>
                <a:schemeClr val="accent1"/>
              </a:buClr>
              <a:buSzPts val="2000"/>
              <a:buNone/>
              <a:defRPr sz="2000"/>
            </a:lvl2pPr>
            <a:lvl3pPr lvl="2" rtl="0" algn="ctr">
              <a:lnSpc>
                <a:spcPct val="100000"/>
              </a:lnSpc>
              <a:spcBef>
                <a:spcPts val="300"/>
              </a:spcBef>
              <a:spcAft>
                <a:spcPts val="0"/>
              </a:spcAft>
              <a:buSzPts val="1900"/>
              <a:buNone/>
              <a:defRPr sz="1900"/>
            </a:lvl3pPr>
            <a:lvl4pPr lvl="3" rtl="0" algn="ctr">
              <a:lnSpc>
                <a:spcPct val="120000"/>
              </a:lnSpc>
              <a:spcBef>
                <a:spcPts val="1200"/>
              </a:spcBef>
              <a:spcAft>
                <a:spcPts val="0"/>
              </a:spcAft>
              <a:buSzPts val="1600"/>
              <a:buNone/>
              <a:defRPr sz="1600"/>
            </a:lvl4pPr>
            <a:lvl5pPr lvl="4" rtl="0" algn="ctr">
              <a:lnSpc>
                <a:spcPct val="120000"/>
              </a:lnSpc>
              <a:spcBef>
                <a:spcPts val="1500"/>
              </a:spcBef>
              <a:spcAft>
                <a:spcPts val="0"/>
              </a:spcAft>
              <a:buSzPts val="1600"/>
              <a:buNone/>
              <a:defRPr sz="1600"/>
            </a:lvl5pPr>
            <a:lvl6pPr lvl="5" rtl="0" algn="ctr">
              <a:lnSpc>
                <a:spcPct val="90000"/>
              </a:lnSpc>
              <a:spcBef>
                <a:spcPts val="1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219" name="Google Shape;219;p34"/>
          <p:cNvPicPr preferRelativeResize="0"/>
          <p:nvPr/>
        </p:nvPicPr>
        <p:blipFill rotWithShape="1">
          <a:blip r:embed="rId2">
            <a:alphaModFix/>
          </a:blip>
          <a:srcRect b="0" l="0" r="0" t="0"/>
          <a:stretch/>
        </p:blipFill>
        <p:spPr>
          <a:xfrm>
            <a:off x="414001" y="5780125"/>
            <a:ext cx="1231395" cy="737619"/>
          </a:xfrm>
          <a:prstGeom prst="rect">
            <a:avLst/>
          </a:prstGeom>
          <a:noFill/>
          <a:ln>
            <a:noFill/>
          </a:ln>
        </p:spPr>
      </p:pic>
      <p:sp>
        <p:nvSpPr>
          <p:cNvPr id="220" name="Google Shape;220;p34"/>
          <p:cNvSpPr txBox="1"/>
          <p:nvPr>
            <p:ph idx="2" type="body"/>
          </p:nvPr>
        </p:nvSpPr>
        <p:spPr>
          <a:xfrm>
            <a:off x="2576945" y="5780115"/>
            <a:ext cx="2954700" cy="440400"/>
          </a:xfrm>
          <a:prstGeom prst="rect">
            <a:avLst/>
          </a:prstGeom>
          <a:noFill/>
          <a:ln>
            <a:noFill/>
          </a:ln>
        </p:spPr>
        <p:txBody>
          <a:bodyPr anchorCtr="0" anchor="b" bIns="0" lIns="0" spcFirstLastPara="1" rIns="0" wrap="square" tIns="0">
            <a:noAutofit/>
          </a:bodyPr>
          <a:lstStyle>
            <a:lvl1pPr indent="-228600" lvl="0" marL="457200" rtl="0" algn="r">
              <a:lnSpc>
                <a:spcPct val="120000"/>
              </a:lnSpc>
              <a:spcBef>
                <a:spcPts val="0"/>
              </a:spcBef>
              <a:spcAft>
                <a:spcPts val="0"/>
              </a:spcAft>
              <a:buClr>
                <a:schemeClr val="lt1"/>
              </a:buClr>
              <a:buSzPts val="800"/>
              <a:buNone/>
              <a:defRPr sz="800">
                <a:solidFill>
                  <a:schemeClr val="lt1"/>
                </a:solidFill>
                <a:latin typeface="Roboto Light"/>
                <a:ea typeface="Roboto Light"/>
                <a:cs typeface="Roboto Light"/>
                <a:sym typeface="Roboto Light"/>
              </a:defRPr>
            </a:lvl1pPr>
            <a:lvl2pPr indent="-228600" lvl="1" marL="914400" rtl="0" algn="l">
              <a:lnSpc>
                <a:spcPct val="100000"/>
              </a:lnSpc>
              <a:spcBef>
                <a:spcPts val="1500"/>
              </a:spcBef>
              <a:spcAft>
                <a:spcPts val="0"/>
              </a:spcAft>
              <a:buClr>
                <a:schemeClr val="accent1"/>
              </a:buClr>
              <a:buSzPts val="1900"/>
              <a:buNone/>
              <a:defRPr/>
            </a:lvl2pPr>
            <a:lvl3pPr indent="-228600" lvl="2" marL="1371600" rtl="0" algn="l">
              <a:lnSpc>
                <a:spcPct val="100000"/>
              </a:lnSpc>
              <a:spcBef>
                <a:spcPts val="300"/>
              </a:spcBef>
              <a:spcAft>
                <a:spcPts val="0"/>
              </a:spcAft>
              <a:buSzPts val="1900"/>
              <a:buNone/>
              <a:defRPr/>
            </a:lvl3pPr>
            <a:lvl4pPr indent="-349250" lvl="3" marL="1828800" rtl="0" algn="l">
              <a:lnSpc>
                <a:spcPct val="120000"/>
              </a:lnSpc>
              <a:spcBef>
                <a:spcPts val="1200"/>
              </a:spcBef>
              <a:spcAft>
                <a:spcPts val="0"/>
              </a:spcAft>
              <a:buSzPts val="1900"/>
              <a:buChar char="―"/>
              <a:defRPr/>
            </a:lvl4pPr>
            <a:lvl5pPr indent="-349250" lvl="4" marL="2286000" rtl="0" algn="l">
              <a:lnSpc>
                <a:spcPct val="120000"/>
              </a:lnSpc>
              <a:spcBef>
                <a:spcPts val="1500"/>
              </a:spcBef>
              <a:spcAft>
                <a:spcPts val="0"/>
              </a:spcAft>
              <a:buSzPts val="1900"/>
              <a:buChar char="―"/>
              <a:defRPr/>
            </a:lvl5pPr>
            <a:lvl6pPr indent="-349250" lvl="5" marL="2743200" rtl="0" algn="l">
              <a:lnSpc>
                <a:spcPct val="90000"/>
              </a:lnSpc>
              <a:spcBef>
                <a:spcPts val="1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
        <p:nvSpPr>
          <p:cNvPr id="221" name="Google Shape;221;p34"/>
          <p:cNvSpPr/>
          <p:nvPr>
            <p:ph idx="3" type="pic"/>
          </p:nvPr>
        </p:nvSpPr>
        <p:spPr>
          <a:xfrm>
            <a:off x="6558000" y="0"/>
            <a:ext cx="5634000" cy="6858000"/>
          </a:xfrm>
          <a:prstGeom prst="rect">
            <a:avLst/>
          </a:prstGeom>
          <a:solidFill>
            <a:srgbClr val="D8D8D8"/>
          </a:solidFill>
          <a:ln>
            <a:noFill/>
          </a:ln>
        </p:spPr>
      </p:sp>
      <p:pic>
        <p:nvPicPr>
          <p:cNvPr id="222" name="Google Shape;222;p34"/>
          <p:cNvPicPr preferRelativeResize="0"/>
          <p:nvPr/>
        </p:nvPicPr>
        <p:blipFill rotWithShape="1">
          <a:blip r:embed="rId3">
            <a:alphaModFix/>
          </a:blip>
          <a:srcRect b="0" l="0" r="0" t="0"/>
          <a:stretch/>
        </p:blipFill>
        <p:spPr>
          <a:xfrm>
            <a:off x="414002" y="612000"/>
            <a:ext cx="4331219" cy="5334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3" name="Shape 223"/>
        <p:cNvGrpSpPr/>
        <p:nvPr/>
      </p:nvGrpSpPr>
      <p:grpSpPr>
        <a:xfrm>
          <a:off x="0" y="0"/>
          <a:ext cx="0" cy="0"/>
          <a:chOff x="0" y="0"/>
          <a:chExt cx="0" cy="0"/>
        </a:xfrm>
      </p:grpSpPr>
      <p:sp>
        <p:nvSpPr>
          <p:cNvPr id="224" name="Google Shape;224;p35"/>
          <p:cNvSpPr txBox="1"/>
          <p:nvPr>
            <p:ph type="title"/>
          </p:nvPr>
        </p:nvSpPr>
        <p:spPr>
          <a:xfrm>
            <a:off x="415600" y="593367"/>
            <a:ext cx="11360700" cy="7635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SzPts val="27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5" name="Google Shape;225;p35"/>
          <p:cNvSpPr txBox="1"/>
          <p:nvPr>
            <p:ph idx="1" type="body"/>
          </p:nvPr>
        </p:nvSpPr>
        <p:spPr>
          <a:xfrm>
            <a:off x="415600" y="1536633"/>
            <a:ext cx="11360700" cy="45552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200"/>
              <a:buNone/>
              <a:defRPr/>
            </a:lvl1pPr>
            <a:lvl2pPr indent="-228600" lvl="1" marL="914400" rtl="0" algn="l">
              <a:lnSpc>
                <a:spcPct val="90000"/>
              </a:lnSpc>
              <a:spcBef>
                <a:spcPts val="1733"/>
              </a:spcBef>
              <a:spcAft>
                <a:spcPts val="0"/>
              </a:spcAft>
              <a:buSzPts val="1500"/>
              <a:buNone/>
              <a:defRPr/>
            </a:lvl2pPr>
            <a:lvl3pPr indent="-228600" lvl="2" marL="1371600" rtl="0" algn="l">
              <a:lnSpc>
                <a:spcPct val="100000"/>
              </a:lnSpc>
              <a:spcBef>
                <a:spcPts val="533"/>
              </a:spcBef>
              <a:spcAft>
                <a:spcPts val="0"/>
              </a:spcAft>
              <a:buSzPts val="1400"/>
              <a:buNone/>
              <a:defRPr/>
            </a:lvl3pPr>
            <a:lvl4pPr indent="-304800" lvl="3" marL="1828800" rtl="0" algn="l">
              <a:lnSpc>
                <a:spcPct val="100000"/>
              </a:lnSpc>
              <a:spcBef>
                <a:spcPts val="2800"/>
              </a:spcBef>
              <a:spcAft>
                <a:spcPts val="0"/>
              </a:spcAft>
              <a:buSzPts val="1200"/>
              <a:buChar char="•"/>
              <a:defRPr/>
            </a:lvl4pPr>
            <a:lvl5pPr indent="-304800" lvl="4" marL="2286000" rtl="0" algn="l">
              <a:lnSpc>
                <a:spcPct val="100000"/>
              </a:lnSpc>
              <a:spcBef>
                <a:spcPts val="800"/>
              </a:spcBef>
              <a:spcAft>
                <a:spcPts val="0"/>
              </a:spcAft>
              <a:buSzPts val="1200"/>
              <a:buChar char="•"/>
              <a:defRPr/>
            </a:lvl5pPr>
            <a:lvl6pPr indent="-317500" lvl="5" marL="2743200" rtl="0" algn="l">
              <a:lnSpc>
                <a:spcPct val="90000"/>
              </a:lnSpc>
              <a:spcBef>
                <a:spcPts val="800"/>
              </a:spcBef>
              <a:spcAft>
                <a:spcPts val="0"/>
              </a:spcAft>
              <a:buSzPts val="1400"/>
              <a:buChar char="•"/>
              <a:defRPr/>
            </a:lvl6pPr>
            <a:lvl7pPr indent="-317500" lvl="6" marL="3200400" rtl="0" algn="l">
              <a:lnSpc>
                <a:spcPct val="90000"/>
              </a:lnSpc>
              <a:spcBef>
                <a:spcPts val="533"/>
              </a:spcBef>
              <a:spcAft>
                <a:spcPts val="0"/>
              </a:spcAft>
              <a:buSzPts val="1400"/>
              <a:buChar char="•"/>
              <a:defRPr/>
            </a:lvl7pPr>
            <a:lvl8pPr indent="-317500" lvl="7" marL="3657600" rtl="0" algn="l">
              <a:lnSpc>
                <a:spcPct val="90000"/>
              </a:lnSpc>
              <a:spcBef>
                <a:spcPts val="533"/>
              </a:spcBef>
              <a:spcAft>
                <a:spcPts val="0"/>
              </a:spcAft>
              <a:buSzPts val="1400"/>
              <a:buChar char="•"/>
              <a:defRPr/>
            </a:lvl8pPr>
            <a:lvl9pPr indent="-317500" lvl="8" marL="4114800" rtl="0" algn="l">
              <a:lnSpc>
                <a:spcPct val="90000"/>
              </a:lnSpc>
              <a:spcBef>
                <a:spcPts val="533"/>
              </a:spcBef>
              <a:spcAft>
                <a:spcPts val="0"/>
              </a:spcAft>
              <a:buSzPts val="1400"/>
              <a:buChar char="•"/>
              <a:defRPr/>
            </a:lvl9pPr>
          </a:lstStyle>
          <a:p/>
        </p:txBody>
      </p:sp>
      <p:sp>
        <p:nvSpPr>
          <p:cNvPr id="226" name="Google Shape;226;p35"/>
          <p:cNvSpPr txBox="1"/>
          <p:nvPr>
            <p:ph idx="12" type="sldNum"/>
          </p:nvPr>
        </p:nvSpPr>
        <p:spPr>
          <a:xfrm>
            <a:off x="11296611" y="6217623"/>
            <a:ext cx="731700" cy="5247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Three Columns with Images 1">
    <p:spTree>
      <p:nvGrpSpPr>
        <p:cNvPr id="227" name="Shape 227"/>
        <p:cNvGrpSpPr/>
        <p:nvPr/>
      </p:nvGrpSpPr>
      <p:grpSpPr>
        <a:xfrm>
          <a:off x="0" y="0"/>
          <a:ext cx="0" cy="0"/>
          <a:chOff x="0" y="0"/>
          <a:chExt cx="0" cy="0"/>
        </a:xfrm>
      </p:grpSpPr>
      <p:sp>
        <p:nvSpPr>
          <p:cNvPr id="228" name="Google Shape;228;p36"/>
          <p:cNvSpPr txBox="1"/>
          <p:nvPr>
            <p:ph type="title"/>
          </p:nvPr>
        </p:nvSpPr>
        <p:spPr>
          <a:xfrm>
            <a:off x="720727" y="722313"/>
            <a:ext cx="107505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Font typeface="Arial"/>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9" name="Google Shape;229;p36"/>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230" name="Google Shape;230;p3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1"/>
              </a:buClr>
              <a:buSzPts val="1100"/>
              <a:buFont typeface="Arial"/>
              <a:buNone/>
              <a:defRPr/>
            </a:lvl1pPr>
            <a:lvl2pPr lvl="1" rtl="0" algn="l">
              <a:lnSpc>
                <a:spcPct val="100000"/>
              </a:lnSpc>
              <a:spcBef>
                <a:spcPts val="0"/>
              </a:spcBef>
              <a:spcAft>
                <a:spcPts val="0"/>
              </a:spcAft>
              <a:buClr>
                <a:schemeClr val="dk1"/>
              </a:buClr>
              <a:buSzPts val="1100"/>
              <a:buFont typeface="Arial"/>
              <a:buNone/>
              <a:defRPr/>
            </a:lvl2pPr>
            <a:lvl3pPr lvl="2" rtl="0" algn="l">
              <a:lnSpc>
                <a:spcPct val="100000"/>
              </a:lnSpc>
              <a:spcBef>
                <a:spcPts val="0"/>
              </a:spcBef>
              <a:spcAft>
                <a:spcPts val="0"/>
              </a:spcAft>
              <a:buClr>
                <a:schemeClr val="dk1"/>
              </a:buClr>
              <a:buSzPts val="1100"/>
              <a:buFont typeface="Arial"/>
              <a:buNone/>
              <a:defRPr/>
            </a:lvl3pPr>
            <a:lvl4pPr lvl="3" rtl="0" algn="l">
              <a:lnSpc>
                <a:spcPct val="100000"/>
              </a:lnSpc>
              <a:spcBef>
                <a:spcPts val="0"/>
              </a:spcBef>
              <a:spcAft>
                <a:spcPts val="0"/>
              </a:spcAft>
              <a:buClr>
                <a:schemeClr val="dk1"/>
              </a:buClr>
              <a:buSzPts val="1100"/>
              <a:buFont typeface="Arial"/>
              <a:buNone/>
              <a:defRPr/>
            </a:lvl4pPr>
            <a:lvl5pPr lvl="4" rtl="0" algn="l">
              <a:lnSpc>
                <a:spcPct val="100000"/>
              </a:lnSpc>
              <a:spcBef>
                <a:spcPts val="0"/>
              </a:spcBef>
              <a:spcAft>
                <a:spcPts val="0"/>
              </a:spcAft>
              <a:buClr>
                <a:schemeClr val="dk1"/>
              </a:buClr>
              <a:buSzPts val="1100"/>
              <a:buFont typeface="Arial"/>
              <a:buNone/>
              <a:defRPr/>
            </a:lvl5pPr>
            <a:lvl6pPr lvl="5" rtl="0" algn="l">
              <a:lnSpc>
                <a:spcPct val="100000"/>
              </a:lnSpc>
              <a:spcBef>
                <a:spcPts val="0"/>
              </a:spcBef>
              <a:spcAft>
                <a:spcPts val="0"/>
              </a:spcAft>
              <a:buClr>
                <a:schemeClr val="dk1"/>
              </a:buClr>
              <a:buSzPts val="1100"/>
              <a:buFont typeface="Arial"/>
              <a:buNone/>
              <a:defRPr/>
            </a:lvl6pPr>
            <a:lvl7pPr lvl="6" rtl="0" algn="l">
              <a:lnSpc>
                <a:spcPct val="100000"/>
              </a:lnSpc>
              <a:spcBef>
                <a:spcPts val="0"/>
              </a:spcBef>
              <a:spcAft>
                <a:spcPts val="0"/>
              </a:spcAft>
              <a:buClr>
                <a:schemeClr val="dk1"/>
              </a:buClr>
              <a:buSzPts val="1100"/>
              <a:buFont typeface="Arial"/>
              <a:buNone/>
              <a:defRPr/>
            </a:lvl7pPr>
            <a:lvl8pPr lvl="7" rtl="0" algn="l">
              <a:lnSpc>
                <a:spcPct val="100000"/>
              </a:lnSpc>
              <a:spcBef>
                <a:spcPts val="0"/>
              </a:spcBef>
              <a:spcAft>
                <a:spcPts val="0"/>
              </a:spcAft>
              <a:buClr>
                <a:schemeClr val="dk1"/>
              </a:buClr>
              <a:buSzPts val="1100"/>
              <a:buFont typeface="Arial"/>
              <a:buNone/>
              <a:defRPr/>
            </a:lvl8pPr>
            <a:lvl9pPr lvl="8" rtl="0" algn="l">
              <a:lnSpc>
                <a:spcPct val="100000"/>
              </a:lnSpc>
              <a:spcBef>
                <a:spcPts val="0"/>
              </a:spcBef>
              <a:spcAft>
                <a:spcPts val="0"/>
              </a:spcAft>
              <a:buClr>
                <a:schemeClr val="dk1"/>
              </a:buClr>
              <a:buSzPts val="1100"/>
              <a:buFont typeface="Arial"/>
              <a:buNone/>
              <a:defRPr/>
            </a:lvl9pPr>
          </a:lstStyle>
          <a:p/>
        </p:txBody>
      </p:sp>
      <p:sp>
        <p:nvSpPr>
          <p:cNvPr id="231" name="Google Shape;231;p36"/>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chemeClr val="accent1"/>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chemeClr val="accent1"/>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chemeClr val="accent1"/>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chemeClr val="accent1"/>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chemeClr val="accent1"/>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chemeClr val="accent1"/>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chemeClr val="accent1"/>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chemeClr val="accent1"/>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chemeClr val="accent1"/>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2" name="Google Shape;232;p36"/>
          <p:cNvSpPr/>
          <p:nvPr>
            <p:ph idx="2" type="pic"/>
          </p:nvPr>
        </p:nvSpPr>
        <p:spPr>
          <a:xfrm>
            <a:off x="720725" y="1857600"/>
            <a:ext cx="3463200" cy="1656000"/>
          </a:xfrm>
          <a:prstGeom prst="rect">
            <a:avLst/>
          </a:prstGeom>
          <a:solidFill>
            <a:srgbClr val="D8D8D8"/>
          </a:solidFill>
          <a:ln>
            <a:noFill/>
          </a:ln>
        </p:spPr>
      </p:sp>
      <p:sp>
        <p:nvSpPr>
          <p:cNvPr id="233" name="Google Shape;233;p36"/>
          <p:cNvSpPr txBox="1"/>
          <p:nvPr>
            <p:ph idx="1" type="body"/>
          </p:nvPr>
        </p:nvSpPr>
        <p:spPr>
          <a:xfrm>
            <a:off x="720725" y="3513600"/>
            <a:ext cx="3463200" cy="23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467">
                <a:solidFill>
                  <a:schemeClr val="lt1"/>
                </a:solidFill>
              </a:defRPr>
            </a:lvl1pPr>
            <a:lvl2pPr indent="-228600" lvl="1" marL="914400" rtl="0" algn="l">
              <a:lnSpc>
                <a:spcPct val="100000"/>
              </a:lnSpc>
              <a:spcBef>
                <a:spcPts val="0"/>
              </a:spcBef>
              <a:spcAft>
                <a:spcPts val="0"/>
              </a:spcAft>
              <a:buClr>
                <a:schemeClr val="lt1"/>
              </a:buClr>
              <a:buSzPts val="1500"/>
              <a:buNone/>
              <a:defRPr sz="2000">
                <a:solidFill>
                  <a:schemeClr val="lt1"/>
                </a:solidFill>
              </a:defRPr>
            </a:lvl2pPr>
            <a:lvl3pPr indent="-228600" lvl="2" marL="1371600" rtl="0" algn="l">
              <a:lnSpc>
                <a:spcPct val="100000"/>
              </a:lnSpc>
              <a:spcBef>
                <a:spcPts val="533"/>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467">
                <a:solidFill>
                  <a:schemeClr val="lt1"/>
                </a:solidFill>
              </a:defRPr>
            </a:lvl4pPr>
            <a:lvl5pPr indent="-298450" lvl="4" marL="2286000" rtl="0" algn="l">
              <a:lnSpc>
                <a:spcPct val="100000"/>
              </a:lnSpc>
              <a:spcBef>
                <a:spcPts val="0"/>
              </a:spcBef>
              <a:spcAft>
                <a:spcPts val="0"/>
              </a:spcAft>
              <a:buSzPts val="1100"/>
              <a:buChar char="•"/>
              <a:defRPr sz="1467">
                <a:solidFill>
                  <a:schemeClr val="lt1"/>
                </a:solidFill>
              </a:defRPr>
            </a:lvl5pPr>
            <a:lvl6pPr indent="-317500" lvl="5" marL="2743200" rtl="0" algn="l">
              <a:lnSpc>
                <a:spcPct val="90000"/>
              </a:lnSpc>
              <a:spcBef>
                <a:spcPts val="533"/>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234" name="Google Shape;234;p36"/>
          <p:cNvSpPr/>
          <p:nvPr>
            <p:ph idx="3" type="pic"/>
          </p:nvPr>
        </p:nvSpPr>
        <p:spPr>
          <a:xfrm>
            <a:off x="4364400" y="1857600"/>
            <a:ext cx="3463200" cy="1656000"/>
          </a:xfrm>
          <a:prstGeom prst="rect">
            <a:avLst/>
          </a:prstGeom>
          <a:solidFill>
            <a:srgbClr val="D8D8D8"/>
          </a:solidFill>
          <a:ln>
            <a:noFill/>
          </a:ln>
        </p:spPr>
      </p:sp>
      <p:sp>
        <p:nvSpPr>
          <p:cNvPr id="235" name="Google Shape;235;p36"/>
          <p:cNvSpPr txBox="1"/>
          <p:nvPr>
            <p:ph idx="4" type="body"/>
          </p:nvPr>
        </p:nvSpPr>
        <p:spPr>
          <a:xfrm>
            <a:off x="4364400" y="3513600"/>
            <a:ext cx="3463200" cy="23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467">
                <a:solidFill>
                  <a:schemeClr val="lt1"/>
                </a:solidFill>
              </a:defRPr>
            </a:lvl1pPr>
            <a:lvl2pPr indent="-228600" lvl="1" marL="914400" rtl="0" algn="l">
              <a:lnSpc>
                <a:spcPct val="100000"/>
              </a:lnSpc>
              <a:spcBef>
                <a:spcPts val="0"/>
              </a:spcBef>
              <a:spcAft>
                <a:spcPts val="0"/>
              </a:spcAft>
              <a:buClr>
                <a:schemeClr val="lt1"/>
              </a:buClr>
              <a:buSzPts val="1500"/>
              <a:buNone/>
              <a:defRPr sz="2000">
                <a:solidFill>
                  <a:schemeClr val="lt1"/>
                </a:solidFill>
              </a:defRPr>
            </a:lvl2pPr>
            <a:lvl3pPr indent="-228600" lvl="2" marL="1371600" rtl="0" algn="l">
              <a:lnSpc>
                <a:spcPct val="100000"/>
              </a:lnSpc>
              <a:spcBef>
                <a:spcPts val="533"/>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467">
                <a:solidFill>
                  <a:schemeClr val="lt1"/>
                </a:solidFill>
              </a:defRPr>
            </a:lvl4pPr>
            <a:lvl5pPr indent="-298450" lvl="4" marL="2286000" rtl="0" algn="l">
              <a:lnSpc>
                <a:spcPct val="100000"/>
              </a:lnSpc>
              <a:spcBef>
                <a:spcPts val="0"/>
              </a:spcBef>
              <a:spcAft>
                <a:spcPts val="0"/>
              </a:spcAft>
              <a:buSzPts val="1100"/>
              <a:buChar char="•"/>
              <a:defRPr sz="1467">
                <a:solidFill>
                  <a:schemeClr val="lt1"/>
                </a:solidFill>
              </a:defRPr>
            </a:lvl5pPr>
            <a:lvl6pPr indent="-317500" lvl="5" marL="2743200" rtl="0" algn="l">
              <a:lnSpc>
                <a:spcPct val="90000"/>
              </a:lnSpc>
              <a:spcBef>
                <a:spcPts val="533"/>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236" name="Google Shape;236;p36"/>
          <p:cNvSpPr/>
          <p:nvPr>
            <p:ph idx="5" type="pic"/>
          </p:nvPr>
        </p:nvSpPr>
        <p:spPr>
          <a:xfrm>
            <a:off x="8008075" y="1857600"/>
            <a:ext cx="3463200" cy="1656000"/>
          </a:xfrm>
          <a:prstGeom prst="rect">
            <a:avLst/>
          </a:prstGeom>
          <a:solidFill>
            <a:srgbClr val="D8D8D8"/>
          </a:solidFill>
          <a:ln>
            <a:noFill/>
          </a:ln>
        </p:spPr>
      </p:sp>
      <p:sp>
        <p:nvSpPr>
          <p:cNvPr id="237" name="Google Shape;237;p36"/>
          <p:cNvSpPr txBox="1"/>
          <p:nvPr>
            <p:ph idx="6" type="body"/>
          </p:nvPr>
        </p:nvSpPr>
        <p:spPr>
          <a:xfrm>
            <a:off x="8008075" y="3513600"/>
            <a:ext cx="3463200" cy="2399700"/>
          </a:xfrm>
          <a:prstGeom prst="rect">
            <a:avLst/>
          </a:prstGeom>
          <a:solidFill>
            <a:schemeClr val="accent1"/>
          </a:solidFill>
          <a:ln>
            <a:noFill/>
          </a:ln>
        </p:spPr>
        <p:txBody>
          <a:bodyPr anchorCtr="0" anchor="t" bIns="162000" lIns="162000" spcFirstLastPara="1" rIns="162000" wrap="square" tIns="162000">
            <a:noAutofit/>
          </a:bodyPr>
          <a:lstStyle>
            <a:lvl1pPr indent="-228600" lvl="0" marL="457200" rtl="0" algn="l">
              <a:lnSpc>
                <a:spcPct val="100000"/>
              </a:lnSpc>
              <a:spcBef>
                <a:spcPts val="0"/>
              </a:spcBef>
              <a:spcAft>
                <a:spcPts val="0"/>
              </a:spcAft>
              <a:buClr>
                <a:schemeClr val="lt1"/>
              </a:buClr>
              <a:buSzPts val="1100"/>
              <a:buNone/>
              <a:defRPr sz="1467">
                <a:solidFill>
                  <a:schemeClr val="lt1"/>
                </a:solidFill>
              </a:defRPr>
            </a:lvl1pPr>
            <a:lvl2pPr indent="-228600" lvl="1" marL="914400" rtl="0" algn="l">
              <a:lnSpc>
                <a:spcPct val="100000"/>
              </a:lnSpc>
              <a:spcBef>
                <a:spcPts val="0"/>
              </a:spcBef>
              <a:spcAft>
                <a:spcPts val="0"/>
              </a:spcAft>
              <a:buClr>
                <a:schemeClr val="lt1"/>
              </a:buClr>
              <a:buSzPts val="1500"/>
              <a:buNone/>
              <a:defRPr sz="2000">
                <a:solidFill>
                  <a:schemeClr val="lt1"/>
                </a:solidFill>
              </a:defRPr>
            </a:lvl2pPr>
            <a:lvl3pPr indent="-228600" lvl="2" marL="1371600" rtl="0" algn="l">
              <a:lnSpc>
                <a:spcPct val="100000"/>
              </a:lnSpc>
              <a:spcBef>
                <a:spcPts val="533"/>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467">
                <a:solidFill>
                  <a:schemeClr val="lt1"/>
                </a:solidFill>
              </a:defRPr>
            </a:lvl4pPr>
            <a:lvl5pPr indent="-298450" lvl="4" marL="2286000" rtl="0" algn="l">
              <a:lnSpc>
                <a:spcPct val="100000"/>
              </a:lnSpc>
              <a:spcBef>
                <a:spcPts val="0"/>
              </a:spcBef>
              <a:spcAft>
                <a:spcPts val="0"/>
              </a:spcAft>
              <a:buSzPts val="1100"/>
              <a:buChar char="•"/>
              <a:defRPr sz="1467">
                <a:solidFill>
                  <a:schemeClr val="lt1"/>
                </a:solidFill>
              </a:defRPr>
            </a:lvl5pPr>
            <a:lvl6pPr indent="-317500" lvl="5" marL="2743200" rtl="0" algn="l">
              <a:lnSpc>
                <a:spcPct val="90000"/>
              </a:lnSpc>
              <a:spcBef>
                <a:spcPts val="533"/>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238" name="Shape 238"/>
        <p:cNvGrpSpPr/>
        <p:nvPr/>
      </p:nvGrpSpPr>
      <p:grpSpPr>
        <a:xfrm>
          <a:off x="0" y="0"/>
          <a:ext cx="0" cy="0"/>
          <a:chOff x="0" y="0"/>
          <a:chExt cx="0" cy="0"/>
        </a:xfrm>
      </p:grpSpPr>
      <p:sp>
        <p:nvSpPr>
          <p:cNvPr id="239" name="Google Shape;239;p37"/>
          <p:cNvSpPr txBox="1"/>
          <p:nvPr>
            <p:ph type="title"/>
          </p:nvPr>
        </p:nvSpPr>
        <p:spPr>
          <a:xfrm>
            <a:off x="914400" y="304800"/>
            <a:ext cx="10363200" cy="1143300"/>
          </a:xfrm>
          <a:prstGeom prst="rect">
            <a:avLst/>
          </a:prstGeom>
          <a:noFill/>
          <a:ln>
            <a:noFill/>
          </a:ln>
        </p:spPr>
        <p:txBody>
          <a:bodyPr anchorCtr="0" anchor="ctr" bIns="25700" lIns="51425" spcFirstLastPara="1" rIns="51425" wrap="square" tIns="25700">
            <a:noAutofit/>
          </a:bodyPr>
          <a:lstStyle>
            <a:lvl1pPr lvl="0" rtl="0" algn="l">
              <a:lnSpc>
                <a:spcPct val="85000"/>
              </a:lnSpc>
              <a:spcBef>
                <a:spcPts val="0"/>
              </a:spcBef>
              <a:spcAft>
                <a:spcPts val="0"/>
              </a:spcAft>
              <a:buSzPts val="20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40" name="Google Shape;240;p37"/>
          <p:cNvSpPr txBox="1"/>
          <p:nvPr>
            <p:ph idx="10" type="dt"/>
          </p:nvPr>
        </p:nvSpPr>
        <p:spPr>
          <a:xfrm>
            <a:off x="914400" y="6248400"/>
            <a:ext cx="2540100" cy="457200"/>
          </a:xfrm>
          <a:prstGeom prst="rect">
            <a:avLst/>
          </a:prstGeom>
          <a:noFill/>
          <a:ln>
            <a:noFill/>
          </a:ln>
        </p:spPr>
        <p:txBody>
          <a:bodyPr anchorCtr="0" anchor="t" bIns="25700" lIns="51425" spcFirstLastPara="1" rIns="51425" wrap="square" tIns="25700">
            <a:noAutofit/>
          </a:bodyPr>
          <a:lstStyle>
            <a:lvl1pPr lvl="0" rtl="0" algn="l">
              <a:lnSpc>
                <a:spcPct val="9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41" name="Google Shape;241;p37"/>
          <p:cNvSpPr txBox="1"/>
          <p:nvPr>
            <p:ph idx="11" type="ftr"/>
          </p:nvPr>
        </p:nvSpPr>
        <p:spPr>
          <a:xfrm>
            <a:off x="4165600" y="6248400"/>
            <a:ext cx="3860700" cy="457200"/>
          </a:xfrm>
          <a:prstGeom prst="rect">
            <a:avLst/>
          </a:prstGeom>
          <a:noFill/>
          <a:ln>
            <a:noFill/>
          </a:ln>
        </p:spPr>
        <p:txBody>
          <a:bodyPr anchorCtr="0" anchor="t" bIns="25700" lIns="51425" spcFirstLastPara="1" rIns="51425" wrap="square" tIns="25700">
            <a:noAutofit/>
          </a:bodyPr>
          <a:lstStyle>
            <a:lvl1pPr lvl="0" rtl="0" algn="ctr">
              <a:lnSpc>
                <a:spcPct val="9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42" name="Google Shape;242;p37"/>
          <p:cNvSpPr txBox="1"/>
          <p:nvPr>
            <p:ph idx="12" type="sldNum"/>
          </p:nvPr>
        </p:nvSpPr>
        <p:spPr>
          <a:xfrm>
            <a:off x="8737600" y="6248400"/>
            <a:ext cx="2540100" cy="457200"/>
          </a:xfrm>
          <a:prstGeom prst="rect">
            <a:avLst/>
          </a:prstGeom>
          <a:noFill/>
          <a:ln>
            <a:noFill/>
          </a:ln>
        </p:spPr>
        <p:txBody>
          <a:bodyPr anchorCtr="0" anchor="t" bIns="25700" lIns="51425" spcFirstLastPara="1" rIns="51425" wrap="square" tIns="25700">
            <a:noAutofit/>
          </a:bodyPr>
          <a:lstStyle>
            <a:lvl1pPr indent="0" lvl="0" marL="0" marR="0" rtl="0" algn="r">
              <a:lnSpc>
                <a:spcPct val="90000"/>
              </a:lnSpc>
              <a:spcBef>
                <a:spcPts val="0"/>
              </a:spcBef>
              <a:spcAft>
                <a:spcPts val="0"/>
              </a:spcAft>
              <a:buClr>
                <a:srgbClr val="000000"/>
              </a:buClr>
              <a:buSzPts val="800"/>
              <a:buFont typeface="Arial"/>
              <a:buNone/>
              <a:defRPr b="0" i="0" sz="1467" u="none" cap="none" strike="noStrike">
                <a:solidFill>
                  <a:schemeClr val="dk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467" u="none" cap="none" strike="noStrike">
                <a:solidFill>
                  <a:schemeClr val="dk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467" u="none" cap="none" strike="noStrike">
                <a:solidFill>
                  <a:schemeClr val="dk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467" u="none" cap="none" strike="noStrike">
                <a:solidFill>
                  <a:schemeClr val="dk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467" u="none" cap="none" strike="noStrike">
                <a:solidFill>
                  <a:schemeClr val="dk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467" u="none" cap="none" strike="noStrike">
                <a:solidFill>
                  <a:schemeClr val="dk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467" u="none" cap="none" strike="noStrike">
                <a:solidFill>
                  <a:schemeClr val="dk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467" u="none" cap="none" strike="noStrike">
                <a:solidFill>
                  <a:schemeClr val="dk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467"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243" name="Shape 243"/>
        <p:cNvGrpSpPr/>
        <p:nvPr/>
      </p:nvGrpSpPr>
      <p:grpSpPr>
        <a:xfrm>
          <a:off x="0" y="0"/>
          <a:ext cx="0" cy="0"/>
          <a:chOff x="0" y="0"/>
          <a:chExt cx="0" cy="0"/>
        </a:xfrm>
      </p:grpSpPr>
      <p:sp>
        <p:nvSpPr>
          <p:cNvPr id="244" name="Google Shape;244;p38"/>
          <p:cNvSpPr txBox="1"/>
          <p:nvPr>
            <p:ph type="ctrTitle"/>
          </p:nvPr>
        </p:nvSpPr>
        <p:spPr>
          <a:xfrm>
            <a:off x="720725" y="2854801"/>
            <a:ext cx="4074000" cy="10188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accent1"/>
              </a:buClr>
              <a:buSzPts val="4500"/>
              <a:buFont typeface="Arial"/>
              <a:buNone/>
              <a:defRPr sz="60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5" name="Google Shape;245;p38"/>
          <p:cNvSpPr txBox="1"/>
          <p:nvPr>
            <p:ph idx="1" type="subTitle"/>
          </p:nvPr>
        </p:nvSpPr>
        <p:spPr>
          <a:xfrm>
            <a:off x="720725" y="3873600"/>
            <a:ext cx="4074000" cy="444900"/>
          </a:xfrm>
          <a:prstGeom prst="rect">
            <a:avLst/>
          </a:prstGeom>
          <a:noFill/>
          <a:ln>
            <a:noFill/>
          </a:ln>
        </p:spPr>
        <p:txBody>
          <a:bodyPr anchorCtr="0" anchor="t" bIns="0" lIns="0" spcFirstLastPara="1" rIns="0" wrap="square" tIns="0">
            <a:noAutofit/>
          </a:bodyPr>
          <a:lstStyle>
            <a:lvl1pPr lvl="0" rtl="0" algn="l">
              <a:lnSpc>
                <a:spcPct val="105000"/>
              </a:lnSpc>
              <a:spcBef>
                <a:spcPts val="0"/>
              </a:spcBef>
              <a:spcAft>
                <a:spcPts val="0"/>
              </a:spcAft>
              <a:buClr>
                <a:schemeClr val="accent2"/>
              </a:buClr>
              <a:buSzPts val="1800"/>
              <a:buNone/>
              <a:defRPr b="0" sz="2400">
                <a:solidFill>
                  <a:schemeClr val="accent2"/>
                </a:solidFill>
              </a:defRPr>
            </a:lvl1pPr>
            <a:lvl2pPr lvl="1" rtl="0" algn="l">
              <a:lnSpc>
                <a:spcPct val="105000"/>
              </a:lnSpc>
              <a:spcBef>
                <a:spcPts val="0"/>
              </a:spcBef>
              <a:spcAft>
                <a:spcPts val="0"/>
              </a:spcAft>
              <a:buClr>
                <a:schemeClr val="accent2"/>
              </a:buClr>
              <a:buSzPts val="1800"/>
              <a:buNone/>
              <a:defRPr b="1" sz="2400">
                <a:solidFill>
                  <a:schemeClr val="accent2"/>
                </a:solidFill>
              </a:defRPr>
            </a:lvl2pPr>
            <a:lvl3pPr lvl="2" rtl="0" algn="ctr">
              <a:lnSpc>
                <a:spcPct val="100000"/>
              </a:lnSpc>
              <a:spcBef>
                <a:spcPts val="0"/>
              </a:spcBef>
              <a:spcAft>
                <a:spcPts val="0"/>
              </a:spcAft>
              <a:buSzPts val="1400"/>
              <a:buNone/>
              <a:defRPr sz="1867"/>
            </a:lvl3pPr>
            <a:lvl4pPr lvl="3" rtl="0" algn="ctr">
              <a:lnSpc>
                <a:spcPct val="100000"/>
              </a:lnSpc>
              <a:spcBef>
                <a:spcPts val="2800"/>
              </a:spcBef>
              <a:spcAft>
                <a:spcPts val="0"/>
              </a:spcAft>
              <a:buSzPts val="1200"/>
              <a:buNone/>
              <a:defRPr sz="1600"/>
            </a:lvl4pPr>
            <a:lvl5pPr lvl="4" rtl="0" algn="ctr">
              <a:lnSpc>
                <a:spcPct val="100000"/>
              </a:lnSpc>
              <a:spcBef>
                <a:spcPts val="800"/>
              </a:spcBef>
              <a:spcAft>
                <a:spcPts val="0"/>
              </a:spcAft>
              <a:buSzPts val="1200"/>
              <a:buNone/>
              <a:defRPr sz="1600"/>
            </a:lvl5pPr>
            <a:lvl6pPr lvl="5" rtl="0" algn="ctr">
              <a:lnSpc>
                <a:spcPct val="90000"/>
              </a:lnSpc>
              <a:spcBef>
                <a:spcPts val="800"/>
              </a:spcBef>
              <a:spcAft>
                <a:spcPts val="0"/>
              </a:spcAft>
              <a:buClr>
                <a:schemeClr val="dk1"/>
              </a:buClr>
              <a:buSzPts val="1200"/>
              <a:buNone/>
              <a:defRPr sz="1600"/>
            </a:lvl6pPr>
            <a:lvl7pPr lvl="6" rtl="0" algn="ctr">
              <a:lnSpc>
                <a:spcPct val="90000"/>
              </a:lnSpc>
              <a:spcBef>
                <a:spcPts val="533"/>
              </a:spcBef>
              <a:spcAft>
                <a:spcPts val="0"/>
              </a:spcAft>
              <a:buClr>
                <a:schemeClr val="dk1"/>
              </a:buClr>
              <a:buSzPts val="1200"/>
              <a:buNone/>
              <a:defRPr sz="1600"/>
            </a:lvl7pPr>
            <a:lvl8pPr lvl="7" rtl="0" algn="ctr">
              <a:lnSpc>
                <a:spcPct val="90000"/>
              </a:lnSpc>
              <a:spcBef>
                <a:spcPts val="533"/>
              </a:spcBef>
              <a:spcAft>
                <a:spcPts val="0"/>
              </a:spcAft>
              <a:buClr>
                <a:schemeClr val="dk1"/>
              </a:buClr>
              <a:buSzPts val="1200"/>
              <a:buNone/>
              <a:defRPr sz="1600"/>
            </a:lvl8pPr>
            <a:lvl9pPr lvl="8" rtl="0" algn="ctr">
              <a:lnSpc>
                <a:spcPct val="90000"/>
              </a:lnSpc>
              <a:spcBef>
                <a:spcPts val="533"/>
              </a:spcBef>
              <a:spcAft>
                <a:spcPts val="0"/>
              </a:spcAft>
              <a:buClr>
                <a:schemeClr val="dk1"/>
              </a:buClr>
              <a:buSzPts val="1200"/>
              <a:buNone/>
              <a:defRPr sz="1600"/>
            </a:lvl9pPr>
          </a:lstStyle>
          <a:p/>
        </p:txBody>
      </p:sp>
      <p:sp>
        <p:nvSpPr>
          <p:cNvPr id="246" name="Google Shape;246;p38"/>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247" name="Google Shape;247;p38"/>
          <p:cNvPicPr preferRelativeResize="0"/>
          <p:nvPr/>
        </p:nvPicPr>
        <p:blipFill rotWithShape="1">
          <a:blip r:embed="rId2">
            <a:alphaModFix/>
          </a:blip>
          <a:srcRect b="0" l="0" r="0" t="0"/>
          <a:stretch/>
        </p:blipFill>
        <p:spPr>
          <a:xfrm>
            <a:off x="312892" y="302418"/>
            <a:ext cx="2970001" cy="838751"/>
          </a:xfrm>
          <a:prstGeom prst="rect">
            <a:avLst/>
          </a:prstGeom>
          <a:noFill/>
          <a:ln>
            <a:noFill/>
          </a:ln>
        </p:spPr>
      </p:pic>
      <p:grpSp>
        <p:nvGrpSpPr>
          <p:cNvPr id="248" name="Google Shape;248;p38"/>
          <p:cNvGrpSpPr/>
          <p:nvPr/>
        </p:nvGrpSpPr>
        <p:grpSpPr>
          <a:xfrm>
            <a:off x="312893" y="5913965"/>
            <a:ext cx="4009268" cy="694945"/>
            <a:chOff x="720725" y="5218493"/>
            <a:chExt cx="4009268" cy="694945"/>
          </a:xfrm>
        </p:grpSpPr>
        <p:pic>
          <p:nvPicPr>
            <p:cNvPr id="249" name="Google Shape;249;p38"/>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250" name="Google Shape;250;p38"/>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251" name="Google Shape;251;p38"/>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252" name="Google Shape;252;p38"/>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253" name="Shape 253"/>
        <p:cNvGrpSpPr/>
        <p:nvPr/>
      </p:nvGrpSpPr>
      <p:grpSpPr>
        <a:xfrm>
          <a:off x="0" y="0"/>
          <a:ext cx="0" cy="0"/>
          <a:chOff x="0" y="0"/>
          <a:chExt cx="0" cy="0"/>
        </a:xfrm>
      </p:grpSpPr>
      <p:sp>
        <p:nvSpPr>
          <p:cNvPr id="254" name="Google Shape;254;p39"/>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5" name="Google Shape;255;p39"/>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6" name="Google Shape;256;p39"/>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57" name="Google Shape;257;p39"/>
          <p:cNvSpPr txBox="1"/>
          <p:nvPr>
            <p:ph idx="1" type="body"/>
          </p:nvPr>
        </p:nvSpPr>
        <p:spPr>
          <a:xfrm>
            <a:off x="720727" y="1296988"/>
            <a:ext cx="3913200" cy="46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733"/>
              </a:spcBef>
              <a:spcAft>
                <a:spcPts val="0"/>
              </a:spcAft>
              <a:buClr>
                <a:schemeClr val="accent3"/>
              </a:buClr>
              <a:buSzPts val="1400"/>
              <a:buNone/>
              <a:defRPr/>
            </a:lvl2pPr>
            <a:lvl3pPr indent="-228600" lvl="2" marL="1371600" rtl="0" algn="l">
              <a:lnSpc>
                <a:spcPct val="100000"/>
              </a:lnSpc>
              <a:spcBef>
                <a:spcPts val="533"/>
              </a:spcBef>
              <a:spcAft>
                <a:spcPts val="0"/>
              </a:spcAft>
              <a:buSzPts val="1400"/>
              <a:buNone/>
              <a:defRPr/>
            </a:lvl3pPr>
            <a:lvl4pPr indent="-317500" lvl="3" marL="1828800" rtl="0" algn="l">
              <a:lnSpc>
                <a:spcPct val="100000"/>
              </a:lnSpc>
              <a:spcBef>
                <a:spcPts val="2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258" name="Google Shape;258;p39"/>
          <p:cNvSpPr txBox="1"/>
          <p:nvPr>
            <p:ph type="title"/>
          </p:nvPr>
        </p:nvSpPr>
        <p:spPr>
          <a:xfrm>
            <a:off x="720727" y="722313"/>
            <a:ext cx="39132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9" name="Google Shape;259;p39"/>
          <p:cNvSpPr/>
          <p:nvPr>
            <p:ph idx="2" type="pic"/>
          </p:nvPr>
        </p:nvSpPr>
        <p:spPr>
          <a:xfrm>
            <a:off x="5334000" y="0"/>
            <a:ext cx="6858000" cy="6858000"/>
          </a:xfrm>
          <a:prstGeom prst="rect">
            <a:avLst/>
          </a:prstGeom>
          <a:solidFill>
            <a:srgbClr val="D8D8D8"/>
          </a:solid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260" name="Shape 260"/>
        <p:cNvGrpSpPr/>
        <p:nvPr/>
      </p:nvGrpSpPr>
      <p:grpSpPr>
        <a:xfrm>
          <a:off x="0" y="0"/>
          <a:ext cx="0" cy="0"/>
          <a:chOff x="0" y="0"/>
          <a:chExt cx="0" cy="0"/>
        </a:xfrm>
      </p:grpSpPr>
      <p:sp>
        <p:nvSpPr>
          <p:cNvPr id="261" name="Google Shape;261;p40"/>
          <p:cNvSpPr txBox="1"/>
          <p:nvPr>
            <p:ph type="title"/>
          </p:nvPr>
        </p:nvSpPr>
        <p:spPr>
          <a:xfrm>
            <a:off x="720727" y="722313"/>
            <a:ext cx="107505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2" name="Google Shape;262;p40"/>
          <p:cNvSpPr txBox="1"/>
          <p:nvPr>
            <p:ph idx="1" type="body"/>
          </p:nvPr>
        </p:nvSpPr>
        <p:spPr>
          <a:xfrm>
            <a:off x="720725" y="1296988"/>
            <a:ext cx="10750500" cy="46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733"/>
              </a:spcBef>
              <a:spcAft>
                <a:spcPts val="0"/>
              </a:spcAft>
              <a:buClr>
                <a:schemeClr val="accent3"/>
              </a:buClr>
              <a:buSzPts val="1400"/>
              <a:buNone/>
              <a:defRPr/>
            </a:lvl2pPr>
            <a:lvl3pPr indent="-228600" lvl="2" marL="1371600" rtl="0" algn="l">
              <a:lnSpc>
                <a:spcPct val="100000"/>
              </a:lnSpc>
              <a:spcBef>
                <a:spcPts val="533"/>
              </a:spcBef>
              <a:spcAft>
                <a:spcPts val="0"/>
              </a:spcAft>
              <a:buSzPts val="1400"/>
              <a:buNone/>
              <a:defRPr/>
            </a:lvl3pPr>
            <a:lvl4pPr indent="-317500" lvl="3" marL="1828800" rtl="0" algn="l">
              <a:lnSpc>
                <a:spcPct val="100000"/>
              </a:lnSpc>
              <a:spcBef>
                <a:spcPts val="2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263" name="Google Shape;263;p40"/>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4" name="Google Shape;264;p40"/>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5" name="Google Shape;265;p40"/>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6" name="Shape 266"/>
        <p:cNvGrpSpPr/>
        <p:nvPr/>
      </p:nvGrpSpPr>
      <p:grpSpPr>
        <a:xfrm>
          <a:off x="0" y="0"/>
          <a:ext cx="0" cy="0"/>
          <a:chOff x="0" y="0"/>
          <a:chExt cx="0" cy="0"/>
        </a:xfrm>
      </p:grpSpPr>
      <p:sp>
        <p:nvSpPr>
          <p:cNvPr id="267" name="Google Shape;267;p41"/>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8" name="Google Shape;268;p4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9" name="Google Shape;269;p41"/>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270" name="Shape 270"/>
        <p:cNvGrpSpPr/>
        <p:nvPr/>
      </p:nvGrpSpPr>
      <p:grpSpPr>
        <a:xfrm>
          <a:off x="0" y="0"/>
          <a:ext cx="0" cy="0"/>
          <a:chOff x="0" y="0"/>
          <a:chExt cx="0" cy="0"/>
        </a:xfrm>
      </p:grpSpPr>
      <p:sp>
        <p:nvSpPr>
          <p:cNvPr id="271" name="Google Shape;271;p42"/>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2" name="Google Shape;272;p42"/>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3" name="Google Shape;273;p42"/>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74" name="Google Shape;274;p42"/>
          <p:cNvSpPr txBox="1"/>
          <p:nvPr>
            <p:ph idx="1" type="body"/>
          </p:nvPr>
        </p:nvSpPr>
        <p:spPr>
          <a:xfrm>
            <a:off x="720727" y="1296989"/>
            <a:ext cx="5518800" cy="46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SzPts val="1200"/>
              <a:buNone/>
              <a:defRPr/>
            </a:lvl1pPr>
            <a:lvl2pPr indent="-228600" lvl="1" marL="914400" rtl="0" algn="l">
              <a:lnSpc>
                <a:spcPct val="90000"/>
              </a:lnSpc>
              <a:spcBef>
                <a:spcPts val="1733"/>
              </a:spcBef>
              <a:spcAft>
                <a:spcPts val="0"/>
              </a:spcAft>
              <a:buSzPts val="1500"/>
              <a:buNone/>
              <a:defRPr/>
            </a:lvl2pPr>
            <a:lvl3pPr indent="-228600" lvl="2" marL="1371600" rtl="0" algn="l">
              <a:lnSpc>
                <a:spcPct val="100000"/>
              </a:lnSpc>
              <a:spcBef>
                <a:spcPts val="533"/>
              </a:spcBef>
              <a:spcAft>
                <a:spcPts val="0"/>
              </a:spcAft>
              <a:buSzPts val="1400"/>
              <a:buNone/>
              <a:defRPr/>
            </a:lvl3pPr>
            <a:lvl4pPr indent="-304800" lvl="3" marL="1828800" rtl="0" algn="l">
              <a:lnSpc>
                <a:spcPct val="100000"/>
              </a:lnSpc>
              <a:spcBef>
                <a:spcPts val="2800"/>
              </a:spcBef>
              <a:spcAft>
                <a:spcPts val="0"/>
              </a:spcAft>
              <a:buSzPts val="1200"/>
              <a:buChar char="•"/>
              <a:defRPr/>
            </a:lvl4pPr>
            <a:lvl5pPr indent="-304800" lvl="4" marL="2286000" rtl="0" algn="l">
              <a:lnSpc>
                <a:spcPct val="100000"/>
              </a:lnSpc>
              <a:spcBef>
                <a:spcPts val="800"/>
              </a:spcBef>
              <a:spcAft>
                <a:spcPts val="0"/>
              </a:spcAft>
              <a:buSzPts val="1200"/>
              <a:buChar char="•"/>
              <a:defRPr/>
            </a:lvl5pPr>
            <a:lvl6pPr indent="-317500" lvl="5" marL="2743200" rtl="0" algn="l">
              <a:lnSpc>
                <a:spcPct val="90000"/>
              </a:lnSpc>
              <a:spcBef>
                <a:spcPts val="800"/>
              </a:spcBef>
              <a:spcAft>
                <a:spcPts val="0"/>
              </a:spcAft>
              <a:buSzPts val="1400"/>
              <a:buChar char="•"/>
              <a:defRPr/>
            </a:lvl6pPr>
            <a:lvl7pPr indent="-317500" lvl="6" marL="3200400" rtl="0" algn="l">
              <a:lnSpc>
                <a:spcPct val="90000"/>
              </a:lnSpc>
              <a:spcBef>
                <a:spcPts val="533"/>
              </a:spcBef>
              <a:spcAft>
                <a:spcPts val="0"/>
              </a:spcAft>
              <a:buSzPts val="1400"/>
              <a:buChar char="•"/>
              <a:defRPr/>
            </a:lvl7pPr>
            <a:lvl8pPr indent="-317500" lvl="7" marL="3657600" rtl="0" algn="l">
              <a:lnSpc>
                <a:spcPct val="90000"/>
              </a:lnSpc>
              <a:spcBef>
                <a:spcPts val="533"/>
              </a:spcBef>
              <a:spcAft>
                <a:spcPts val="0"/>
              </a:spcAft>
              <a:buSzPts val="1400"/>
              <a:buChar char="•"/>
              <a:defRPr/>
            </a:lvl8pPr>
            <a:lvl9pPr indent="-317500" lvl="8" marL="4114800" rtl="0" algn="l">
              <a:lnSpc>
                <a:spcPct val="90000"/>
              </a:lnSpc>
              <a:spcBef>
                <a:spcPts val="533"/>
              </a:spcBef>
              <a:spcAft>
                <a:spcPts val="0"/>
              </a:spcAft>
              <a:buSzPts val="1400"/>
              <a:buChar char="•"/>
              <a:defRPr/>
            </a:lvl9pPr>
          </a:lstStyle>
          <a:p/>
        </p:txBody>
      </p:sp>
      <p:sp>
        <p:nvSpPr>
          <p:cNvPr id="275" name="Google Shape;275;p42"/>
          <p:cNvSpPr txBox="1"/>
          <p:nvPr>
            <p:ph type="title"/>
          </p:nvPr>
        </p:nvSpPr>
        <p:spPr>
          <a:xfrm>
            <a:off x="720727" y="722313"/>
            <a:ext cx="55188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SzPts val="27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76" name="Google Shape;276;p42"/>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5"/>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7" name="Shape 277"/>
        <p:cNvGrpSpPr/>
        <p:nvPr/>
      </p:nvGrpSpPr>
      <p:grpSpPr>
        <a:xfrm>
          <a:off x="0" y="0"/>
          <a:ext cx="0" cy="0"/>
          <a:chOff x="0" y="0"/>
          <a:chExt cx="0" cy="0"/>
        </a:xfrm>
      </p:grpSpPr>
      <p:sp>
        <p:nvSpPr>
          <p:cNvPr id="278" name="Google Shape;278;p43"/>
          <p:cNvSpPr txBox="1"/>
          <p:nvPr>
            <p:ph idx="1" type="body"/>
          </p:nvPr>
        </p:nvSpPr>
        <p:spPr>
          <a:xfrm>
            <a:off x="720725" y="1296988"/>
            <a:ext cx="8118000" cy="46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733"/>
              </a:spcBef>
              <a:spcAft>
                <a:spcPts val="0"/>
              </a:spcAft>
              <a:buClr>
                <a:schemeClr val="accent3"/>
              </a:buClr>
              <a:buSzPts val="1400"/>
              <a:buNone/>
              <a:defRPr/>
            </a:lvl2pPr>
            <a:lvl3pPr indent="-228600" lvl="2" marL="1371600" rtl="0" algn="l">
              <a:lnSpc>
                <a:spcPct val="100000"/>
              </a:lnSpc>
              <a:spcBef>
                <a:spcPts val="533"/>
              </a:spcBef>
              <a:spcAft>
                <a:spcPts val="0"/>
              </a:spcAft>
              <a:buSzPts val="1400"/>
              <a:buNone/>
              <a:defRPr/>
            </a:lvl3pPr>
            <a:lvl4pPr indent="-317500" lvl="3" marL="1828800" rtl="0" algn="l">
              <a:lnSpc>
                <a:spcPct val="100000"/>
              </a:lnSpc>
              <a:spcBef>
                <a:spcPts val="2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279" name="Google Shape;279;p43"/>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0" name="Google Shape;280;p43"/>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1" name="Google Shape;281;p43"/>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82" name="Google Shape;282;p43"/>
          <p:cNvSpPr txBox="1"/>
          <p:nvPr>
            <p:ph type="title"/>
          </p:nvPr>
        </p:nvSpPr>
        <p:spPr>
          <a:xfrm>
            <a:off x="720725" y="722313"/>
            <a:ext cx="81180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Blue">
  <p:cSld name="Content and Image Blue">
    <p:bg>
      <p:bgPr>
        <a:solidFill>
          <a:schemeClr val="accent1"/>
        </a:solidFill>
      </p:bgPr>
    </p:bg>
    <p:spTree>
      <p:nvGrpSpPr>
        <p:cNvPr id="283" name="Shape 283"/>
        <p:cNvGrpSpPr/>
        <p:nvPr/>
      </p:nvGrpSpPr>
      <p:grpSpPr>
        <a:xfrm>
          <a:off x="0" y="0"/>
          <a:ext cx="0" cy="0"/>
          <a:chOff x="0" y="0"/>
          <a:chExt cx="0" cy="0"/>
        </a:xfrm>
      </p:grpSpPr>
      <p:sp>
        <p:nvSpPr>
          <p:cNvPr id="284" name="Google Shape;284;p44"/>
          <p:cNvSpPr txBox="1"/>
          <p:nvPr>
            <p:ph type="title"/>
          </p:nvPr>
        </p:nvSpPr>
        <p:spPr>
          <a:xfrm>
            <a:off x="1188000" y="793751"/>
            <a:ext cx="4728900" cy="10965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32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5" name="Google Shape;285;p44"/>
          <p:cNvSpPr txBox="1"/>
          <p:nvPr>
            <p:ph idx="10" type="dt"/>
          </p:nvPr>
        </p:nvSpPr>
        <p:spPr>
          <a:xfrm>
            <a:off x="5557493" y="6264000"/>
            <a:ext cx="2743200" cy="3651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6" name="Google Shape;286;p44"/>
          <p:cNvSpPr txBox="1"/>
          <p:nvPr>
            <p:ph idx="11" type="ftr"/>
          </p:nvPr>
        </p:nvSpPr>
        <p:spPr>
          <a:xfrm>
            <a:off x="684213" y="6264000"/>
            <a:ext cx="4114800" cy="3651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87" name="Google Shape;287;p44"/>
          <p:cNvSpPr/>
          <p:nvPr>
            <p:ph idx="2" type="pic"/>
          </p:nvPr>
        </p:nvSpPr>
        <p:spPr>
          <a:xfrm>
            <a:off x="6558001" y="0"/>
            <a:ext cx="5634000" cy="6858000"/>
          </a:xfrm>
          <a:prstGeom prst="rect">
            <a:avLst/>
          </a:prstGeom>
          <a:solidFill>
            <a:srgbClr val="D8D8D8"/>
          </a:solidFill>
          <a:ln>
            <a:noFill/>
          </a:ln>
        </p:spPr>
      </p:sp>
      <p:sp>
        <p:nvSpPr>
          <p:cNvPr id="288" name="Google Shape;288;p44"/>
          <p:cNvSpPr txBox="1"/>
          <p:nvPr>
            <p:ph idx="1" type="body"/>
          </p:nvPr>
        </p:nvSpPr>
        <p:spPr>
          <a:xfrm>
            <a:off x="684213" y="1890003"/>
            <a:ext cx="5232300" cy="4059900"/>
          </a:xfrm>
          <a:prstGeom prst="rect">
            <a:avLst/>
          </a:prstGeom>
          <a:noFill/>
          <a:ln>
            <a:noFill/>
          </a:ln>
        </p:spPr>
        <p:txBody>
          <a:bodyPr anchorCtr="0" anchor="t" bIns="0" lIns="0" spcFirstLastPara="1" rIns="0" wrap="square" tIns="0">
            <a:noAutofit/>
          </a:bodyPr>
          <a:lstStyle>
            <a:lvl1pPr indent="-228600" lvl="0" marL="457200" rtl="0" algn="l">
              <a:lnSpc>
                <a:spcPct val="120000"/>
              </a:lnSpc>
              <a:spcBef>
                <a:spcPts val="0"/>
              </a:spcBef>
              <a:spcAft>
                <a:spcPts val="0"/>
              </a:spcAft>
              <a:buClr>
                <a:schemeClr val="lt1"/>
              </a:buClr>
              <a:buSzPts val="1500"/>
              <a:buNone/>
              <a:defRPr>
                <a:solidFill>
                  <a:schemeClr val="lt1"/>
                </a:solidFill>
              </a:defRPr>
            </a:lvl1pPr>
            <a:lvl2pPr indent="-228600" lvl="1" marL="914400" rtl="0" algn="l">
              <a:lnSpc>
                <a:spcPct val="100000"/>
              </a:lnSpc>
              <a:spcBef>
                <a:spcPts val="1467"/>
              </a:spcBef>
              <a:spcAft>
                <a:spcPts val="0"/>
              </a:spcAft>
              <a:buClr>
                <a:schemeClr val="lt1"/>
              </a:buClr>
              <a:buSzPts val="1800"/>
              <a:buNone/>
              <a:defRPr>
                <a:solidFill>
                  <a:schemeClr val="lt1"/>
                </a:solidFill>
              </a:defRPr>
            </a:lvl2pPr>
            <a:lvl3pPr indent="-228600" lvl="2" marL="1371600" rtl="0" algn="l">
              <a:lnSpc>
                <a:spcPct val="100000"/>
              </a:lnSpc>
              <a:spcBef>
                <a:spcPts val="1467"/>
              </a:spcBef>
              <a:spcAft>
                <a:spcPts val="0"/>
              </a:spcAft>
              <a:buSzPts val="2100"/>
              <a:buNone/>
              <a:defRPr>
                <a:solidFill>
                  <a:schemeClr val="lt1"/>
                </a:solidFill>
              </a:defRPr>
            </a:lvl3pPr>
            <a:lvl4pPr indent="-323850" lvl="3" marL="1828800" rtl="0" algn="l">
              <a:lnSpc>
                <a:spcPct val="120000"/>
              </a:lnSpc>
              <a:spcBef>
                <a:spcPts val="1467"/>
              </a:spcBef>
              <a:spcAft>
                <a:spcPts val="0"/>
              </a:spcAft>
              <a:buSzPts val="1500"/>
              <a:buChar char="―"/>
              <a:defRPr>
                <a:solidFill>
                  <a:schemeClr val="lt1"/>
                </a:solidFill>
              </a:defRPr>
            </a:lvl4pPr>
            <a:lvl5pPr indent="-323850" lvl="4" marL="2286000" rtl="0" algn="l">
              <a:lnSpc>
                <a:spcPct val="120000"/>
              </a:lnSpc>
              <a:spcBef>
                <a:spcPts val="1467"/>
              </a:spcBef>
              <a:spcAft>
                <a:spcPts val="0"/>
              </a:spcAft>
              <a:buSzPts val="1500"/>
              <a:buChar char="―"/>
              <a:defRPr>
                <a:solidFill>
                  <a:schemeClr val="lt1"/>
                </a:solidFill>
              </a:defRPr>
            </a:lvl5pPr>
            <a:lvl6pPr indent="-317500" lvl="5" marL="2743200" rtl="0" algn="l">
              <a:lnSpc>
                <a:spcPct val="90000"/>
              </a:lnSpc>
              <a:spcBef>
                <a:spcPts val="1467"/>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9" name="Shape 289"/>
        <p:cNvGrpSpPr/>
        <p:nvPr/>
      </p:nvGrpSpPr>
      <p:grpSpPr>
        <a:xfrm>
          <a:off x="0" y="0"/>
          <a:ext cx="0" cy="0"/>
          <a:chOff x="0" y="0"/>
          <a:chExt cx="0" cy="0"/>
        </a:xfrm>
      </p:grpSpPr>
      <p:sp>
        <p:nvSpPr>
          <p:cNvPr id="290" name="Google Shape;290;p45"/>
          <p:cNvSpPr txBox="1"/>
          <p:nvPr>
            <p:ph type="title"/>
          </p:nvPr>
        </p:nvSpPr>
        <p:spPr>
          <a:xfrm>
            <a:off x="720727" y="722313"/>
            <a:ext cx="107505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1" name="Google Shape;291;p45"/>
          <p:cNvSpPr txBox="1"/>
          <p:nvPr>
            <p:ph idx="1" type="body"/>
          </p:nvPr>
        </p:nvSpPr>
        <p:spPr>
          <a:xfrm>
            <a:off x="720723" y="1296988"/>
            <a:ext cx="4729200" cy="46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733"/>
              </a:spcBef>
              <a:spcAft>
                <a:spcPts val="0"/>
              </a:spcAft>
              <a:buClr>
                <a:schemeClr val="accent3"/>
              </a:buClr>
              <a:buSzPts val="1400"/>
              <a:buNone/>
              <a:defRPr/>
            </a:lvl2pPr>
            <a:lvl3pPr indent="-228600" lvl="2" marL="1371600" rtl="0" algn="l">
              <a:lnSpc>
                <a:spcPct val="100000"/>
              </a:lnSpc>
              <a:spcBef>
                <a:spcPts val="533"/>
              </a:spcBef>
              <a:spcAft>
                <a:spcPts val="0"/>
              </a:spcAft>
              <a:buSzPts val="1400"/>
              <a:buNone/>
              <a:defRPr/>
            </a:lvl3pPr>
            <a:lvl4pPr indent="-317500" lvl="3" marL="1828800" rtl="0" algn="l">
              <a:lnSpc>
                <a:spcPct val="100000"/>
              </a:lnSpc>
              <a:spcBef>
                <a:spcPts val="2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292" name="Google Shape;292;p45"/>
          <p:cNvSpPr txBox="1"/>
          <p:nvPr>
            <p:ph idx="2" type="body"/>
          </p:nvPr>
        </p:nvSpPr>
        <p:spPr>
          <a:xfrm>
            <a:off x="6096000" y="1296988"/>
            <a:ext cx="4729200" cy="46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733"/>
              </a:spcBef>
              <a:spcAft>
                <a:spcPts val="0"/>
              </a:spcAft>
              <a:buClr>
                <a:schemeClr val="accent3"/>
              </a:buClr>
              <a:buSzPts val="1400"/>
              <a:buNone/>
              <a:defRPr/>
            </a:lvl2pPr>
            <a:lvl3pPr indent="-228600" lvl="2" marL="1371600" rtl="0" algn="l">
              <a:lnSpc>
                <a:spcPct val="100000"/>
              </a:lnSpc>
              <a:spcBef>
                <a:spcPts val="533"/>
              </a:spcBef>
              <a:spcAft>
                <a:spcPts val="0"/>
              </a:spcAft>
              <a:buSzPts val="1400"/>
              <a:buNone/>
              <a:defRPr/>
            </a:lvl3pPr>
            <a:lvl4pPr indent="-317500" lvl="3" marL="1828800" rtl="0" algn="l">
              <a:lnSpc>
                <a:spcPct val="100000"/>
              </a:lnSpc>
              <a:spcBef>
                <a:spcPts val="2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293" name="Google Shape;293;p45"/>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4" name="Google Shape;294;p45"/>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5" name="Google Shape;295;p45"/>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296" name="Shape 296"/>
        <p:cNvGrpSpPr/>
        <p:nvPr/>
      </p:nvGrpSpPr>
      <p:grpSpPr>
        <a:xfrm>
          <a:off x="0" y="0"/>
          <a:ext cx="0" cy="0"/>
          <a:chOff x="0" y="0"/>
          <a:chExt cx="0" cy="0"/>
        </a:xfrm>
      </p:grpSpPr>
      <p:sp>
        <p:nvSpPr>
          <p:cNvPr id="297" name="Google Shape;297;p46"/>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867" u="none" cap="none" strike="noStrike">
              <a:solidFill>
                <a:schemeClr val="lt1"/>
              </a:solidFill>
              <a:latin typeface="Arial"/>
              <a:ea typeface="Arial"/>
              <a:cs typeface="Arial"/>
              <a:sym typeface="Arial"/>
            </a:endParaRPr>
          </a:p>
        </p:txBody>
      </p:sp>
      <p:sp>
        <p:nvSpPr>
          <p:cNvPr id="298" name="Google Shape;298;p46"/>
          <p:cNvSpPr txBox="1"/>
          <p:nvPr>
            <p:ph type="title"/>
          </p:nvPr>
        </p:nvSpPr>
        <p:spPr>
          <a:xfrm>
            <a:off x="720727" y="722313"/>
            <a:ext cx="107505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9" name="Google Shape;299;p46"/>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0" name="Google Shape;300;p4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solidFill>
                  <a:schemeClr val="lt1"/>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1" name="Google Shape;301;p46"/>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02" name="Google Shape;302;p46"/>
          <p:cNvSpPr txBox="1"/>
          <p:nvPr>
            <p:ph idx="1" type="body"/>
          </p:nvPr>
        </p:nvSpPr>
        <p:spPr>
          <a:xfrm>
            <a:off x="720725" y="1296988"/>
            <a:ext cx="6681600" cy="584100"/>
          </a:xfrm>
          <a:prstGeom prst="rect">
            <a:avLst/>
          </a:prstGeom>
          <a:noFill/>
          <a:ln>
            <a:noFill/>
          </a:ln>
        </p:spPr>
        <p:txBody>
          <a:bodyPr anchorCtr="0" anchor="t" bIns="0" lIns="0" spcFirstLastPara="1" rIns="0" wrap="square" tIns="0">
            <a:noAutofit/>
          </a:bodyPr>
          <a:lstStyle>
            <a:lvl1pPr indent="-228600" lvl="0" marL="457200" rtl="0" algn="l">
              <a:lnSpc>
                <a:spcPct val="105000"/>
              </a:lnSpc>
              <a:spcBef>
                <a:spcPts val="0"/>
              </a:spcBef>
              <a:spcAft>
                <a:spcPts val="0"/>
              </a:spcAft>
              <a:buClr>
                <a:schemeClr val="dk2"/>
              </a:buClr>
              <a:buSzPts val="1400"/>
              <a:buNone/>
              <a:defRPr sz="1867">
                <a:solidFill>
                  <a:schemeClr val="dk2"/>
                </a:solidFill>
              </a:defRPr>
            </a:lvl1pPr>
            <a:lvl2pPr indent="-228600" lvl="1" marL="914400" rtl="0" algn="l">
              <a:lnSpc>
                <a:spcPct val="90000"/>
              </a:lnSpc>
              <a:spcBef>
                <a:spcPts val="0"/>
              </a:spcBef>
              <a:spcAft>
                <a:spcPts val="0"/>
              </a:spcAft>
              <a:buClr>
                <a:schemeClr val="accent3"/>
              </a:buClr>
              <a:buSzPts val="1400"/>
              <a:buNone/>
              <a:defRPr/>
            </a:lvl2pPr>
            <a:lvl3pPr indent="-228600" lvl="2" marL="1371600" rtl="0" algn="l">
              <a:lnSpc>
                <a:spcPct val="100000"/>
              </a:lnSpc>
              <a:spcBef>
                <a:spcPts val="533"/>
              </a:spcBef>
              <a:spcAft>
                <a:spcPts val="0"/>
              </a:spcAft>
              <a:buSzPts val="1400"/>
              <a:buNone/>
              <a:defRPr/>
            </a:lvl3pPr>
            <a:lvl4pPr indent="-317500" lvl="3" marL="1828800" rtl="0" algn="l">
              <a:lnSpc>
                <a:spcPct val="100000"/>
              </a:lnSpc>
              <a:spcBef>
                <a:spcPts val="2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303" name="Google Shape;303;p46"/>
          <p:cNvSpPr txBox="1"/>
          <p:nvPr>
            <p:ph idx="2" type="body"/>
          </p:nvPr>
        </p:nvSpPr>
        <p:spPr>
          <a:xfrm>
            <a:off x="720724" y="2728800"/>
            <a:ext cx="3464100" cy="3184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467">
                <a:solidFill>
                  <a:schemeClr val="lt1"/>
                </a:solidFill>
              </a:defRPr>
            </a:lvl1pPr>
            <a:lvl2pPr indent="-228600" lvl="1" marL="914400" rtl="0" algn="l">
              <a:lnSpc>
                <a:spcPct val="100000"/>
              </a:lnSpc>
              <a:spcBef>
                <a:spcPts val="0"/>
              </a:spcBef>
              <a:spcAft>
                <a:spcPts val="0"/>
              </a:spcAft>
              <a:buClr>
                <a:schemeClr val="lt1"/>
              </a:buClr>
              <a:buSzPts val="1500"/>
              <a:buNone/>
              <a:defRPr sz="2000">
                <a:solidFill>
                  <a:schemeClr val="lt1"/>
                </a:solidFill>
              </a:defRPr>
            </a:lvl2pPr>
            <a:lvl3pPr indent="-228600" lvl="2" marL="1371600" rtl="0" algn="l">
              <a:lnSpc>
                <a:spcPct val="100000"/>
              </a:lnSpc>
              <a:spcBef>
                <a:spcPts val="533"/>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467">
                <a:solidFill>
                  <a:schemeClr val="lt1"/>
                </a:solidFill>
              </a:defRPr>
            </a:lvl4pPr>
            <a:lvl5pPr indent="-298450" lvl="4" marL="2286000" rtl="0" algn="l">
              <a:lnSpc>
                <a:spcPct val="100000"/>
              </a:lnSpc>
              <a:spcBef>
                <a:spcPts val="0"/>
              </a:spcBef>
              <a:spcAft>
                <a:spcPts val="0"/>
              </a:spcAft>
              <a:buSzPts val="1100"/>
              <a:buChar char="•"/>
              <a:defRPr sz="1467">
                <a:solidFill>
                  <a:schemeClr val="lt1"/>
                </a:solidFill>
              </a:defRPr>
            </a:lvl5pPr>
            <a:lvl6pPr indent="-317500" lvl="5" marL="2743200" rtl="0" algn="l">
              <a:lnSpc>
                <a:spcPct val="90000"/>
              </a:lnSpc>
              <a:spcBef>
                <a:spcPts val="533"/>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304" name="Google Shape;304;p46"/>
          <p:cNvSpPr txBox="1"/>
          <p:nvPr>
            <p:ph idx="3" type="body"/>
          </p:nvPr>
        </p:nvSpPr>
        <p:spPr>
          <a:xfrm>
            <a:off x="4363199" y="2728800"/>
            <a:ext cx="3464100" cy="3184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467">
                <a:solidFill>
                  <a:schemeClr val="lt1"/>
                </a:solidFill>
              </a:defRPr>
            </a:lvl1pPr>
            <a:lvl2pPr indent="-228600" lvl="1" marL="914400" rtl="0" algn="l">
              <a:lnSpc>
                <a:spcPct val="100000"/>
              </a:lnSpc>
              <a:spcBef>
                <a:spcPts val="0"/>
              </a:spcBef>
              <a:spcAft>
                <a:spcPts val="0"/>
              </a:spcAft>
              <a:buClr>
                <a:schemeClr val="lt1"/>
              </a:buClr>
              <a:buSzPts val="1500"/>
              <a:buNone/>
              <a:defRPr sz="2000">
                <a:solidFill>
                  <a:schemeClr val="lt1"/>
                </a:solidFill>
              </a:defRPr>
            </a:lvl2pPr>
            <a:lvl3pPr indent="-228600" lvl="2" marL="1371600" rtl="0" algn="l">
              <a:lnSpc>
                <a:spcPct val="100000"/>
              </a:lnSpc>
              <a:spcBef>
                <a:spcPts val="533"/>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467">
                <a:solidFill>
                  <a:schemeClr val="lt1"/>
                </a:solidFill>
              </a:defRPr>
            </a:lvl4pPr>
            <a:lvl5pPr indent="-298450" lvl="4" marL="2286000" rtl="0" algn="l">
              <a:lnSpc>
                <a:spcPct val="100000"/>
              </a:lnSpc>
              <a:spcBef>
                <a:spcPts val="0"/>
              </a:spcBef>
              <a:spcAft>
                <a:spcPts val="0"/>
              </a:spcAft>
              <a:buSzPts val="1100"/>
              <a:buChar char="•"/>
              <a:defRPr sz="1467">
                <a:solidFill>
                  <a:schemeClr val="lt1"/>
                </a:solidFill>
              </a:defRPr>
            </a:lvl5pPr>
            <a:lvl6pPr indent="-317500" lvl="5" marL="2743200" rtl="0" algn="l">
              <a:lnSpc>
                <a:spcPct val="90000"/>
              </a:lnSpc>
              <a:spcBef>
                <a:spcPts val="533"/>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305" name="Google Shape;305;p46"/>
          <p:cNvSpPr txBox="1"/>
          <p:nvPr>
            <p:ph idx="4" type="body"/>
          </p:nvPr>
        </p:nvSpPr>
        <p:spPr>
          <a:xfrm>
            <a:off x="8005673" y="2728800"/>
            <a:ext cx="3464100" cy="31845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lt1"/>
              </a:buClr>
              <a:buSzPts val="1100"/>
              <a:buNone/>
              <a:defRPr sz="1467">
                <a:solidFill>
                  <a:schemeClr val="lt1"/>
                </a:solidFill>
              </a:defRPr>
            </a:lvl1pPr>
            <a:lvl2pPr indent="-228600" lvl="1" marL="914400" rtl="0" algn="l">
              <a:lnSpc>
                <a:spcPct val="100000"/>
              </a:lnSpc>
              <a:spcBef>
                <a:spcPts val="0"/>
              </a:spcBef>
              <a:spcAft>
                <a:spcPts val="0"/>
              </a:spcAft>
              <a:buClr>
                <a:schemeClr val="lt1"/>
              </a:buClr>
              <a:buSzPts val="1500"/>
              <a:buNone/>
              <a:defRPr sz="2000">
                <a:solidFill>
                  <a:schemeClr val="lt1"/>
                </a:solidFill>
              </a:defRPr>
            </a:lvl2pPr>
            <a:lvl3pPr indent="-228600" lvl="2" marL="1371600" rtl="0" algn="l">
              <a:lnSpc>
                <a:spcPct val="100000"/>
              </a:lnSpc>
              <a:spcBef>
                <a:spcPts val="533"/>
              </a:spcBef>
              <a:spcAft>
                <a:spcPts val="0"/>
              </a:spcAft>
              <a:buSzPts val="1400"/>
              <a:buNone/>
              <a:defRPr>
                <a:solidFill>
                  <a:schemeClr val="lt1"/>
                </a:solidFill>
              </a:defRPr>
            </a:lvl3pPr>
            <a:lvl4pPr indent="-298450" lvl="3" marL="1828800" rtl="0" algn="l">
              <a:lnSpc>
                <a:spcPct val="100000"/>
              </a:lnSpc>
              <a:spcBef>
                <a:spcPts val="0"/>
              </a:spcBef>
              <a:spcAft>
                <a:spcPts val="0"/>
              </a:spcAft>
              <a:buSzPts val="1100"/>
              <a:buChar char="•"/>
              <a:defRPr sz="1467">
                <a:solidFill>
                  <a:schemeClr val="lt1"/>
                </a:solidFill>
              </a:defRPr>
            </a:lvl4pPr>
            <a:lvl5pPr indent="-298450" lvl="4" marL="2286000" rtl="0" algn="l">
              <a:lnSpc>
                <a:spcPct val="100000"/>
              </a:lnSpc>
              <a:spcBef>
                <a:spcPts val="0"/>
              </a:spcBef>
              <a:spcAft>
                <a:spcPts val="0"/>
              </a:spcAft>
              <a:buSzPts val="1100"/>
              <a:buChar char="•"/>
              <a:defRPr sz="1467">
                <a:solidFill>
                  <a:schemeClr val="lt1"/>
                </a:solidFill>
              </a:defRPr>
            </a:lvl5pPr>
            <a:lvl6pPr indent="-317500" lvl="5" marL="2743200" rtl="0" algn="l">
              <a:lnSpc>
                <a:spcPct val="90000"/>
              </a:lnSpc>
              <a:spcBef>
                <a:spcPts val="533"/>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cxnSp>
        <p:nvCxnSpPr>
          <p:cNvPr id="306" name="Google Shape;306;p46"/>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7" name="Shape 307"/>
        <p:cNvGrpSpPr/>
        <p:nvPr/>
      </p:nvGrpSpPr>
      <p:grpSpPr>
        <a:xfrm>
          <a:off x="0" y="0"/>
          <a:ext cx="0" cy="0"/>
          <a:chOff x="0" y="0"/>
          <a:chExt cx="0" cy="0"/>
        </a:xfrm>
      </p:grpSpPr>
      <p:sp>
        <p:nvSpPr>
          <p:cNvPr id="308" name="Google Shape;308;p47"/>
          <p:cNvSpPr txBox="1"/>
          <p:nvPr>
            <p:ph type="title"/>
          </p:nvPr>
        </p:nvSpPr>
        <p:spPr>
          <a:xfrm>
            <a:off x="720727" y="722313"/>
            <a:ext cx="107505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9" name="Google Shape;309;p47"/>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10" name="Google Shape;310;p47"/>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11" name="Google Shape;311;p47"/>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12" name="Google Shape;312;p47"/>
          <p:cNvSpPr txBox="1"/>
          <p:nvPr>
            <p:ph idx="1" type="body"/>
          </p:nvPr>
        </p:nvSpPr>
        <p:spPr>
          <a:xfrm>
            <a:off x="720725" y="1296988"/>
            <a:ext cx="6681600" cy="584100"/>
          </a:xfrm>
          <a:prstGeom prst="rect">
            <a:avLst/>
          </a:prstGeom>
          <a:noFill/>
          <a:ln>
            <a:noFill/>
          </a:ln>
        </p:spPr>
        <p:txBody>
          <a:bodyPr anchorCtr="0" anchor="t" bIns="0" lIns="0" spcFirstLastPara="1" rIns="0" wrap="square" tIns="0">
            <a:noAutofit/>
          </a:bodyPr>
          <a:lstStyle>
            <a:lvl1pPr indent="-228600" lvl="0" marL="457200" rtl="0" algn="l">
              <a:lnSpc>
                <a:spcPct val="105000"/>
              </a:lnSpc>
              <a:spcBef>
                <a:spcPts val="0"/>
              </a:spcBef>
              <a:spcAft>
                <a:spcPts val="0"/>
              </a:spcAft>
              <a:buClr>
                <a:schemeClr val="dk2"/>
              </a:buClr>
              <a:buSzPts val="1400"/>
              <a:buNone/>
              <a:defRPr sz="1867">
                <a:solidFill>
                  <a:schemeClr val="dk2"/>
                </a:solidFill>
              </a:defRPr>
            </a:lvl1pPr>
            <a:lvl2pPr indent="-228600" lvl="1" marL="914400" rtl="0" algn="l">
              <a:lnSpc>
                <a:spcPct val="90000"/>
              </a:lnSpc>
              <a:spcBef>
                <a:spcPts val="0"/>
              </a:spcBef>
              <a:spcAft>
                <a:spcPts val="0"/>
              </a:spcAft>
              <a:buClr>
                <a:schemeClr val="accent3"/>
              </a:buClr>
              <a:buSzPts val="1400"/>
              <a:buNone/>
              <a:defRPr/>
            </a:lvl2pPr>
            <a:lvl3pPr indent="-228600" lvl="2" marL="1371600" rtl="0" algn="l">
              <a:lnSpc>
                <a:spcPct val="100000"/>
              </a:lnSpc>
              <a:spcBef>
                <a:spcPts val="533"/>
              </a:spcBef>
              <a:spcAft>
                <a:spcPts val="0"/>
              </a:spcAft>
              <a:buSzPts val="1400"/>
              <a:buNone/>
              <a:defRPr/>
            </a:lvl3pPr>
            <a:lvl4pPr indent="-317500" lvl="3" marL="1828800" rtl="0" algn="l">
              <a:lnSpc>
                <a:spcPct val="100000"/>
              </a:lnSpc>
              <a:spcBef>
                <a:spcPts val="2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313" name="Shape 313"/>
        <p:cNvGrpSpPr/>
        <p:nvPr/>
      </p:nvGrpSpPr>
      <p:grpSpPr>
        <a:xfrm>
          <a:off x="0" y="0"/>
          <a:ext cx="0" cy="0"/>
          <a:chOff x="0" y="0"/>
          <a:chExt cx="0" cy="0"/>
        </a:xfrm>
      </p:grpSpPr>
      <p:sp>
        <p:nvSpPr>
          <p:cNvPr id="314" name="Google Shape;314;p48"/>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rtl="0" algn="r">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15" name="Google Shape;315;p48"/>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16" name="Google Shape;316;p48"/>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17" name="Google Shape;317;p48"/>
          <p:cNvSpPr txBox="1"/>
          <p:nvPr>
            <p:ph idx="1" type="body"/>
          </p:nvPr>
        </p:nvSpPr>
        <p:spPr>
          <a:xfrm>
            <a:off x="720727" y="1296988"/>
            <a:ext cx="5518800" cy="4616400"/>
          </a:xfrm>
          <a:prstGeom prst="rect">
            <a:avLst/>
          </a:prstGeom>
          <a:noFill/>
          <a:ln>
            <a:noFill/>
          </a:ln>
        </p:spPr>
        <p:txBody>
          <a:bodyPr anchorCtr="0" anchor="t" bIns="0" lIns="0" spcFirstLastPara="1" rIns="0" wrap="square" tIns="0">
            <a:noAutofit/>
          </a:bodyPr>
          <a:lstStyle>
            <a:lvl1pPr indent="-228600" lvl="0" marL="457200" rtl="0" algn="l">
              <a:lnSpc>
                <a:spcPct val="100000"/>
              </a:lnSpc>
              <a:spcBef>
                <a:spcPts val="0"/>
              </a:spcBef>
              <a:spcAft>
                <a:spcPts val="0"/>
              </a:spcAft>
              <a:buClr>
                <a:schemeClr val="dk2"/>
              </a:buClr>
              <a:buSzPts val="1400"/>
              <a:buNone/>
              <a:defRPr/>
            </a:lvl1pPr>
            <a:lvl2pPr indent="-228600" lvl="1" marL="914400" rtl="0" algn="l">
              <a:lnSpc>
                <a:spcPct val="90000"/>
              </a:lnSpc>
              <a:spcBef>
                <a:spcPts val="1733"/>
              </a:spcBef>
              <a:spcAft>
                <a:spcPts val="0"/>
              </a:spcAft>
              <a:buClr>
                <a:schemeClr val="accent3"/>
              </a:buClr>
              <a:buSzPts val="1400"/>
              <a:buNone/>
              <a:defRPr/>
            </a:lvl2pPr>
            <a:lvl3pPr indent="-228600" lvl="2" marL="1371600" rtl="0" algn="l">
              <a:lnSpc>
                <a:spcPct val="100000"/>
              </a:lnSpc>
              <a:spcBef>
                <a:spcPts val="533"/>
              </a:spcBef>
              <a:spcAft>
                <a:spcPts val="0"/>
              </a:spcAft>
              <a:buSzPts val="1400"/>
              <a:buNone/>
              <a:defRPr/>
            </a:lvl3pPr>
            <a:lvl4pPr indent="-317500" lvl="3" marL="1828800" rtl="0" algn="l">
              <a:lnSpc>
                <a:spcPct val="100000"/>
              </a:lnSpc>
              <a:spcBef>
                <a:spcPts val="2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533"/>
              </a:spcBef>
              <a:spcAft>
                <a:spcPts val="0"/>
              </a:spcAft>
              <a:buClr>
                <a:schemeClr val="dk1"/>
              </a:buClr>
              <a:buSzPts val="1400"/>
              <a:buChar char="•"/>
              <a:defRPr/>
            </a:lvl7pPr>
            <a:lvl8pPr indent="-317500" lvl="7" marL="3657600" rtl="0" algn="l">
              <a:lnSpc>
                <a:spcPct val="90000"/>
              </a:lnSpc>
              <a:spcBef>
                <a:spcPts val="533"/>
              </a:spcBef>
              <a:spcAft>
                <a:spcPts val="0"/>
              </a:spcAft>
              <a:buClr>
                <a:schemeClr val="dk1"/>
              </a:buClr>
              <a:buSzPts val="1400"/>
              <a:buChar char="•"/>
              <a:defRPr/>
            </a:lvl8pPr>
            <a:lvl9pPr indent="-317500" lvl="8" marL="4114800" rtl="0" algn="l">
              <a:lnSpc>
                <a:spcPct val="90000"/>
              </a:lnSpc>
              <a:spcBef>
                <a:spcPts val="533"/>
              </a:spcBef>
              <a:spcAft>
                <a:spcPts val="0"/>
              </a:spcAft>
              <a:buClr>
                <a:schemeClr val="dk1"/>
              </a:buClr>
              <a:buSzPts val="1400"/>
              <a:buChar char="•"/>
              <a:defRPr/>
            </a:lvl9pPr>
          </a:lstStyle>
          <a:p/>
        </p:txBody>
      </p:sp>
      <p:sp>
        <p:nvSpPr>
          <p:cNvPr id="318" name="Google Shape;318;p48"/>
          <p:cNvSpPr txBox="1"/>
          <p:nvPr>
            <p:ph type="title"/>
          </p:nvPr>
        </p:nvSpPr>
        <p:spPr>
          <a:xfrm>
            <a:off x="720727" y="722313"/>
            <a:ext cx="5518800" cy="574800"/>
          </a:xfrm>
          <a:prstGeom prst="rect">
            <a:avLst/>
          </a:prstGeom>
          <a:noFill/>
          <a:ln>
            <a:noFill/>
          </a:ln>
        </p:spPr>
        <p:txBody>
          <a:bodyPr anchorCtr="0" anchor="t" bIns="0" lIns="0" spcFirstLastPara="1" rIns="0" wrap="square" tIns="0">
            <a:noAutofit/>
          </a:bodyPr>
          <a:lstStyle>
            <a:lvl1pPr lvl="0" rtl="0" algn="l">
              <a:lnSpc>
                <a:spcPct val="85000"/>
              </a:lnSpc>
              <a:spcBef>
                <a:spcPts val="0"/>
              </a:spcBef>
              <a:spcAft>
                <a:spcPts val="0"/>
              </a:spcAft>
              <a:buClr>
                <a:schemeClr val="accen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19" name="Google Shape;319;p48"/>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avec légende">
  <p:cSld name="1_Image avec légende">
    <p:spTree>
      <p:nvGrpSpPr>
        <p:cNvPr id="320" name="Shape 320"/>
        <p:cNvGrpSpPr/>
        <p:nvPr/>
      </p:nvGrpSpPr>
      <p:grpSpPr>
        <a:xfrm>
          <a:off x="0" y="0"/>
          <a:ext cx="0" cy="0"/>
          <a:chOff x="0" y="0"/>
          <a:chExt cx="0" cy="0"/>
        </a:xfrm>
      </p:grpSpPr>
      <p:sp>
        <p:nvSpPr>
          <p:cNvPr id="321" name="Google Shape;321;p49"/>
          <p:cNvSpPr/>
          <p:nvPr>
            <p:ph idx="2" type="pic"/>
          </p:nvPr>
        </p:nvSpPr>
        <p:spPr>
          <a:xfrm>
            <a:off x="5183188" y="987427"/>
            <a:ext cx="1170000" cy="13368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45" name="Shape 45"/>
        <p:cNvGrpSpPr/>
        <p:nvPr/>
      </p:nvGrpSpPr>
      <p:grpSpPr>
        <a:xfrm>
          <a:off x="0" y="0"/>
          <a:ext cx="0" cy="0"/>
          <a:chOff x="0" y="0"/>
          <a:chExt cx="0" cy="0"/>
        </a:xfrm>
      </p:grpSpPr>
      <p:sp>
        <p:nvSpPr>
          <p:cNvPr id="46" name="Google Shape;46;p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9" name="Google Shape;49;p7"/>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52" name="Shape 52"/>
        <p:cNvGrpSpPr/>
        <p:nvPr/>
      </p:nvGrpSpPr>
      <p:grpSpPr>
        <a:xfrm>
          <a:off x="0" y="0"/>
          <a:ext cx="0" cy="0"/>
          <a:chOff x="0" y="0"/>
          <a:chExt cx="0" cy="0"/>
        </a:xfrm>
      </p:grpSpPr>
      <p:sp>
        <p:nvSpPr>
          <p:cNvPr id="53" name="Google Shape;53;p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6" name="Google Shape;56;p8"/>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8"/>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p:nvPr>
            <p:ph idx="2" type="pic"/>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59" name="Shape 59"/>
        <p:cNvGrpSpPr/>
        <p:nvPr/>
      </p:nvGrpSpPr>
      <p:grpSpPr>
        <a:xfrm>
          <a:off x="0" y="0"/>
          <a:ext cx="0" cy="0"/>
          <a:chOff x="0" y="0"/>
          <a:chExt cx="0" cy="0"/>
        </a:xfrm>
      </p:grpSpPr>
      <p:sp>
        <p:nvSpPr>
          <p:cNvPr id="60" name="Google Shape;60;p9"/>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4" name="Google Shape;64;p9"/>
          <p:cNvSpPr/>
          <p:nvPr>
            <p:ph idx="2" type="pic"/>
          </p:nvPr>
        </p:nvSpPr>
        <p:spPr>
          <a:xfrm>
            <a:off x="720725" y="1857600"/>
            <a:ext cx="3463200" cy="1656000"/>
          </a:xfrm>
          <a:prstGeom prst="rect">
            <a:avLst/>
          </a:prstGeom>
          <a:solidFill>
            <a:srgbClr val="D8D8D8"/>
          </a:solidFill>
          <a:ln>
            <a:noFill/>
          </a:ln>
        </p:spPr>
      </p:sp>
      <p:sp>
        <p:nvSpPr>
          <p:cNvPr id="65" name="Google Shape;65;p9"/>
          <p:cNvSpPr txBox="1"/>
          <p:nvPr>
            <p:ph idx="1" type="body"/>
          </p:nvPr>
        </p:nvSpPr>
        <p:spPr>
          <a:xfrm>
            <a:off x="72072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9"/>
          <p:cNvSpPr/>
          <p:nvPr>
            <p:ph idx="3" type="pic"/>
          </p:nvPr>
        </p:nvSpPr>
        <p:spPr>
          <a:xfrm>
            <a:off x="4364400" y="1857600"/>
            <a:ext cx="3463200" cy="1656000"/>
          </a:xfrm>
          <a:prstGeom prst="rect">
            <a:avLst/>
          </a:prstGeom>
          <a:solidFill>
            <a:srgbClr val="D8D8D8"/>
          </a:solidFill>
          <a:ln>
            <a:noFill/>
          </a:ln>
        </p:spPr>
      </p:sp>
      <p:sp>
        <p:nvSpPr>
          <p:cNvPr id="67" name="Google Shape;67;p9"/>
          <p:cNvSpPr txBox="1"/>
          <p:nvPr>
            <p:ph idx="4" type="body"/>
          </p:nvPr>
        </p:nvSpPr>
        <p:spPr>
          <a:xfrm>
            <a:off x="4364400"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9"/>
          <p:cNvSpPr/>
          <p:nvPr>
            <p:ph idx="5" type="pic"/>
          </p:nvPr>
        </p:nvSpPr>
        <p:spPr>
          <a:xfrm>
            <a:off x="8008075" y="1857600"/>
            <a:ext cx="3463200" cy="1656000"/>
          </a:xfrm>
          <a:prstGeom prst="rect">
            <a:avLst/>
          </a:prstGeom>
          <a:solidFill>
            <a:srgbClr val="D8D8D8"/>
          </a:solidFill>
          <a:ln>
            <a:noFill/>
          </a:ln>
        </p:spPr>
      </p:sp>
      <p:sp>
        <p:nvSpPr>
          <p:cNvPr id="69" name="Google Shape;69;p9"/>
          <p:cNvSpPr txBox="1"/>
          <p:nvPr>
            <p:ph idx="6" type="body"/>
          </p:nvPr>
        </p:nvSpPr>
        <p:spPr>
          <a:xfrm>
            <a:off x="800807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70" name="Shape 70"/>
        <p:cNvGrpSpPr/>
        <p:nvPr/>
      </p:nvGrpSpPr>
      <p:grpSpPr>
        <a:xfrm>
          <a:off x="0" y="0"/>
          <a:ext cx="0" cy="0"/>
          <a:chOff x="0" y="0"/>
          <a:chExt cx="0" cy="0"/>
        </a:xfrm>
      </p:grpSpPr>
      <p:sp>
        <p:nvSpPr>
          <p:cNvPr id="71" name="Google Shape;71;p10"/>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0"/>
          <p:cNvSpPr/>
          <p:nvPr>
            <p:ph idx="2" type="pic"/>
          </p:nvPr>
        </p:nvSpPr>
        <p:spPr>
          <a:xfrm>
            <a:off x="720725" y="1857600"/>
            <a:ext cx="5302800" cy="2016000"/>
          </a:xfrm>
          <a:prstGeom prst="rect">
            <a:avLst/>
          </a:prstGeom>
          <a:solidFill>
            <a:srgbClr val="D8D8D8"/>
          </a:solidFill>
          <a:ln>
            <a:noFill/>
          </a:ln>
        </p:spPr>
      </p:sp>
      <p:sp>
        <p:nvSpPr>
          <p:cNvPr id="76" name="Google Shape;76;p10"/>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0"/>
          <p:cNvSpPr/>
          <p:nvPr>
            <p:ph idx="3" type="pic"/>
          </p:nvPr>
        </p:nvSpPr>
        <p:spPr>
          <a:xfrm>
            <a:off x="6166888" y="1857600"/>
            <a:ext cx="5302800" cy="2016000"/>
          </a:xfrm>
          <a:prstGeom prst="rect">
            <a:avLst/>
          </a:prstGeom>
          <a:solidFill>
            <a:srgbClr val="D8D8D8"/>
          </a:solidFill>
          <a:ln>
            <a:noFill/>
          </a:ln>
        </p:spPr>
      </p:sp>
      <p:sp>
        <p:nvSpPr>
          <p:cNvPr id="78" name="Google Shape;78;p10"/>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9.png"/><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theme" Target="../theme/theme4.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6.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21" Type="http://schemas.openxmlformats.org/officeDocument/2006/relationships/theme" Target="../theme/theme2.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 Type="http://schemas.openxmlformats.org/officeDocument/2006/relationships/image" Target="../media/image1.png"/><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7" Type="http://schemas.openxmlformats.org/officeDocument/2006/relationships/slideLayout" Target="../slideLayouts/slideLayout43.xml"/><Relationship Id="rId16" Type="http://schemas.openxmlformats.org/officeDocument/2006/relationships/slideLayout" Target="../slideLayouts/slideLayout42.xml"/><Relationship Id="rId5" Type="http://schemas.openxmlformats.org/officeDocument/2006/relationships/slideLayout" Target="../slideLayouts/slideLayout31.xml"/><Relationship Id="rId19" Type="http://schemas.openxmlformats.org/officeDocument/2006/relationships/slideLayout" Target="../slideLayouts/slideLayout45.xml"/><Relationship Id="rId6" Type="http://schemas.openxmlformats.org/officeDocument/2006/relationships/slideLayout" Target="../slideLayouts/slideLayout32.xml"/><Relationship Id="rId18" Type="http://schemas.openxmlformats.org/officeDocument/2006/relationships/slideLayout" Target="../slideLayouts/slideLayout44.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1"/>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1"/>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Google Shape;153;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4" name="Google Shape;154;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155" name="Google Shape;155;p23"/>
          <p:cNvPicPr preferRelativeResize="0"/>
          <p:nvPr/>
        </p:nvPicPr>
        <p:blipFill rotWithShape="1">
          <a:blip r:embed="rId1">
            <a:alphaModFix/>
          </a:blip>
          <a:srcRect b="0" l="0" r="0" t="0"/>
          <a:stretch/>
        </p:blipFill>
        <p:spPr>
          <a:xfrm>
            <a:off x="10071544" y="216362"/>
            <a:ext cx="1999700" cy="951923"/>
          </a:xfrm>
          <a:prstGeom prst="rect">
            <a:avLst/>
          </a:prstGeom>
          <a:noFill/>
          <a:ln>
            <a:noFill/>
          </a:ln>
        </p:spPr>
      </p:pic>
      <p:sp>
        <p:nvSpPr>
          <p:cNvPr id="156" name="Google Shape;156;p23"/>
          <p:cNvSpPr/>
          <p:nvPr/>
        </p:nvSpPr>
        <p:spPr>
          <a:xfrm rot="5400000">
            <a:off x="1721106" y="3812553"/>
            <a:ext cx="1639500" cy="110400"/>
          </a:xfrm>
          <a:prstGeom prst="rect">
            <a:avLst/>
          </a:prstGeom>
          <a:solidFill>
            <a:schemeClr val="lt1"/>
          </a:solidFill>
          <a:ln>
            <a:noFill/>
          </a:ln>
        </p:spPr>
        <p:txBody>
          <a:bodyPr anchorCtr="0" anchor="ctr" bIns="65000" lIns="65000" spcFirstLastPara="1" rIns="65000" wrap="square" tIns="650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7" name="Google Shape;157;p23"/>
          <p:cNvSpPr/>
          <p:nvPr/>
        </p:nvSpPr>
        <p:spPr>
          <a:xfrm>
            <a:off x="0" y="0"/>
            <a:ext cx="12192000" cy="6858000"/>
          </a:xfrm>
          <a:prstGeom prst="rect">
            <a:avLst/>
          </a:prstGeom>
          <a:solidFill>
            <a:srgbClr val="0069B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8" name="Google Shape;158;p23"/>
          <p:cNvPicPr preferRelativeResize="0"/>
          <p:nvPr/>
        </p:nvPicPr>
        <p:blipFill rotWithShape="1">
          <a:blip r:embed="rId2">
            <a:alphaModFix/>
          </a:blip>
          <a:srcRect b="0" l="0" r="0" t="0"/>
          <a:stretch/>
        </p:blipFill>
        <p:spPr>
          <a:xfrm>
            <a:off x="10575486" y="136525"/>
            <a:ext cx="1495758" cy="14373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9" r:id="rId3"/>
    <p:sldLayoutId id="2147483670" r:id="rId4"/>
    <p:sldLayoutId id="2147483671" r:id="rId5"/>
    <p:sldLayoutId id="2147483672" r:id="rId6"/>
    <p:sldLayoutId id="2147483673" r:id="rId7"/>
    <p:sldLayoutId id="214748367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30"/>
          <p:cNvSpPr txBox="1"/>
          <p:nvPr>
            <p:ph type="title"/>
          </p:nvPr>
        </p:nvSpPr>
        <p:spPr>
          <a:xfrm>
            <a:off x="720727" y="722313"/>
            <a:ext cx="10750500" cy="574800"/>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2700"/>
              <a:buFont typeface="Arial"/>
              <a:buNone/>
              <a:defRPr b="1" i="0" sz="27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8" name="Google Shape;188;p30"/>
          <p:cNvSpPr txBox="1"/>
          <p:nvPr>
            <p:ph idx="1" type="body"/>
          </p:nvPr>
        </p:nvSpPr>
        <p:spPr>
          <a:xfrm>
            <a:off x="720725" y="1296988"/>
            <a:ext cx="10750500" cy="4616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90000"/>
              </a:lnSpc>
              <a:spcBef>
                <a:spcPts val="1300"/>
              </a:spcBef>
              <a:spcAft>
                <a:spcPts val="0"/>
              </a:spcAft>
              <a:buClr>
                <a:schemeClr val="accent3"/>
              </a:buClr>
              <a:buSzPts val="1500"/>
              <a:buFont typeface="Arial"/>
              <a:buNone/>
              <a:defRPr b="1" i="0" sz="1500" u="none" cap="none" strike="noStrike">
                <a:solidFill>
                  <a:schemeClr val="accent3"/>
                </a:solidFill>
                <a:latin typeface="Arial"/>
                <a:ea typeface="Arial"/>
                <a:cs typeface="Arial"/>
                <a:sym typeface="Arial"/>
              </a:defRPr>
            </a:lvl2pPr>
            <a:lvl3pPr indent="-228600" lvl="2" marL="1371600" marR="0" rtl="0" algn="l">
              <a:lnSpc>
                <a:spcPct val="100000"/>
              </a:lnSpc>
              <a:spcBef>
                <a:spcPts val="400"/>
              </a:spcBef>
              <a:spcAft>
                <a:spcPts val="0"/>
              </a:spcAft>
              <a:buClr>
                <a:schemeClr val="accent1"/>
              </a:buClr>
              <a:buSzPts val="1400"/>
              <a:buFont typeface="Arial"/>
              <a:buNone/>
              <a:defRPr b="1" i="0" sz="1400" u="none" cap="none" strike="noStrike">
                <a:solidFill>
                  <a:schemeClr val="dk2"/>
                </a:solidFill>
                <a:latin typeface="Arial"/>
                <a:ea typeface="Arial"/>
                <a:cs typeface="Arial"/>
                <a:sym typeface="Arial"/>
              </a:defRPr>
            </a:lvl3pPr>
            <a:lvl4pPr indent="-304800" lvl="3" marL="1828800" marR="0" rtl="0" algn="l">
              <a:lnSpc>
                <a:spcPct val="100000"/>
              </a:lnSpc>
              <a:spcBef>
                <a:spcPts val="21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00000"/>
              </a:lnSpc>
              <a:spcBef>
                <a:spcPts val="600"/>
              </a:spcBef>
              <a:spcAft>
                <a:spcPts val="0"/>
              </a:spcAft>
              <a:buClr>
                <a:schemeClr val="accent2"/>
              </a:buClr>
              <a:buSzPts val="1200"/>
              <a:buFont typeface="Arial"/>
              <a:buChar char="•"/>
              <a:defRPr b="0" i="0" sz="1200" u="none" cap="none" strike="noStrike">
                <a:solidFill>
                  <a:schemeClr val="dk2"/>
                </a:solidFill>
                <a:latin typeface="Arial"/>
                <a:ea typeface="Arial"/>
                <a:cs typeface="Arial"/>
                <a:sym typeface="Arial"/>
              </a:defRPr>
            </a:lvl5pPr>
            <a:lvl6pPr indent="-317500" lvl="5" marL="2743200" marR="0" rtl="0" algn="l">
              <a:lnSpc>
                <a:spcPct val="90000"/>
              </a:lnSpc>
              <a:spcBef>
                <a:spcPts val="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9" name="Google Shape;189;p30"/>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1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9pPr>
          </a:lstStyle>
          <a:p/>
        </p:txBody>
      </p:sp>
      <p:sp>
        <p:nvSpPr>
          <p:cNvPr id="190" name="Google Shape;190;p30"/>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1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9pPr>
          </a:lstStyle>
          <a:p/>
        </p:txBody>
      </p:sp>
      <p:sp>
        <p:nvSpPr>
          <p:cNvPr id="191" name="Google Shape;191;p30"/>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800"/>
              <a:buFont typeface="Arial"/>
              <a:buNone/>
              <a:defRPr b="0" i="0" sz="1067"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92" name="Google Shape;192;p30"/>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93" name="Google Shape;193;p30"/>
          <p:cNvPicPr preferRelativeResize="0"/>
          <p:nvPr/>
        </p:nvPicPr>
        <p:blipFill rotWithShape="1">
          <a:blip r:embed="rId1">
            <a:alphaModFix/>
          </a:blip>
          <a:srcRect b="0" l="0" r="0" t="0"/>
          <a:stretch/>
        </p:blipFill>
        <p:spPr>
          <a:xfrm>
            <a:off x="720726" y="6195600"/>
            <a:ext cx="899161"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pos="341">
          <p15:clr>
            <a:srgbClr val="F26B43"/>
          </p15:clr>
        </p15:guide>
        <p15:guide id="4" pos="5114">
          <p15:clr>
            <a:srgbClr val="F26B43"/>
          </p15:clr>
        </p15:guide>
        <p15:guide id="5" orient="horz" pos="341">
          <p15:clr>
            <a:srgbClr val="F26B43"/>
          </p15:clr>
        </p15:guide>
        <p15:guide id="6" orient="horz" pos="2794">
          <p15:clr>
            <a:srgbClr val="F26B43"/>
          </p15:clr>
        </p15:guide>
        <p15:guide id="7" orient="horz" pos="613">
          <p15:clr>
            <a:srgbClr val="F26B43"/>
          </p15:clr>
        </p15:guide>
        <p15:guide id="8" orient="horz" pos="970">
          <p15:clr>
            <a:srgbClr val="F26B43"/>
          </p15:clr>
        </p15:guide>
        <p15:guide id="9" pos="54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3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50.png"/><Relationship Id="rId5" Type="http://schemas.openxmlformats.org/officeDocument/2006/relationships/image" Target="../media/image49.png"/><Relationship Id="rId6"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5.png"/><Relationship Id="rId6" Type="http://schemas.openxmlformats.org/officeDocument/2006/relationships/image" Target="../media/image33.png"/><Relationship Id="rId7" Type="http://schemas.openxmlformats.org/officeDocument/2006/relationships/image" Target="../media/image36.png"/><Relationship Id="rId8"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42.png"/><Relationship Id="rId4" Type="http://schemas.openxmlformats.org/officeDocument/2006/relationships/image" Target="../media/image33.png"/><Relationship Id="rId5"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4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5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54.png"/><Relationship Id="rId5" Type="http://schemas.openxmlformats.org/officeDocument/2006/relationships/image" Target="../media/image35.png"/><Relationship Id="rId6" Type="http://schemas.openxmlformats.org/officeDocument/2006/relationships/image" Target="../media/image33.png"/><Relationship Id="rId7" Type="http://schemas.openxmlformats.org/officeDocument/2006/relationships/image" Target="../media/image36.png"/><Relationship Id="rId8"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 Id="rId3"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3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0"/>
          <p:cNvSpPr txBox="1"/>
          <p:nvPr>
            <p:ph type="ctrTitle"/>
          </p:nvPr>
        </p:nvSpPr>
        <p:spPr>
          <a:xfrm>
            <a:off x="1368000" y="2790000"/>
            <a:ext cx="9563700" cy="147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sz="4900"/>
              <a:t>UN Decade of Ocean Science for Sustainable Development</a:t>
            </a:r>
            <a:endParaRPr sz="4900"/>
          </a:p>
          <a:p>
            <a:pPr indent="0" lvl="0" marL="0" rtl="0" algn="l">
              <a:spcBef>
                <a:spcPts val="0"/>
              </a:spcBef>
              <a:spcAft>
                <a:spcPts val="0"/>
              </a:spcAft>
              <a:buClr>
                <a:schemeClr val="dk1"/>
              </a:buClr>
              <a:buSzPts val="3200"/>
              <a:buFont typeface="Arial"/>
              <a:buNone/>
            </a:pPr>
            <a:r>
              <a:rPr b="0" lang="en-GB" sz="3200"/>
              <a:t>Status &amp; Opportunities for Engagement </a:t>
            </a:r>
            <a:endParaRPr b="0" sz="2400"/>
          </a:p>
          <a:p>
            <a:pPr indent="0" lvl="0" marL="0" rtl="0" algn="l">
              <a:lnSpc>
                <a:spcPct val="90000"/>
              </a:lnSpc>
              <a:spcBef>
                <a:spcPts val="0"/>
              </a:spcBef>
              <a:spcAft>
                <a:spcPts val="0"/>
              </a:spcAft>
              <a:buClr>
                <a:schemeClr val="lt1"/>
              </a:buClr>
              <a:buSzPts val="5000"/>
              <a:buFont typeface="Arial"/>
              <a:buNone/>
            </a:pPr>
            <a:r>
              <a:t/>
            </a:r>
            <a:endParaRPr/>
          </a:p>
        </p:txBody>
      </p:sp>
      <p:sp>
        <p:nvSpPr>
          <p:cNvPr id="327" name="Google Shape;327;p50"/>
          <p:cNvSpPr txBox="1"/>
          <p:nvPr>
            <p:ph idx="1" type="subTitle"/>
          </p:nvPr>
        </p:nvSpPr>
        <p:spPr>
          <a:xfrm>
            <a:off x="1368000" y="4597200"/>
            <a:ext cx="8435400" cy="928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lt1"/>
              </a:buClr>
              <a:buSzPts val="1800"/>
              <a:buNone/>
            </a:pPr>
            <a:r>
              <a:t/>
            </a:r>
            <a:endParaRPr/>
          </a:p>
          <a:p>
            <a:pPr indent="0" lvl="0" marL="0" rtl="0" algn="l">
              <a:lnSpc>
                <a:spcPct val="105000"/>
              </a:lnSpc>
              <a:spcBef>
                <a:spcPts val="0"/>
              </a:spcBef>
              <a:spcAft>
                <a:spcPts val="0"/>
              </a:spcAft>
              <a:buClr>
                <a:schemeClr val="lt1"/>
              </a:buClr>
              <a:buSzPts val="1800"/>
              <a:buNone/>
            </a:pPr>
            <a:r>
              <a:rPr lang="en-GB"/>
              <a:t>Dr. Emma Heslop, Act. Director GOOS Office, IOC/UNESCO</a:t>
            </a:r>
            <a:endParaRPr/>
          </a:p>
          <a:p>
            <a:pPr indent="0" lvl="0" marL="0" rtl="0" algn="l">
              <a:lnSpc>
                <a:spcPct val="105000"/>
              </a:lnSpc>
              <a:spcBef>
                <a:spcPts val="0"/>
              </a:spcBef>
              <a:spcAft>
                <a:spcPts val="0"/>
              </a:spcAft>
              <a:buClr>
                <a:schemeClr val="lt1"/>
              </a:buClr>
              <a:buSzPts val="1800"/>
              <a:buNone/>
            </a:pPr>
            <a:r>
              <a:rPr lang="en-GB"/>
              <a:t>Proff. Nadia Pinardi, Co-Lead Coast Predict Programme, </a:t>
            </a:r>
            <a:endParaRPr/>
          </a:p>
          <a:p>
            <a:pPr indent="0" lvl="0" marL="0" rtl="0" algn="l">
              <a:lnSpc>
                <a:spcPct val="105000"/>
              </a:lnSpc>
              <a:spcBef>
                <a:spcPts val="0"/>
              </a:spcBef>
              <a:spcAft>
                <a:spcPts val="0"/>
              </a:spcAft>
              <a:buClr>
                <a:schemeClr val="lt1"/>
              </a:buClr>
              <a:buSzPts val="1800"/>
              <a:buNone/>
            </a:pPr>
            <a:r>
              <a:rPr lang="en-GB"/>
              <a:t>David Legler, NOAA, Proff. Sabrina Speich IPSL, Co-Leads Ocean Observing Co-Design, and Andrea McCurdy, UCAR (satellite community link)</a:t>
            </a:r>
            <a:endParaRPr/>
          </a:p>
          <a:p>
            <a:pPr indent="0" lvl="0" marL="0" rtl="0" algn="l">
              <a:lnSpc>
                <a:spcPct val="105000"/>
              </a:lnSpc>
              <a:spcBef>
                <a:spcPts val="0"/>
              </a:spcBef>
              <a:spcAft>
                <a:spcPts val="0"/>
              </a:spcAft>
              <a:buClr>
                <a:schemeClr val="lt1"/>
              </a:buClr>
              <a:buSzPts val="1800"/>
              <a:buNone/>
            </a:pPr>
            <a:r>
              <a:t/>
            </a:r>
            <a:endParaRPr/>
          </a:p>
          <a:p>
            <a:pPr indent="0" lvl="0" marL="0" rtl="0" algn="l">
              <a:lnSpc>
                <a:spcPct val="105000"/>
              </a:lnSpc>
              <a:spcBef>
                <a:spcPts val="0"/>
              </a:spcBef>
              <a:spcAft>
                <a:spcPts val="0"/>
              </a:spcAft>
              <a:buClr>
                <a:schemeClr val="lt1"/>
              </a:buClr>
              <a:buSzPts val="1800"/>
              <a:buNone/>
            </a:pPr>
            <a:r>
              <a:rPr lang="en-GB"/>
              <a:t>CEOS SIT-38 29/03/2023</a:t>
            </a:r>
            <a:endParaRPr/>
          </a:p>
          <a:p>
            <a:pPr indent="0" lvl="0" marL="0" rtl="0" algn="l">
              <a:lnSpc>
                <a:spcPct val="105000"/>
              </a:lnSpc>
              <a:spcBef>
                <a:spcPts val="0"/>
              </a:spcBef>
              <a:spcAft>
                <a:spcPts val="0"/>
              </a:spcAft>
              <a:buClr>
                <a:schemeClr val="lt1"/>
              </a:buClr>
              <a:buSzPts val="1800"/>
              <a:buNone/>
            </a:pPr>
            <a:r>
              <a:t/>
            </a:r>
            <a:endParaRPr/>
          </a:p>
        </p:txBody>
      </p:sp>
      <p:pic>
        <p:nvPicPr>
          <p:cNvPr descr="Logo, company name, sunburst chart&#10;&#10;Description automatically generated" id="328" name="Google Shape;328;p50"/>
          <p:cNvPicPr preferRelativeResize="0"/>
          <p:nvPr/>
        </p:nvPicPr>
        <p:blipFill rotWithShape="1">
          <a:blip r:embed="rId3">
            <a:alphaModFix/>
          </a:blip>
          <a:srcRect b="11876" l="5441" r="2333" t="12331"/>
          <a:stretch/>
        </p:blipFill>
        <p:spPr>
          <a:xfrm>
            <a:off x="4637315" y="273464"/>
            <a:ext cx="2098547" cy="1256757"/>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9"/>
          <p:cNvSpPr txBox="1"/>
          <p:nvPr>
            <p:ph type="ctrTitle"/>
          </p:nvPr>
        </p:nvSpPr>
        <p:spPr>
          <a:xfrm>
            <a:off x="627825" y="1800000"/>
            <a:ext cx="4539300" cy="2494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5600"/>
              <a:buNone/>
            </a:pPr>
            <a:r>
              <a:rPr lang="en-GB"/>
              <a:t>Transforming our ocean observing system assessment and design process</a:t>
            </a:r>
            <a:endParaRPr/>
          </a:p>
        </p:txBody>
      </p:sp>
      <p:pic>
        <p:nvPicPr>
          <p:cNvPr id="462" name="Google Shape;462;p59"/>
          <p:cNvPicPr preferRelativeResize="0"/>
          <p:nvPr>
            <p:ph idx="3" type="pic"/>
          </p:nvPr>
        </p:nvPicPr>
        <p:blipFill rotWithShape="1">
          <a:blip r:embed="rId3">
            <a:alphaModFix/>
          </a:blip>
          <a:srcRect b="9" l="0" r="0" t="9"/>
          <a:stretch/>
        </p:blipFill>
        <p:spPr>
          <a:xfrm>
            <a:off x="6558000" y="0"/>
            <a:ext cx="5634000" cy="6858000"/>
          </a:xfrm>
          <a:prstGeom prst="rect">
            <a:avLst/>
          </a:prstGeom>
          <a:solidFill>
            <a:srgbClr val="D8D8D8"/>
          </a:solidFill>
          <a:ln>
            <a:noFill/>
          </a:ln>
        </p:spPr>
      </p:pic>
      <p:sp>
        <p:nvSpPr>
          <p:cNvPr id="463" name="Google Shape;463;p59"/>
          <p:cNvSpPr txBox="1"/>
          <p:nvPr>
            <p:ph idx="1" type="subTitle"/>
          </p:nvPr>
        </p:nvSpPr>
        <p:spPr>
          <a:xfrm>
            <a:off x="720725" y="4294800"/>
            <a:ext cx="3876900" cy="22401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lt1"/>
              </a:buClr>
              <a:buSzPts val="1700"/>
              <a:buNone/>
            </a:pPr>
            <a:r>
              <a:rPr b="1" lang="en-GB">
                <a:latin typeface="Barlow Semi Condensed"/>
                <a:ea typeface="Barlow Semi Condensed"/>
                <a:cs typeface="Barlow Semi Condensed"/>
                <a:sym typeface="Barlow Semi Condensed"/>
              </a:rPr>
              <a:t>Programme leadership:</a:t>
            </a:r>
            <a:r>
              <a:rPr lang="en-GB"/>
              <a:t> </a:t>
            </a:r>
            <a:endParaRPr/>
          </a:p>
          <a:p>
            <a:pPr indent="0" lvl="0" marL="0" rtl="0" algn="l">
              <a:lnSpc>
                <a:spcPct val="120000"/>
              </a:lnSpc>
              <a:spcBef>
                <a:spcPts val="0"/>
              </a:spcBef>
              <a:spcAft>
                <a:spcPts val="0"/>
              </a:spcAft>
              <a:buClr>
                <a:schemeClr val="lt1"/>
              </a:buClr>
              <a:buSzPts val="1700"/>
              <a:buNone/>
            </a:pPr>
            <a:r>
              <a:rPr lang="en-GB"/>
              <a:t>David Legler, NOAA; Sabrina Speich IPSL; </a:t>
            </a:r>
            <a:endParaRPr/>
          </a:p>
          <a:p>
            <a:pPr indent="0" lvl="0" marL="0" rtl="0" algn="l">
              <a:lnSpc>
                <a:spcPct val="120000"/>
              </a:lnSpc>
              <a:spcBef>
                <a:spcPts val="0"/>
              </a:spcBef>
              <a:spcAft>
                <a:spcPts val="0"/>
              </a:spcAft>
              <a:buClr>
                <a:schemeClr val="lt1"/>
              </a:buClr>
              <a:buSzPts val="1700"/>
              <a:buNone/>
            </a:pPr>
            <a:r>
              <a:rPr lang="en-GB"/>
              <a:t>Emma Heslop, IOC/UNESCO</a:t>
            </a:r>
            <a:endParaRPr/>
          </a:p>
          <a:p>
            <a:pPr indent="0" lvl="0" marL="0" rtl="0" algn="l">
              <a:lnSpc>
                <a:spcPct val="120000"/>
              </a:lnSpc>
              <a:spcBef>
                <a:spcPts val="0"/>
              </a:spcBef>
              <a:spcAft>
                <a:spcPts val="0"/>
              </a:spcAft>
              <a:buClr>
                <a:schemeClr val="lt1"/>
              </a:buClr>
              <a:buSzPts val="1700"/>
              <a:buNone/>
            </a:pPr>
            <a:r>
              <a:t/>
            </a:r>
            <a:endParaRPr/>
          </a:p>
          <a:p>
            <a:pPr indent="0" lvl="0" marL="0" rtl="0" algn="l">
              <a:lnSpc>
                <a:spcPct val="120000"/>
              </a:lnSpc>
              <a:spcBef>
                <a:spcPts val="0"/>
              </a:spcBef>
              <a:spcAft>
                <a:spcPts val="0"/>
              </a:spcAft>
              <a:buClr>
                <a:schemeClr val="lt1"/>
              </a:buClr>
              <a:buSzPts val="1700"/>
              <a:buNone/>
            </a:pPr>
            <a:r>
              <a:t/>
            </a:r>
            <a:endParaRPr/>
          </a:p>
          <a:p>
            <a:pPr indent="0" lvl="0" marL="0" rtl="0" algn="l">
              <a:lnSpc>
                <a:spcPct val="120000"/>
              </a:lnSpc>
              <a:spcBef>
                <a:spcPts val="0"/>
              </a:spcBef>
              <a:spcAft>
                <a:spcPts val="0"/>
              </a:spcAft>
              <a:buClr>
                <a:schemeClr val="lt1"/>
              </a:buClr>
              <a:buSzPts val="1700"/>
              <a:buNone/>
            </a:pPr>
            <a:r>
              <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8" name="Shape 468"/>
        <p:cNvGrpSpPr/>
        <p:nvPr/>
      </p:nvGrpSpPr>
      <p:grpSpPr>
        <a:xfrm>
          <a:off x="0" y="0"/>
          <a:ext cx="0" cy="0"/>
          <a:chOff x="0" y="0"/>
          <a:chExt cx="0" cy="0"/>
        </a:xfrm>
      </p:grpSpPr>
      <p:sp>
        <p:nvSpPr>
          <p:cNvPr id="469" name="Google Shape;469;p60"/>
          <p:cNvSpPr txBox="1"/>
          <p:nvPr>
            <p:ph idx="4294967295" type="body"/>
          </p:nvPr>
        </p:nvSpPr>
        <p:spPr>
          <a:xfrm>
            <a:off x="8427617" y="3243400"/>
            <a:ext cx="2963700" cy="1727700"/>
          </a:xfrm>
          <a:prstGeom prst="rect">
            <a:avLst/>
          </a:prstGeom>
          <a:solidFill>
            <a:schemeClr val="lt2"/>
          </a:solidFill>
        </p:spPr>
        <p:txBody>
          <a:bodyPr anchorCtr="0" anchor="t" bIns="0" lIns="0" spcFirstLastPara="1" rIns="0" wrap="square" tIns="0">
            <a:noAutofit/>
          </a:bodyPr>
          <a:lstStyle/>
          <a:p>
            <a:pPr indent="0" lvl="0" marL="0" rtl="0" algn="l">
              <a:spcBef>
                <a:spcPts val="0"/>
              </a:spcBef>
              <a:spcAft>
                <a:spcPts val="0"/>
              </a:spcAft>
              <a:buNone/>
            </a:pPr>
            <a:r>
              <a:t/>
            </a:r>
            <a:endParaRPr/>
          </a:p>
          <a:p>
            <a:pPr indent="0" lvl="0" marL="0" rtl="0" algn="l">
              <a:spcBef>
                <a:spcPts val="1701"/>
              </a:spcBef>
              <a:spcAft>
                <a:spcPts val="0"/>
              </a:spcAft>
              <a:buNone/>
            </a:pPr>
            <a:r>
              <a:t/>
            </a:r>
            <a:endParaRPr/>
          </a:p>
          <a:p>
            <a:pPr indent="0" lvl="0" marL="0" rtl="0" algn="l">
              <a:spcBef>
                <a:spcPts val="1701"/>
              </a:spcBef>
              <a:spcAft>
                <a:spcPts val="1701"/>
              </a:spcAft>
              <a:buNone/>
            </a:pPr>
            <a:r>
              <a:t/>
            </a:r>
            <a:endParaRPr/>
          </a:p>
        </p:txBody>
      </p:sp>
      <p:sp>
        <p:nvSpPr>
          <p:cNvPr id="470" name="Google Shape;470;p60"/>
          <p:cNvSpPr txBox="1"/>
          <p:nvPr>
            <p:ph idx="4294967295" type="body"/>
          </p:nvPr>
        </p:nvSpPr>
        <p:spPr>
          <a:xfrm>
            <a:off x="4747517" y="3243400"/>
            <a:ext cx="2963700" cy="1727700"/>
          </a:xfrm>
          <a:prstGeom prst="rect">
            <a:avLst/>
          </a:prstGeom>
          <a:solidFill>
            <a:schemeClr val="lt2"/>
          </a:solidFill>
        </p:spPr>
        <p:txBody>
          <a:bodyPr anchorCtr="0" anchor="t" bIns="0" lIns="0" spcFirstLastPara="1" rIns="0" wrap="square" tIns="0">
            <a:noAutofit/>
          </a:bodyPr>
          <a:lstStyle/>
          <a:p>
            <a:pPr indent="0" lvl="0" marL="0" rtl="0" algn="l">
              <a:spcBef>
                <a:spcPts val="0"/>
              </a:spcBef>
              <a:spcAft>
                <a:spcPts val="0"/>
              </a:spcAft>
              <a:buNone/>
            </a:pPr>
            <a:r>
              <a:t/>
            </a:r>
            <a:endParaRPr/>
          </a:p>
          <a:p>
            <a:pPr indent="0" lvl="0" marL="0" rtl="0" algn="l">
              <a:spcBef>
                <a:spcPts val="1701"/>
              </a:spcBef>
              <a:spcAft>
                <a:spcPts val="0"/>
              </a:spcAft>
              <a:buNone/>
            </a:pPr>
            <a:r>
              <a:t/>
            </a:r>
            <a:endParaRPr/>
          </a:p>
          <a:p>
            <a:pPr indent="0" lvl="0" marL="0" rtl="0" algn="l">
              <a:spcBef>
                <a:spcPts val="1701"/>
              </a:spcBef>
              <a:spcAft>
                <a:spcPts val="1701"/>
              </a:spcAft>
              <a:buNone/>
            </a:pPr>
            <a:r>
              <a:t/>
            </a:r>
            <a:endParaRPr/>
          </a:p>
        </p:txBody>
      </p:sp>
      <p:sp>
        <p:nvSpPr>
          <p:cNvPr id="471" name="Google Shape;471;p60"/>
          <p:cNvSpPr txBox="1"/>
          <p:nvPr>
            <p:ph idx="4294967295" type="body"/>
          </p:nvPr>
        </p:nvSpPr>
        <p:spPr>
          <a:xfrm>
            <a:off x="1180033" y="3243400"/>
            <a:ext cx="2963700" cy="1727700"/>
          </a:xfrm>
          <a:prstGeom prst="rect">
            <a:avLst/>
          </a:prstGeom>
          <a:solidFill>
            <a:schemeClr val="lt2"/>
          </a:solidFill>
        </p:spPr>
        <p:txBody>
          <a:bodyPr anchorCtr="0" anchor="t" bIns="0" lIns="0" spcFirstLastPara="1" rIns="0" wrap="square" tIns="0">
            <a:noAutofit/>
          </a:bodyPr>
          <a:lstStyle/>
          <a:p>
            <a:pPr indent="0" lvl="0" marL="0" rtl="0" algn="l">
              <a:spcBef>
                <a:spcPts val="0"/>
              </a:spcBef>
              <a:spcAft>
                <a:spcPts val="0"/>
              </a:spcAft>
              <a:buNone/>
            </a:pPr>
            <a:r>
              <a:t/>
            </a:r>
            <a:endParaRPr>
              <a:solidFill>
                <a:schemeClr val="accent1"/>
              </a:solidFill>
            </a:endParaRPr>
          </a:p>
          <a:p>
            <a:pPr indent="0" lvl="0" marL="0" rtl="0" algn="l">
              <a:spcBef>
                <a:spcPts val="1701"/>
              </a:spcBef>
              <a:spcAft>
                <a:spcPts val="0"/>
              </a:spcAft>
              <a:buNone/>
            </a:pPr>
            <a:r>
              <a:t/>
            </a:r>
            <a:endParaRPr>
              <a:solidFill>
                <a:schemeClr val="accent1"/>
              </a:solidFill>
            </a:endParaRPr>
          </a:p>
          <a:p>
            <a:pPr indent="0" lvl="0" marL="0" rtl="0" algn="l">
              <a:spcBef>
                <a:spcPts val="1701"/>
              </a:spcBef>
              <a:spcAft>
                <a:spcPts val="1701"/>
              </a:spcAft>
              <a:buNone/>
            </a:pPr>
            <a:r>
              <a:t/>
            </a:r>
            <a:endParaRPr>
              <a:solidFill>
                <a:schemeClr val="accent1"/>
              </a:solidFill>
            </a:endParaRPr>
          </a:p>
        </p:txBody>
      </p:sp>
      <p:sp>
        <p:nvSpPr>
          <p:cNvPr id="472" name="Google Shape;472;p60"/>
          <p:cNvSpPr txBox="1"/>
          <p:nvPr>
            <p:ph idx="12" type="sldNum"/>
          </p:nvPr>
        </p:nvSpPr>
        <p:spPr>
          <a:xfrm>
            <a:off x="8755367" y="6449367"/>
            <a:ext cx="2540100" cy="3660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GB" sz="1100">
                <a:solidFill>
                  <a:schemeClr val="accent1"/>
                </a:solidFill>
              </a:rPr>
              <a:t>‹#›</a:t>
            </a:fld>
            <a:endParaRPr sz="1100">
              <a:solidFill>
                <a:schemeClr val="accent1"/>
              </a:solidFill>
            </a:endParaRPr>
          </a:p>
        </p:txBody>
      </p:sp>
      <p:sp>
        <p:nvSpPr>
          <p:cNvPr id="473" name="Google Shape;473;p60"/>
          <p:cNvSpPr txBox="1"/>
          <p:nvPr>
            <p:ph type="title"/>
          </p:nvPr>
        </p:nvSpPr>
        <p:spPr>
          <a:xfrm>
            <a:off x="994933" y="304800"/>
            <a:ext cx="10282800" cy="803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latin typeface="Barlow"/>
                <a:ea typeface="Barlow"/>
                <a:cs typeface="Barlow"/>
                <a:sym typeface="Barlow"/>
              </a:rPr>
              <a:t>Key Challenges </a:t>
            </a:r>
            <a:endParaRPr>
              <a:latin typeface="Barlow"/>
              <a:ea typeface="Barlow"/>
              <a:cs typeface="Barlow"/>
              <a:sym typeface="Barlow"/>
            </a:endParaRPr>
          </a:p>
        </p:txBody>
      </p:sp>
      <p:sp>
        <p:nvSpPr>
          <p:cNvPr id="474" name="Google Shape;474;p60"/>
          <p:cNvSpPr txBox="1"/>
          <p:nvPr>
            <p:ph idx="4294967295" type="body"/>
          </p:nvPr>
        </p:nvSpPr>
        <p:spPr>
          <a:xfrm>
            <a:off x="1292633" y="3442933"/>
            <a:ext cx="2738400" cy="16752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None/>
            </a:pPr>
            <a:r>
              <a:rPr b="1" lang="en-GB" sz="1900">
                <a:solidFill>
                  <a:schemeClr val="accent1"/>
                </a:solidFill>
                <a:latin typeface="Barlow"/>
                <a:ea typeface="Barlow"/>
                <a:cs typeface="Barlow"/>
                <a:sym typeface="Barlow"/>
              </a:rPr>
              <a:t>Not enough</a:t>
            </a:r>
            <a:r>
              <a:rPr lang="en-GB" sz="1900">
                <a:solidFill>
                  <a:schemeClr val="accent1"/>
                </a:solidFill>
                <a:latin typeface="Barlow"/>
                <a:ea typeface="Barlow"/>
                <a:cs typeface="Barlow"/>
                <a:sym typeface="Barlow"/>
              </a:rPr>
              <a:t> </a:t>
            </a:r>
            <a:r>
              <a:rPr b="1" lang="en-GB" sz="1900">
                <a:solidFill>
                  <a:schemeClr val="accent1"/>
                </a:solidFill>
                <a:latin typeface="Barlow"/>
                <a:ea typeface="Barlow"/>
                <a:cs typeface="Barlow"/>
                <a:sym typeface="Barlow"/>
              </a:rPr>
              <a:t>ocean information</a:t>
            </a:r>
            <a:r>
              <a:rPr lang="en-GB" sz="1900">
                <a:solidFill>
                  <a:schemeClr val="accent1"/>
                </a:solidFill>
                <a:latin typeface="Barlow"/>
                <a:ea typeface="Barlow"/>
                <a:cs typeface="Barlow"/>
                <a:sym typeface="Barlow"/>
              </a:rPr>
              <a:t> </a:t>
            </a:r>
            <a:br>
              <a:rPr lang="en-GB" sz="1900">
                <a:solidFill>
                  <a:schemeClr val="accent1"/>
                </a:solidFill>
                <a:latin typeface="Barlow"/>
                <a:ea typeface="Barlow"/>
                <a:cs typeface="Barlow"/>
                <a:sym typeface="Barlow"/>
              </a:rPr>
            </a:br>
            <a:r>
              <a:rPr lang="en-GB" sz="1900">
                <a:solidFill>
                  <a:schemeClr val="accent1"/>
                </a:solidFill>
                <a:latin typeface="Barlow"/>
                <a:ea typeface="Barlow"/>
                <a:cs typeface="Barlow"/>
                <a:sym typeface="Barlow"/>
              </a:rPr>
              <a:t>to effectively meet global challenges</a:t>
            </a:r>
            <a:br>
              <a:rPr lang="en-GB" sz="1900">
                <a:solidFill>
                  <a:schemeClr val="accent1"/>
                </a:solidFill>
                <a:latin typeface="Barlow"/>
                <a:ea typeface="Barlow"/>
                <a:cs typeface="Barlow"/>
                <a:sym typeface="Barlow"/>
              </a:rPr>
            </a:br>
            <a:endParaRPr sz="1900">
              <a:solidFill>
                <a:schemeClr val="accent1"/>
              </a:solidFill>
              <a:latin typeface="Barlow"/>
              <a:ea typeface="Barlow"/>
              <a:cs typeface="Barlow"/>
              <a:sym typeface="Barlow"/>
            </a:endParaRPr>
          </a:p>
          <a:p>
            <a:pPr indent="0" lvl="0" marL="2438400" rtl="0" algn="ctr">
              <a:lnSpc>
                <a:spcPct val="120000"/>
              </a:lnSpc>
              <a:spcBef>
                <a:spcPts val="0"/>
              </a:spcBef>
              <a:spcAft>
                <a:spcPts val="0"/>
              </a:spcAft>
              <a:buNone/>
            </a:pPr>
            <a:r>
              <a:t/>
            </a:r>
            <a:endParaRPr sz="2100">
              <a:solidFill>
                <a:srgbClr val="184596"/>
              </a:solidFill>
              <a:latin typeface="Barlow"/>
              <a:ea typeface="Barlow"/>
              <a:cs typeface="Barlow"/>
              <a:sym typeface="Barlow"/>
            </a:endParaRPr>
          </a:p>
          <a:p>
            <a:pPr indent="-215900" lvl="3" marL="355600" rtl="0" algn="ctr">
              <a:lnSpc>
                <a:spcPct val="120000"/>
              </a:lnSpc>
              <a:spcBef>
                <a:spcPts val="1300"/>
              </a:spcBef>
              <a:spcAft>
                <a:spcPts val="0"/>
              </a:spcAft>
              <a:buClr>
                <a:srgbClr val="F38417"/>
              </a:buClr>
              <a:buSzPts val="2100"/>
              <a:buFont typeface="Barlow"/>
              <a:buNone/>
            </a:pPr>
            <a:r>
              <a:t/>
            </a:r>
            <a:endParaRPr sz="2300">
              <a:solidFill>
                <a:srgbClr val="184596"/>
              </a:solidFill>
              <a:latin typeface="Barlow"/>
              <a:ea typeface="Barlow"/>
              <a:cs typeface="Barlow"/>
              <a:sym typeface="Barlow"/>
            </a:endParaRPr>
          </a:p>
        </p:txBody>
      </p:sp>
      <p:pic>
        <p:nvPicPr>
          <p:cNvPr id="475" name="Google Shape;475;p60"/>
          <p:cNvPicPr preferRelativeResize="0"/>
          <p:nvPr/>
        </p:nvPicPr>
        <p:blipFill>
          <a:blip r:embed="rId3">
            <a:alphaModFix/>
          </a:blip>
          <a:stretch>
            <a:fillRect/>
          </a:stretch>
        </p:blipFill>
        <p:spPr>
          <a:xfrm>
            <a:off x="1399733" y="1123756"/>
            <a:ext cx="2364625" cy="2210765"/>
          </a:xfrm>
          <a:prstGeom prst="rect">
            <a:avLst/>
          </a:prstGeom>
          <a:noFill/>
          <a:ln>
            <a:noFill/>
          </a:ln>
        </p:spPr>
      </p:pic>
      <p:pic>
        <p:nvPicPr>
          <p:cNvPr id="476" name="Google Shape;476;p60"/>
          <p:cNvPicPr preferRelativeResize="0"/>
          <p:nvPr/>
        </p:nvPicPr>
        <p:blipFill>
          <a:blip r:embed="rId4">
            <a:alphaModFix/>
          </a:blip>
          <a:stretch>
            <a:fillRect/>
          </a:stretch>
        </p:blipFill>
        <p:spPr>
          <a:xfrm>
            <a:off x="4720297" y="942955"/>
            <a:ext cx="2751394" cy="2572366"/>
          </a:xfrm>
          <a:prstGeom prst="rect">
            <a:avLst/>
          </a:prstGeom>
          <a:noFill/>
          <a:ln>
            <a:noFill/>
          </a:ln>
        </p:spPr>
      </p:pic>
      <p:pic>
        <p:nvPicPr>
          <p:cNvPr id="477" name="Google Shape;477;p60"/>
          <p:cNvPicPr preferRelativeResize="0"/>
          <p:nvPr/>
        </p:nvPicPr>
        <p:blipFill>
          <a:blip r:embed="rId5">
            <a:alphaModFix/>
          </a:blip>
          <a:stretch>
            <a:fillRect/>
          </a:stretch>
        </p:blipFill>
        <p:spPr>
          <a:xfrm>
            <a:off x="8118119" y="702583"/>
            <a:ext cx="3352115" cy="3134000"/>
          </a:xfrm>
          <a:prstGeom prst="rect">
            <a:avLst/>
          </a:prstGeom>
          <a:noFill/>
          <a:ln>
            <a:noFill/>
          </a:ln>
        </p:spPr>
      </p:pic>
      <p:sp>
        <p:nvSpPr>
          <p:cNvPr id="478" name="Google Shape;478;p60"/>
          <p:cNvSpPr txBox="1"/>
          <p:nvPr>
            <p:ph idx="4294967295" type="body"/>
          </p:nvPr>
        </p:nvSpPr>
        <p:spPr>
          <a:xfrm>
            <a:off x="4925133" y="3442933"/>
            <a:ext cx="2690100" cy="13437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None/>
            </a:pPr>
            <a:r>
              <a:rPr b="1" lang="en-GB" sz="1900">
                <a:solidFill>
                  <a:schemeClr val="accent1"/>
                </a:solidFill>
                <a:latin typeface="Barlow"/>
                <a:ea typeface="Barlow"/>
                <a:cs typeface="Barlow"/>
                <a:sym typeface="Barlow"/>
              </a:rPr>
              <a:t>Need to establish clear priorities</a:t>
            </a:r>
            <a:r>
              <a:rPr lang="en-GB" sz="1900">
                <a:solidFill>
                  <a:schemeClr val="accent1"/>
                </a:solidFill>
                <a:latin typeface="Barlow"/>
                <a:ea typeface="Barlow"/>
                <a:cs typeface="Barlow"/>
                <a:sym typeface="Barlow"/>
              </a:rPr>
              <a:t> </a:t>
            </a:r>
            <a:br>
              <a:rPr lang="en-GB" sz="1900">
                <a:solidFill>
                  <a:schemeClr val="accent1"/>
                </a:solidFill>
                <a:latin typeface="Barlow"/>
                <a:ea typeface="Barlow"/>
                <a:cs typeface="Barlow"/>
                <a:sym typeface="Barlow"/>
              </a:rPr>
            </a:br>
            <a:r>
              <a:rPr lang="en-GB" sz="1900">
                <a:solidFill>
                  <a:schemeClr val="accent1"/>
                </a:solidFill>
                <a:latin typeface="Barlow"/>
                <a:ea typeface="Barlow"/>
                <a:cs typeface="Barlow"/>
                <a:sym typeface="Barlow"/>
              </a:rPr>
              <a:t>Societal need and value / ROI on investment</a:t>
            </a:r>
            <a:endParaRPr sz="2100">
              <a:solidFill>
                <a:schemeClr val="accent1"/>
              </a:solidFill>
              <a:latin typeface="Barlow"/>
              <a:ea typeface="Barlow"/>
              <a:cs typeface="Barlow"/>
              <a:sym typeface="Barlow"/>
            </a:endParaRPr>
          </a:p>
        </p:txBody>
      </p:sp>
      <p:sp>
        <p:nvSpPr>
          <p:cNvPr id="479" name="Google Shape;479;p60"/>
          <p:cNvSpPr txBox="1"/>
          <p:nvPr>
            <p:ph idx="4294967295" type="body"/>
          </p:nvPr>
        </p:nvSpPr>
        <p:spPr>
          <a:xfrm>
            <a:off x="8540233" y="3442933"/>
            <a:ext cx="2738400" cy="1727700"/>
          </a:xfrm>
          <a:prstGeom prst="rect">
            <a:avLst/>
          </a:prstGeom>
          <a:noFill/>
          <a:ln>
            <a:noFill/>
          </a:ln>
        </p:spPr>
        <p:txBody>
          <a:bodyPr anchorCtr="0" anchor="t" bIns="0" lIns="0" spcFirstLastPara="1" rIns="0" wrap="square" tIns="0">
            <a:noAutofit/>
          </a:bodyPr>
          <a:lstStyle/>
          <a:p>
            <a:pPr indent="0" lvl="0" marL="0" rtl="0" algn="ctr">
              <a:lnSpc>
                <a:spcPct val="120000"/>
              </a:lnSpc>
              <a:spcBef>
                <a:spcPts val="0"/>
              </a:spcBef>
              <a:spcAft>
                <a:spcPts val="0"/>
              </a:spcAft>
              <a:buNone/>
            </a:pPr>
            <a:r>
              <a:rPr b="1" lang="en-GB" sz="1900">
                <a:solidFill>
                  <a:schemeClr val="accent1"/>
                </a:solidFill>
                <a:latin typeface="Barlow"/>
                <a:ea typeface="Barlow"/>
                <a:cs typeface="Barlow"/>
                <a:sym typeface="Barlow"/>
              </a:rPr>
              <a:t>Connecting across the value chain</a:t>
            </a:r>
            <a:r>
              <a:rPr lang="en-GB" sz="1900">
                <a:solidFill>
                  <a:schemeClr val="accent1"/>
                </a:solidFill>
                <a:latin typeface="Barlow"/>
                <a:ea typeface="Barlow"/>
                <a:cs typeface="Barlow"/>
                <a:sym typeface="Barlow"/>
              </a:rPr>
              <a:t> </a:t>
            </a:r>
            <a:br>
              <a:rPr lang="en-GB" sz="1900">
                <a:solidFill>
                  <a:schemeClr val="accent1"/>
                </a:solidFill>
                <a:latin typeface="Barlow"/>
                <a:ea typeface="Barlow"/>
                <a:cs typeface="Barlow"/>
                <a:sym typeface="Barlow"/>
              </a:rPr>
            </a:br>
            <a:r>
              <a:rPr lang="en-GB" sz="1900">
                <a:solidFill>
                  <a:schemeClr val="accent1"/>
                </a:solidFill>
                <a:latin typeface="Barlow"/>
                <a:ea typeface="Barlow"/>
                <a:cs typeface="Barlow"/>
                <a:sym typeface="Barlow"/>
              </a:rPr>
              <a:t>of observing, modeling and user engagement</a:t>
            </a:r>
            <a:endParaRPr sz="2100">
              <a:solidFill>
                <a:schemeClr val="accent1"/>
              </a:solidFill>
              <a:latin typeface="Barlow"/>
              <a:ea typeface="Barlow"/>
              <a:cs typeface="Barlow"/>
              <a:sym typeface="Barlow"/>
            </a:endParaRPr>
          </a:p>
        </p:txBody>
      </p:sp>
      <p:sp>
        <p:nvSpPr>
          <p:cNvPr id="480" name="Google Shape;480;p60"/>
          <p:cNvSpPr txBox="1"/>
          <p:nvPr/>
        </p:nvSpPr>
        <p:spPr>
          <a:xfrm>
            <a:off x="3375700" y="5263167"/>
            <a:ext cx="8279700" cy="957300"/>
          </a:xfrm>
          <a:prstGeom prst="rect">
            <a:avLst/>
          </a:prstGeom>
          <a:noFill/>
          <a:ln>
            <a:noFill/>
          </a:ln>
        </p:spPr>
        <p:txBody>
          <a:bodyPr anchorCtr="0" anchor="t" bIns="121900" lIns="121900" spcFirstLastPara="1" rIns="121900" wrap="square" tIns="121900">
            <a:spAutoFit/>
          </a:bodyPr>
          <a:lstStyle/>
          <a:p>
            <a:pPr indent="0" lvl="0" marL="0" rtl="0" algn="r">
              <a:lnSpc>
                <a:spcPct val="120000"/>
              </a:lnSpc>
              <a:spcBef>
                <a:spcPts val="1200"/>
              </a:spcBef>
              <a:spcAft>
                <a:spcPts val="0"/>
              </a:spcAft>
              <a:buNone/>
            </a:pPr>
            <a:r>
              <a:rPr b="1" lang="en-GB" sz="2100">
                <a:solidFill>
                  <a:schemeClr val="accent1"/>
                </a:solidFill>
                <a:latin typeface="Barlow"/>
                <a:ea typeface="Barlow"/>
                <a:cs typeface="Barlow"/>
                <a:sym typeface="Barlow"/>
              </a:rPr>
              <a:t>Our big ambition</a:t>
            </a:r>
            <a:r>
              <a:rPr b="1" lang="en-GB" sz="2100">
                <a:solidFill>
                  <a:schemeClr val="accent1"/>
                </a:solidFill>
                <a:latin typeface="Barlow"/>
                <a:ea typeface="Barlow"/>
                <a:cs typeface="Barlow"/>
                <a:sym typeface="Barlow"/>
              </a:rPr>
              <a:t> is to transform the quantity, fitness for purpose and availability of ocean information through co-design</a:t>
            </a:r>
            <a:endParaRPr b="1" sz="2000">
              <a:solidFill>
                <a:schemeClr val="accent1"/>
              </a:solidFill>
            </a:endParaRPr>
          </a:p>
        </p:txBody>
      </p:sp>
      <p:cxnSp>
        <p:nvCxnSpPr>
          <p:cNvPr id="481" name="Google Shape;481;p60"/>
          <p:cNvCxnSpPr/>
          <p:nvPr/>
        </p:nvCxnSpPr>
        <p:spPr>
          <a:xfrm>
            <a:off x="525633" y="702567"/>
            <a:ext cx="388800" cy="0"/>
          </a:xfrm>
          <a:prstGeom prst="straightConnector1">
            <a:avLst/>
          </a:prstGeom>
          <a:noFill/>
          <a:ln cap="flat" cmpd="sng" w="28575">
            <a:solidFill>
              <a:srgbClr val="F38417"/>
            </a:solidFill>
            <a:prstDash val="solid"/>
            <a:round/>
            <a:headEnd len="sm" w="sm" type="none"/>
            <a:tailEnd len="sm" w="sm" type="none"/>
          </a:ln>
        </p:spPr>
      </p:cxnSp>
      <p:pic>
        <p:nvPicPr>
          <p:cNvPr id="482" name="Google Shape;482;p60"/>
          <p:cNvPicPr preferRelativeResize="0"/>
          <p:nvPr/>
        </p:nvPicPr>
        <p:blipFill rotWithShape="1">
          <a:blip r:embed="rId6">
            <a:alphaModFix/>
          </a:blip>
          <a:srcRect b="0" l="0" r="0" t="0"/>
          <a:stretch/>
        </p:blipFill>
        <p:spPr>
          <a:xfrm>
            <a:off x="6471599" y="212012"/>
            <a:ext cx="5183792" cy="637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cxnSp>
        <p:nvCxnSpPr>
          <p:cNvPr id="488" name="Google Shape;488;p61"/>
          <p:cNvCxnSpPr/>
          <p:nvPr/>
        </p:nvCxnSpPr>
        <p:spPr>
          <a:xfrm>
            <a:off x="533749" y="694451"/>
            <a:ext cx="388800" cy="0"/>
          </a:xfrm>
          <a:prstGeom prst="straightConnector1">
            <a:avLst/>
          </a:prstGeom>
          <a:noFill/>
          <a:ln cap="flat" cmpd="sng" w="28575">
            <a:solidFill>
              <a:srgbClr val="F38417"/>
            </a:solidFill>
            <a:prstDash val="solid"/>
            <a:round/>
            <a:headEnd len="sm" w="sm" type="none"/>
            <a:tailEnd len="sm" w="sm" type="none"/>
          </a:ln>
        </p:spPr>
      </p:cxnSp>
      <p:sp>
        <p:nvSpPr>
          <p:cNvPr id="489" name="Google Shape;489;p61"/>
          <p:cNvSpPr/>
          <p:nvPr/>
        </p:nvSpPr>
        <p:spPr>
          <a:xfrm>
            <a:off x="8460800" y="3980550"/>
            <a:ext cx="2548500" cy="10647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61"/>
          <p:cNvSpPr/>
          <p:nvPr/>
        </p:nvSpPr>
        <p:spPr>
          <a:xfrm>
            <a:off x="4761600" y="3980550"/>
            <a:ext cx="2548500" cy="10647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61"/>
          <p:cNvSpPr/>
          <p:nvPr/>
        </p:nvSpPr>
        <p:spPr>
          <a:xfrm>
            <a:off x="1330783" y="3980550"/>
            <a:ext cx="2548500" cy="10647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61"/>
          <p:cNvSpPr/>
          <p:nvPr/>
        </p:nvSpPr>
        <p:spPr>
          <a:xfrm>
            <a:off x="8496400" y="1518455"/>
            <a:ext cx="2548500" cy="10647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61"/>
          <p:cNvSpPr/>
          <p:nvPr/>
        </p:nvSpPr>
        <p:spPr>
          <a:xfrm>
            <a:off x="4761600" y="1516155"/>
            <a:ext cx="2548500" cy="10647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61"/>
          <p:cNvSpPr/>
          <p:nvPr/>
        </p:nvSpPr>
        <p:spPr>
          <a:xfrm>
            <a:off x="1360567" y="1516155"/>
            <a:ext cx="2548500" cy="10647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5" name="Google Shape;495;p61"/>
          <p:cNvPicPr preferRelativeResize="0"/>
          <p:nvPr/>
        </p:nvPicPr>
        <p:blipFill rotWithShape="1">
          <a:blip r:embed="rId3">
            <a:alphaModFix/>
          </a:blip>
          <a:srcRect b="0" l="0" r="0" t="0"/>
          <a:stretch/>
        </p:blipFill>
        <p:spPr>
          <a:xfrm>
            <a:off x="1828467" y="1234405"/>
            <a:ext cx="1553034" cy="1616366"/>
          </a:xfrm>
          <a:prstGeom prst="rect">
            <a:avLst/>
          </a:prstGeom>
          <a:noFill/>
          <a:ln>
            <a:noFill/>
          </a:ln>
        </p:spPr>
      </p:pic>
      <p:pic>
        <p:nvPicPr>
          <p:cNvPr id="496" name="Google Shape;496;p61"/>
          <p:cNvPicPr preferRelativeResize="0"/>
          <p:nvPr/>
        </p:nvPicPr>
        <p:blipFill rotWithShape="1">
          <a:blip r:embed="rId4">
            <a:alphaModFix/>
          </a:blip>
          <a:srcRect b="0" l="0" r="0" t="0"/>
          <a:stretch/>
        </p:blipFill>
        <p:spPr>
          <a:xfrm>
            <a:off x="5298983" y="1261492"/>
            <a:ext cx="1473634" cy="1533729"/>
          </a:xfrm>
          <a:prstGeom prst="rect">
            <a:avLst/>
          </a:prstGeom>
          <a:noFill/>
          <a:ln>
            <a:noFill/>
          </a:ln>
        </p:spPr>
      </p:pic>
      <p:pic>
        <p:nvPicPr>
          <p:cNvPr id="497" name="Google Shape;497;p61"/>
          <p:cNvPicPr preferRelativeResize="0"/>
          <p:nvPr/>
        </p:nvPicPr>
        <p:blipFill rotWithShape="1">
          <a:blip r:embed="rId5">
            <a:alphaModFix/>
          </a:blip>
          <a:srcRect b="0" l="0" r="0" t="0"/>
          <a:stretch/>
        </p:blipFill>
        <p:spPr>
          <a:xfrm>
            <a:off x="1823883" y="3704750"/>
            <a:ext cx="1553034" cy="1616366"/>
          </a:xfrm>
          <a:prstGeom prst="rect">
            <a:avLst/>
          </a:prstGeom>
          <a:noFill/>
          <a:ln>
            <a:noFill/>
          </a:ln>
        </p:spPr>
      </p:pic>
      <p:pic>
        <p:nvPicPr>
          <p:cNvPr id="498" name="Google Shape;498;p61"/>
          <p:cNvPicPr preferRelativeResize="0"/>
          <p:nvPr/>
        </p:nvPicPr>
        <p:blipFill rotWithShape="1">
          <a:blip r:embed="rId6">
            <a:alphaModFix/>
          </a:blip>
          <a:srcRect b="0" l="0" r="0" t="0"/>
          <a:stretch/>
        </p:blipFill>
        <p:spPr>
          <a:xfrm>
            <a:off x="9038624" y="1220155"/>
            <a:ext cx="1553034" cy="1616366"/>
          </a:xfrm>
          <a:prstGeom prst="rect">
            <a:avLst/>
          </a:prstGeom>
          <a:noFill/>
          <a:ln>
            <a:noFill/>
          </a:ln>
        </p:spPr>
      </p:pic>
      <p:pic>
        <p:nvPicPr>
          <p:cNvPr id="499" name="Google Shape;499;p61"/>
          <p:cNvPicPr preferRelativeResize="0"/>
          <p:nvPr/>
        </p:nvPicPr>
        <p:blipFill rotWithShape="1">
          <a:blip r:embed="rId7">
            <a:alphaModFix/>
          </a:blip>
          <a:srcRect b="0" l="0" r="0" t="0"/>
          <a:stretch/>
        </p:blipFill>
        <p:spPr>
          <a:xfrm>
            <a:off x="9153583" y="3746067"/>
            <a:ext cx="1473639" cy="1533734"/>
          </a:xfrm>
          <a:prstGeom prst="rect">
            <a:avLst/>
          </a:prstGeom>
          <a:noFill/>
          <a:ln>
            <a:noFill/>
          </a:ln>
        </p:spPr>
      </p:pic>
      <p:pic>
        <p:nvPicPr>
          <p:cNvPr id="500" name="Google Shape;500;p61"/>
          <p:cNvPicPr preferRelativeResize="0"/>
          <p:nvPr/>
        </p:nvPicPr>
        <p:blipFill rotWithShape="1">
          <a:blip r:embed="rId8">
            <a:alphaModFix/>
          </a:blip>
          <a:srcRect b="0" l="0" r="0" t="0"/>
          <a:stretch/>
        </p:blipFill>
        <p:spPr>
          <a:xfrm>
            <a:off x="5156600" y="3704767"/>
            <a:ext cx="1553034" cy="1616366"/>
          </a:xfrm>
          <a:prstGeom prst="rect">
            <a:avLst/>
          </a:prstGeom>
          <a:noFill/>
          <a:ln>
            <a:noFill/>
          </a:ln>
        </p:spPr>
      </p:pic>
      <p:sp>
        <p:nvSpPr>
          <p:cNvPr id="501" name="Google Shape;501;p61"/>
          <p:cNvSpPr txBox="1"/>
          <p:nvPr/>
        </p:nvSpPr>
        <p:spPr>
          <a:xfrm>
            <a:off x="1244500" y="2562855"/>
            <a:ext cx="2781900" cy="1291500"/>
          </a:xfrm>
          <a:prstGeom prst="rect">
            <a:avLst/>
          </a:prstGeom>
          <a:noFill/>
          <a:ln>
            <a:noFill/>
          </a:ln>
        </p:spPr>
        <p:txBody>
          <a:bodyPr anchorCtr="0" anchor="t" bIns="121900" lIns="121900" spcFirstLastPara="1" rIns="121900" wrap="square" tIns="121900">
            <a:spAutoFit/>
          </a:bodyPr>
          <a:lstStyle/>
          <a:p>
            <a:pPr indent="0" lvl="0" marL="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accent1"/>
                </a:solidFill>
                <a:latin typeface="Roboto"/>
                <a:ea typeface="Roboto"/>
                <a:cs typeface="Roboto"/>
                <a:sym typeface="Roboto"/>
              </a:rPr>
              <a:t>The Ocean Carbon Cycle</a:t>
            </a:r>
            <a:endParaRPr b="1" i="0" sz="1600" u="none" cap="none" strike="noStrike">
              <a:solidFill>
                <a:schemeClr val="accent1"/>
              </a:solidFill>
              <a:latin typeface="Roboto"/>
              <a:ea typeface="Roboto"/>
              <a:cs typeface="Roboto"/>
              <a:sym typeface="Roboto"/>
            </a:endParaRPr>
          </a:p>
          <a:p>
            <a:pPr indent="0" lvl="0" marL="0" marR="0" rtl="0" algn="ctr">
              <a:lnSpc>
                <a:spcPct val="115000"/>
              </a:lnSpc>
              <a:spcBef>
                <a:spcPts val="0"/>
              </a:spcBef>
              <a:spcAft>
                <a:spcPts val="1500"/>
              </a:spcAft>
              <a:buClr>
                <a:srgbClr val="000000"/>
              </a:buClr>
              <a:buSzPts val="1500"/>
              <a:buFont typeface="Arial"/>
              <a:buNone/>
            </a:pPr>
            <a:r>
              <a:rPr b="0" i="0" lang="en-GB" sz="1500" u="none" cap="none" strike="noStrike">
                <a:solidFill>
                  <a:schemeClr val="accent1"/>
                </a:solidFill>
                <a:latin typeface="Roboto Light"/>
                <a:ea typeface="Roboto Light"/>
                <a:cs typeface="Roboto Light"/>
                <a:sym typeface="Roboto Light"/>
              </a:rPr>
              <a:t>Improving carbon data to inform climate targets, such as net zero</a:t>
            </a:r>
            <a:endParaRPr b="0" i="0" sz="1500" u="none" cap="none" strike="noStrike">
              <a:solidFill>
                <a:schemeClr val="accent1"/>
              </a:solidFill>
              <a:latin typeface="Roboto Light"/>
              <a:ea typeface="Roboto Light"/>
              <a:cs typeface="Roboto Light"/>
              <a:sym typeface="Roboto Light"/>
            </a:endParaRPr>
          </a:p>
        </p:txBody>
      </p:sp>
      <p:sp>
        <p:nvSpPr>
          <p:cNvPr id="502" name="Google Shape;502;p61"/>
          <p:cNvSpPr txBox="1"/>
          <p:nvPr/>
        </p:nvSpPr>
        <p:spPr>
          <a:xfrm>
            <a:off x="4658933" y="2562845"/>
            <a:ext cx="2781900" cy="1291500"/>
          </a:xfrm>
          <a:prstGeom prst="rect">
            <a:avLst/>
          </a:prstGeom>
          <a:noFill/>
          <a:ln>
            <a:noFill/>
          </a:ln>
        </p:spPr>
        <p:txBody>
          <a:bodyPr anchorCtr="0" anchor="t" bIns="121900" lIns="121900" spcFirstLastPara="1" rIns="121900" wrap="square" tIns="121900">
            <a:spAutoFit/>
          </a:bodyPr>
          <a:lstStyle/>
          <a:p>
            <a:pPr indent="0" lvl="0" marL="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accent1"/>
                </a:solidFill>
                <a:latin typeface="Roboto"/>
                <a:ea typeface="Roboto"/>
                <a:cs typeface="Roboto"/>
                <a:sym typeface="Roboto"/>
              </a:rPr>
              <a:t>Tropical Cyclones</a:t>
            </a:r>
            <a:endParaRPr b="1" i="0" sz="1600" u="none" cap="none" strike="noStrike">
              <a:solidFill>
                <a:schemeClr val="accent1"/>
              </a:solidFill>
              <a:latin typeface="Roboto"/>
              <a:ea typeface="Roboto"/>
              <a:cs typeface="Roboto"/>
              <a:sym typeface="Roboto"/>
            </a:endParaRPr>
          </a:p>
          <a:p>
            <a:pPr indent="0" lvl="0" marL="0" marR="0" rtl="0" algn="ctr">
              <a:lnSpc>
                <a:spcPct val="115000"/>
              </a:lnSpc>
              <a:spcBef>
                <a:spcPts val="0"/>
              </a:spcBef>
              <a:spcAft>
                <a:spcPts val="1500"/>
              </a:spcAft>
              <a:buClr>
                <a:srgbClr val="000000"/>
              </a:buClr>
              <a:buSzPts val="1500"/>
              <a:buFont typeface="Arial"/>
              <a:buNone/>
            </a:pPr>
            <a:r>
              <a:rPr b="0" i="0" lang="en-GB" sz="1500" u="none" cap="none" strike="noStrike">
                <a:solidFill>
                  <a:schemeClr val="accent1"/>
                </a:solidFill>
                <a:latin typeface="Roboto Light"/>
                <a:ea typeface="Roboto Light"/>
                <a:cs typeface="Roboto Light"/>
                <a:sym typeface="Roboto Light"/>
              </a:rPr>
              <a:t>Advancing tropical cyclone forecasting to save lives &amp; property</a:t>
            </a:r>
            <a:endParaRPr b="1" i="0" sz="1500" u="none" cap="none" strike="noStrike">
              <a:solidFill>
                <a:schemeClr val="accent1"/>
              </a:solidFill>
              <a:latin typeface="Roboto"/>
              <a:ea typeface="Roboto"/>
              <a:cs typeface="Roboto"/>
              <a:sym typeface="Roboto"/>
            </a:endParaRPr>
          </a:p>
        </p:txBody>
      </p:sp>
      <p:sp>
        <p:nvSpPr>
          <p:cNvPr id="503" name="Google Shape;503;p61"/>
          <p:cNvSpPr txBox="1"/>
          <p:nvPr/>
        </p:nvSpPr>
        <p:spPr>
          <a:xfrm>
            <a:off x="8287867" y="2562855"/>
            <a:ext cx="2989500" cy="1557000"/>
          </a:xfrm>
          <a:prstGeom prst="rect">
            <a:avLst/>
          </a:prstGeom>
          <a:noFill/>
          <a:ln>
            <a:noFill/>
          </a:ln>
        </p:spPr>
        <p:txBody>
          <a:bodyPr anchorCtr="0" anchor="t" bIns="121900" lIns="121900" spcFirstLastPara="1" rIns="121900" wrap="square" tIns="121900">
            <a:spAutoFit/>
          </a:bodyPr>
          <a:lstStyle/>
          <a:p>
            <a:pPr indent="0" lvl="0" marL="0" marR="0" rtl="0" algn="ctr">
              <a:lnSpc>
                <a:spcPct val="115000"/>
              </a:lnSpc>
              <a:spcBef>
                <a:spcPts val="0"/>
              </a:spcBef>
              <a:spcAft>
                <a:spcPts val="1500"/>
              </a:spcAft>
              <a:buClr>
                <a:srgbClr val="000000"/>
              </a:buClr>
              <a:buSzPts val="1600"/>
              <a:buFont typeface="Arial"/>
              <a:buNone/>
            </a:pPr>
            <a:r>
              <a:rPr b="1" i="0" lang="en-GB" sz="1600" u="none" cap="none" strike="noStrike">
                <a:solidFill>
                  <a:schemeClr val="accent1"/>
                </a:solidFill>
                <a:latin typeface="Roboto"/>
                <a:ea typeface="Roboto"/>
                <a:cs typeface="Roboto"/>
                <a:sym typeface="Roboto"/>
              </a:rPr>
              <a:t>Storm Surge                     </a:t>
            </a:r>
            <a:r>
              <a:rPr b="0" i="0" lang="en-GB" sz="1500" u="none" cap="none" strike="noStrike">
                <a:solidFill>
                  <a:schemeClr val="accent1"/>
                </a:solidFill>
                <a:latin typeface="Roboto Light"/>
                <a:ea typeface="Roboto Light"/>
                <a:cs typeface="Roboto Light"/>
                <a:sym typeface="Roboto Light"/>
              </a:rPr>
              <a:t>Improving predictions to minimise impacts on vulnerable communities &amp; natural resources</a:t>
            </a:r>
            <a:endParaRPr b="0" i="0" sz="1500" u="none" cap="none" strike="noStrike">
              <a:solidFill>
                <a:schemeClr val="accent1"/>
              </a:solidFill>
              <a:latin typeface="Roboto Light"/>
              <a:ea typeface="Roboto Light"/>
              <a:cs typeface="Roboto Light"/>
              <a:sym typeface="Roboto Light"/>
            </a:endParaRPr>
          </a:p>
        </p:txBody>
      </p:sp>
      <p:sp>
        <p:nvSpPr>
          <p:cNvPr id="504" name="Google Shape;504;p61"/>
          <p:cNvSpPr txBox="1"/>
          <p:nvPr/>
        </p:nvSpPr>
        <p:spPr>
          <a:xfrm>
            <a:off x="1244500" y="5020609"/>
            <a:ext cx="2781900" cy="1291500"/>
          </a:xfrm>
          <a:prstGeom prst="rect">
            <a:avLst/>
          </a:prstGeom>
          <a:noFill/>
          <a:ln>
            <a:noFill/>
          </a:ln>
        </p:spPr>
        <p:txBody>
          <a:bodyPr anchorCtr="0" anchor="t" bIns="121900" lIns="121900" spcFirstLastPara="1" rIns="121900" wrap="square" tIns="121900">
            <a:spAutoFit/>
          </a:bodyPr>
          <a:lstStyle/>
          <a:p>
            <a:pPr indent="0" lvl="0" marL="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accent1"/>
                </a:solidFill>
                <a:latin typeface="Roboto"/>
                <a:ea typeface="Roboto"/>
                <a:cs typeface="Roboto"/>
                <a:sym typeface="Roboto"/>
              </a:rPr>
              <a:t>Marine Life</a:t>
            </a:r>
            <a:endParaRPr b="1" i="0" sz="1600" u="none" cap="none" strike="noStrike">
              <a:solidFill>
                <a:schemeClr val="accent1"/>
              </a:solidFill>
              <a:latin typeface="Roboto"/>
              <a:ea typeface="Roboto"/>
              <a:cs typeface="Roboto"/>
              <a:sym typeface="Roboto"/>
            </a:endParaRPr>
          </a:p>
          <a:p>
            <a:pPr indent="0" lvl="0" marL="0" marR="0" rtl="0" algn="ctr">
              <a:lnSpc>
                <a:spcPct val="115000"/>
              </a:lnSpc>
              <a:spcBef>
                <a:spcPts val="0"/>
              </a:spcBef>
              <a:spcAft>
                <a:spcPts val="1500"/>
              </a:spcAft>
              <a:buClr>
                <a:srgbClr val="000000"/>
              </a:buClr>
              <a:buSzPts val="1500"/>
              <a:buFont typeface="Arial"/>
              <a:buNone/>
            </a:pPr>
            <a:r>
              <a:rPr b="0" i="0" lang="en-GB" sz="1500" u="none" cap="none" strike="noStrike">
                <a:solidFill>
                  <a:schemeClr val="accent1"/>
                </a:solidFill>
                <a:latin typeface="Roboto Light"/>
                <a:ea typeface="Roboto Light"/>
                <a:cs typeface="Roboto Light"/>
                <a:sym typeface="Roboto Light"/>
              </a:rPr>
              <a:t>Conserving marine biodiversity and supporting sustainable use of resources</a:t>
            </a:r>
            <a:endParaRPr b="0" i="0" sz="1600" u="none" cap="none" strike="noStrike">
              <a:solidFill>
                <a:schemeClr val="accent1"/>
              </a:solidFill>
              <a:latin typeface="Roboto Light"/>
              <a:ea typeface="Roboto Light"/>
              <a:cs typeface="Roboto Light"/>
              <a:sym typeface="Roboto Light"/>
            </a:endParaRPr>
          </a:p>
        </p:txBody>
      </p:sp>
      <p:sp>
        <p:nvSpPr>
          <p:cNvPr id="505" name="Google Shape;505;p61"/>
          <p:cNvSpPr txBox="1"/>
          <p:nvPr/>
        </p:nvSpPr>
        <p:spPr>
          <a:xfrm>
            <a:off x="4371201" y="5004433"/>
            <a:ext cx="3263100" cy="1291500"/>
          </a:xfrm>
          <a:prstGeom prst="rect">
            <a:avLst/>
          </a:prstGeom>
          <a:noFill/>
          <a:ln>
            <a:noFill/>
          </a:ln>
        </p:spPr>
        <p:txBody>
          <a:bodyPr anchorCtr="0" anchor="t" bIns="121900" lIns="121900" spcFirstLastPara="1" rIns="121900" wrap="square" tIns="121900">
            <a:spAutoFit/>
          </a:bodyPr>
          <a:lstStyle/>
          <a:p>
            <a:pPr indent="0" lvl="0" marL="0" marR="0" rtl="0" algn="ctr">
              <a:lnSpc>
                <a:spcPct val="115000"/>
              </a:lnSpc>
              <a:spcBef>
                <a:spcPts val="0"/>
              </a:spcBef>
              <a:spcAft>
                <a:spcPts val="0"/>
              </a:spcAft>
              <a:buClr>
                <a:srgbClr val="000000"/>
              </a:buClr>
              <a:buSzPts val="1600"/>
              <a:buFont typeface="Arial"/>
              <a:buNone/>
            </a:pPr>
            <a:r>
              <a:rPr b="1" i="0" lang="en-GB" sz="1600" u="none" cap="none" strike="noStrike">
                <a:solidFill>
                  <a:schemeClr val="accent1"/>
                </a:solidFill>
                <a:latin typeface="Roboto"/>
                <a:ea typeface="Roboto"/>
                <a:cs typeface="Roboto"/>
                <a:sym typeface="Roboto"/>
              </a:rPr>
              <a:t>Boundary Currents</a:t>
            </a:r>
            <a:endParaRPr b="1" i="0" sz="1600" u="none" cap="none" strike="noStrike">
              <a:solidFill>
                <a:schemeClr val="accent1"/>
              </a:solidFill>
              <a:latin typeface="Roboto"/>
              <a:ea typeface="Roboto"/>
              <a:cs typeface="Roboto"/>
              <a:sym typeface="Roboto"/>
            </a:endParaRPr>
          </a:p>
          <a:p>
            <a:pPr indent="0" lvl="0" marL="0" marR="0" rtl="0" algn="ctr">
              <a:lnSpc>
                <a:spcPct val="115000"/>
              </a:lnSpc>
              <a:spcBef>
                <a:spcPts val="0"/>
              </a:spcBef>
              <a:spcAft>
                <a:spcPts val="1500"/>
              </a:spcAft>
              <a:buClr>
                <a:srgbClr val="000000"/>
              </a:buClr>
              <a:buSzPts val="1500"/>
              <a:buFont typeface="Arial"/>
              <a:buNone/>
            </a:pPr>
            <a:r>
              <a:rPr b="0" i="0" lang="en-GB" sz="1500" u="none" cap="none" strike="noStrike">
                <a:solidFill>
                  <a:schemeClr val="accent1"/>
                </a:solidFill>
                <a:latin typeface="Roboto Light"/>
                <a:ea typeface="Roboto Light"/>
                <a:cs typeface="Roboto Light"/>
                <a:sym typeface="Roboto Light"/>
              </a:rPr>
              <a:t>Understanding key current systems that significantly influence productivity, weather and climate </a:t>
            </a:r>
            <a:endParaRPr b="0" i="0" sz="1500" u="none" cap="none" strike="noStrike">
              <a:solidFill>
                <a:schemeClr val="accent1"/>
              </a:solidFill>
              <a:latin typeface="Roboto Light"/>
              <a:ea typeface="Roboto Light"/>
              <a:cs typeface="Roboto Light"/>
              <a:sym typeface="Roboto Light"/>
            </a:endParaRPr>
          </a:p>
        </p:txBody>
      </p:sp>
      <p:sp>
        <p:nvSpPr>
          <p:cNvPr id="506" name="Google Shape;506;p61"/>
          <p:cNvSpPr txBox="1"/>
          <p:nvPr/>
        </p:nvSpPr>
        <p:spPr>
          <a:xfrm>
            <a:off x="8287867" y="5014976"/>
            <a:ext cx="2877300" cy="1291500"/>
          </a:xfrm>
          <a:prstGeom prst="rect">
            <a:avLst/>
          </a:prstGeom>
          <a:noFill/>
          <a:ln>
            <a:noFill/>
          </a:ln>
        </p:spPr>
        <p:txBody>
          <a:bodyPr anchorCtr="0" anchor="t" bIns="121900" lIns="121900" spcFirstLastPara="1" rIns="121900" wrap="square" tIns="121900">
            <a:spAutoFit/>
          </a:bodyPr>
          <a:lstStyle/>
          <a:p>
            <a:pPr indent="0" lvl="0" marL="0" marR="0" rtl="0" algn="ctr">
              <a:lnSpc>
                <a:spcPct val="115000"/>
              </a:lnSpc>
              <a:spcBef>
                <a:spcPts val="0"/>
              </a:spcBef>
              <a:spcAft>
                <a:spcPts val="1500"/>
              </a:spcAft>
              <a:buClr>
                <a:srgbClr val="000000"/>
              </a:buClr>
              <a:buSzPts val="1600"/>
              <a:buFont typeface="Arial"/>
              <a:buNone/>
            </a:pPr>
            <a:r>
              <a:rPr b="1" i="0" lang="en-GB" sz="1600" u="none" cap="none" strike="noStrike">
                <a:solidFill>
                  <a:schemeClr val="accent1"/>
                </a:solidFill>
                <a:latin typeface="Roboto"/>
                <a:ea typeface="Roboto"/>
                <a:cs typeface="Roboto"/>
                <a:sym typeface="Roboto"/>
              </a:rPr>
              <a:t>Marine Heatwaves                   </a:t>
            </a:r>
            <a:r>
              <a:rPr b="0" i="0" lang="en-GB" sz="1500" u="none" cap="none" strike="noStrike">
                <a:solidFill>
                  <a:schemeClr val="accent1"/>
                </a:solidFill>
                <a:latin typeface="Roboto Light"/>
                <a:ea typeface="Roboto Light"/>
                <a:cs typeface="Roboto Light"/>
                <a:sym typeface="Roboto Light"/>
              </a:rPr>
              <a:t>Monitoring marine heatwave impacts on biodiversity and economies</a:t>
            </a:r>
            <a:endParaRPr b="0" i="0" sz="1500" u="none" cap="none" strike="noStrike">
              <a:solidFill>
                <a:schemeClr val="accent1"/>
              </a:solidFill>
              <a:latin typeface="Roboto Light"/>
              <a:ea typeface="Roboto Light"/>
              <a:cs typeface="Roboto Light"/>
              <a:sym typeface="Roboto Light"/>
            </a:endParaRPr>
          </a:p>
        </p:txBody>
      </p:sp>
      <p:sp>
        <p:nvSpPr>
          <p:cNvPr id="507" name="Google Shape;507;p61"/>
          <p:cNvSpPr txBox="1"/>
          <p:nvPr>
            <p:ph type="title"/>
          </p:nvPr>
        </p:nvSpPr>
        <p:spPr>
          <a:xfrm>
            <a:off x="994933" y="485433"/>
            <a:ext cx="10282800" cy="8121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SzPts val="1800"/>
              <a:buNone/>
            </a:pPr>
            <a:r>
              <a:rPr lang="en-GB">
                <a:latin typeface="Barlow"/>
                <a:ea typeface="Barlow"/>
                <a:cs typeface="Barlow"/>
                <a:sym typeface="Barlow"/>
              </a:rPr>
              <a:t> THE EXEMPLARS</a:t>
            </a:r>
            <a:endParaRPr>
              <a:latin typeface="Barlow"/>
              <a:ea typeface="Barlow"/>
              <a:cs typeface="Barlow"/>
              <a:sym typeface="Barlow"/>
            </a:endParaRPr>
          </a:p>
          <a:p>
            <a:pPr indent="0" lvl="0" marL="152400" rtl="0" algn="l">
              <a:lnSpc>
                <a:spcPct val="85000"/>
              </a:lnSpc>
              <a:spcBef>
                <a:spcPts val="0"/>
              </a:spcBef>
              <a:spcAft>
                <a:spcPts val="0"/>
              </a:spcAft>
              <a:buSzPts val="1800"/>
              <a:buNone/>
            </a:pPr>
            <a:r>
              <a:rPr b="0" lang="en-GB" sz="1700">
                <a:latin typeface="Barlow"/>
                <a:ea typeface="Barlow"/>
                <a:cs typeface="Barlow"/>
                <a:sym typeface="Barlow"/>
              </a:rPr>
              <a:t>*Each exemplar is at different levels of maturity</a:t>
            </a:r>
            <a:endParaRPr b="0" sz="1700">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2"/>
          <p:cNvSpPr txBox="1"/>
          <p:nvPr>
            <p:ph type="ctrTitle"/>
          </p:nvPr>
        </p:nvSpPr>
        <p:spPr>
          <a:xfrm>
            <a:off x="627825" y="1800000"/>
            <a:ext cx="5195700" cy="2494800"/>
          </a:xfrm>
          <a:prstGeom prst="rect">
            <a:avLst/>
          </a:prstGeom>
          <a:noFill/>
          <a:ln>
            <a:noFill/>
          </a:ln>
        </p:spPr>
        <p:txBody>
          <a:bodyPr anchorCtr="0" anchor="t" bIns="0" lIns="0" spcFirstLastPara="1" rIns="0" wrap="square" tIns="0">
            <a:noAutofit/>
          </a:bodyPr>
          <a:lstStyle/>
          <a:p>
            <a:pPr indent="0" lvl="0" marL="0" marR="956945" rtl="0" algn="l">
              <a:lnSpc>
                <a:spcPct val="100000"/>
              </a:lnSpc>
              <a:spcBef>
                <a:spcPts val="0"/>
              </a:spcBef>
              <a:spcAft>
                <a:spcPts val="0"/>
              </a:spcAft>
              <a:buClr>
                <a:schemeClr val="accent1"/>
              </a:buClr>
              <a:buSzPts val="2000"/>
              <a:buFont typeface="Arial"/>
              <a:buNone/>
            </a:pPr>
            <a:r>
              <a:rPr b="0" lang="en-GB" sz="2800">
                <a:latin typeface="Barlow Semi Condensed SemiBold"/>
                <a:ea typeface="Barlow Semi Condensed SemiBold"/>
                <a:cs typeface="Barlow Semi Condensed SemiBold"/>
                <a:sym typeface="Barlow Semi Condensed SemiBold"/>
              </a:rPr>
              <a:t>Revolutionising Global Coastal Ocean observation and forecasting and offering open and free access to coastal information</a:t>
            </a:r>
            <a:endParaRPr b="0" sz="1700">
              <a:latin typeface="Barlow Semi Condensed SemiBold"/>
              <a:ea typeface="Barlow Semi Condensed SemiBold"/>
              <a:cs typeface="Barlow Semi Condensed SemiBold"/>
              <a:sym typeface="Barlow Semi Condensed SemiBold"/>
            </a:endParaRPr>
          </a:p>
          <a:p>
            <a:pPr indent="0" lvl="0" marL="0" rtl="0" algn="l">
              <a:lnSpc>
                <a:spcPct val="100000"/>
              </a:lnSpc>
              <a:spcBef>
                <a:spcPts val="0"/>
              </a:spcBef>
              <a:spcAft>
                <a:spcPts val="0"/>
              </a:spcAft>
              <a:buClr>
                <a:schemeClr val="accent2"/>
              </a:buClr>
              <a:buSzPts val="3400"/>
              <a:buFont typeface="Arial"/>
              <a:buNone/>
            </a:pPr>
            <a:r>
              <a:t/>
            </a:r>
            <a:endParaRPr b="0" sz="1800"/>
          </a:p>
          <a:p>
            <a:pPr indent="0" lvl="0" marL="0" rtl="0" algn="l">
              <a:lnSpc>
                <a:spcPct val="90000"/>
              </a:lnSpc>
              <a:spcBef>
                <a:spcPts val="0"/>
              </a:spcBef>
              <a:spcAft>
                <a:spcPts val="0"/>
              </a:spcAft>
              <a:buSzPts val="5600"/>
              <a:buNone/>
            </a:pPr>
            <a:r>
              <a:t/>
            </a:r>
            <a:endParaRPr/>
          </a:p>
        </p:txBody>
      </p:sp>
      <p:sp>
        <p:nvSpPr>
          <p:cNvPr id="513" name="Google Shape;513;p62"/>
          <p:cNvSpPr txBox="1"/>
          <p:nvPr>
            <p:ph idx="1" type="subTitle"/>
          </p:nvPr>
        </p:nvSpPr>
        <p:spPr>
          <a:xfrm>
            <a:off x="720725" y="4294800"/>
            <a:ext cx="3876900" cy="2240100"/>
          </a:xfrm>
          <a:prstGeom prst="rect">
            <a:avLst/>
          </a:prstGeom>
          <a:noFill/>
          <a:ln>
            <a:noFill/>
          </a:ln>
        </p:spPr>
        <p:txBody>
          <a:bodyPr anchorCtr="0" anchor="t" bIns="0" lIns="0" spcFirstLastPara="1" rIns="0" wrap="square" tIns="0">
            <a:noAutofit/>
          </a:bodyPr>
          <a:lstStyle/>
          <a:p>
            <a:pPr indent="0" lvl="0" marL="0" rtl="0" algn="l">
              <a:lnSpc>
                <a:spcPct val="120000"/>
              </a:lnSpc>
              <a:spcBef>
                <a:spcPts val="0"/>
              </a:spcBef>
              <a:spcAft>
                <a:spcPts val="0"/>
              </a:spcAft>
              <a:buClr>
                <a:schemeClr val="lt1"/>
              </a:buClr>
              <a:buSzPts val="1700"/>
              <a:buNone/>
            </a:pPr>
            <a:r>
              <a:rPr b="1" lang="en-GB">
                <a:latin typeface="Barlow Semi Condensed"/>
                <a:ea typeface="Barlow Semi Condensed"/>
                <a:cs typeface="Barlow Semi Condensed"/>
                <a:sym typeface="Barlow Semi Condensed"/>
              </a:rPr>
              <a:t>Programme leadership:</a:t>
            </a:r>
            <a:r>
              <a:rPr lang="en-GB"/>
              <a:t> </a:t>
            </a:r>
            <a:endParaRPr/>
          </a:p>
          <a:p>
            <a:pPr indent="0" lvl="0" marL="0" rtl="0" algn="l">
              <a:spcBef>
                <a:spcPts val="0"/>
              </a:spcBef>
              <a:spcAft>
                <a:spcPts val="0"/>
              </a:spcAft>
              <a:buClr>
                <a:schemeClr val="lt1"/>
              </a:buClr>
              <a:buSzPts val="1700"/>
              <a:buFont typeface="Courier New"/>
              <a:buNone/>
            </a:pPr>
            <a:r>
              <a:rPr b="1" lang="en-GB" sz="1100">
                <a:latin typeface="Roboto"/>
                <a:ea typeface="Roboto"/>
                <a:cs typeface="Roboto"/>
                <a:sym typeface="Roboto"/>
              </a:rPr>
              <a:t>Nadia Pinardi</a:t>
            </a:r>
            <a:r>
              <a:rPr lang="en-GB" sz="1100">
                <a:latin typeface="Roboto"/>
                <a:ea typeface="Roboto"/>
                <a:cs typeface="Roboto"/>
                <a:sym typeface="Roboto"/>
              </a:rPr>
              <a:t>, </a:t>
            </a:r>
            <a:r>
              <a:rPr i="1" lang="en-GB" sz="1100">
                <a:latin typeface="Roboto"/>
                <a:ea typeface="Roboto"/>
                <a:cs typeface="Roboto"/>
                <a:sym typeface="Roboto"/>
              </a:rPr>
              <a:t>University of Bologna</a:t>
            </a:r>
            <a:endParaRPr sz="1400">
              <a:solidFill>
                <a:schemeClr val="dk1"/>
              </a:solidFill>
              <a:latin typeface="Arial"/>
              <a:ea typeface="Arial"/>
              <a:cs typeface="Arial"/>
              <a:sym typeface="Arial"/>
            </a:endParaRPr>
          </a:p>
          <a:p>
            <a:pPr indent="0" lvl="0" marL="0" rtl="0" algn="l">
              <a:spcBef>
                <a:spcPts val="0"/>
              </a:spcBef>
              <a:spcAft>
                <a:spcPts val="0"/>
              </a:spcAft>
              <a:buClr>
                <a:schemeClr val="lt1"/>
              </a:buClr>
              <a:buSzPts val="1700"/>
              <a:buFont typeface="Courier New"/>
              <a:buNone/>
            </a:pPr>
            <a:r>
              <a:rPr b="1" lang="en-GB" sz="1100">
                <a:latin typeface="Roboto"/>
                <a:ea typeface="Roboto"/>
                <a:cs typeface="Roboto"/>
                <a:sym typeface="Roboto"/>
              </a:rPr>
              <a:t>Villy Kourafalou</a:t>
            </a:r>
            <a:r>
              <a:rPr lang="en-GB" sz="1100">
                <a:latin typeface="Roboto"/>
                <a:ea typeface="Roboto"/>
                <a:cs typeface="Roboto"/>
                <a:sym typeface="Roboto"/>
              </a:rPr>
              <a:t>, </a:t>
            </a:r>
            <a:r>
              <a:rPr i="1" lang="en-GB" sz="1100">
                <a:latin typeface="Roboto"/>
                <a:ea typeface="Roboto"/>
                <a:cs typeface="Roboto"/>
                <a:sym typeface="Roboto"/>
              </a:rPr>
              <a:t>University of Miami</a:t>
            </a:r>
            <a:endParaRPr sz="1400">
              <a:solidFill>
                <a:schemeClr val="dk1"/>
              </a:solidFill>
              <a:latin typeface="Arial"/>
              <a:ea typeface="Arial"/>
              <a:cs typeface="Arial"/>
              <a:sym typeface="Arial"/>
            </a:endParaRPr>
          </a:p>
          <a:p>
            <a:pPr indent="0" lvl="0" marL="0" rtl="0" algn="l">
              <a:spcBef>
                <a:spcPts val="0"/>
              </a:spcBef>
              <a:spcAft>
                <a:spcPts val="0"/>
              </a:spcAft>
              <a:buClr>
                <a:schemeClr val="lt1"/>
              </a:buClr>
              <a:buSzPts val="1700"/>
              <a:buFont typeface="Courier New"/>
              <a:buNone/>
            </a:pPr>
            <a:r>
              <a:rPr b="1" lang="en-GB" sz="1100">
                <a:latin typeface="Roboto"/>
                <a:ea typeface="Roboto"/>
                <a:cs typeface="Roboto"/>
                <a:sym typeface="Roboto"/>
              </a:rPr>
              <a:t>Joaquín Tintoré</a:t>
            </a:r>
            <a:r>
              <a:rPr lang="en-GB" sz="1100">
                <a:latin typeface="Roboto"/>
                <a:ea typeface="Roboto"/>
                <a:cs typeface="Roboto"/>
                <a:sym typeface="Roboto"/>
              </a:rPr>
              <a:t>,  SOCIB </a:t>
            </a:r>
            <a:r>
              <a:rPr i="1" lang="en-GB" sz="1100">
                <a:latin typeface="Roboto"/>
                <a:ea typeface="Roboto"/>
                <a:cs typeface="Roboto"/>
                <a:sym typeface="Roboto"/>
              </a:rPr>
              <a:t>and IMEDEA (CSIC-UIB)</a:t>
            </a:r>
            <a:endParaRPr sz="1400">
              <a:solidFill>
                <a:schemeClr val="dk1"/>
              </a:solidFill>
              <a:latin typeface="Arial"/>
              <a:ea typeface="Arial"/>
              <a:cs typeface="Arial"/>
              <a:sym typeface="Arial"/>
            </a:endParaRPr>
          </a:p>
          <a:p>
            <a:pPr indent="0" lvl="0" marL="0" rtl="0" algn="l">
              <a:spcBef>
                <a:spcPts val="0"/>
              </a:spcBef>
              <a:spcAft>
                <a:spcPts val="0"/>
              </a:spcAft>
              <a:buClr>
                <a:schemeClr val="lt1"/>
              </a:buClr>
              <a:buSzPts val="1700"/>
              <a:buFont typeface="Courier New"/>
              <a:buNone/>
            </a:pPr>
            <a:r>
              <a:rPr b="1" lang="en-GB" sz="1100">
                <a:latin typeface="Roboto"/>
                <a:ea typeface="Roboto"/>
                <a:cs typeface="Roboto"/>
                <a:sym typeface="Roboto"/>
              </a:rPr>
              <a:t>E.Heslop, </a:t>
            </a:r>
            <a:r>
              <a:rPr lang="en-GB" sz="1100">
                <a:latin typeface="Roboto"/>
                <a:ea typeface="Roboto"/>
                <a:cs typeface="Roboto"/>
                <a:sym typeface="Roboto"/>
              </a:rPr>
              <a:t>GOOS, Unesco-IOC</a:t>
            </a:r>
            <a:endParaRPr sz="1400">
              <a:solidFill>
                <a:schemeClr val="dk1"/>
              </a:solidFill>
              <a:latin typeface="Arial"/>
              <a:ea typeface="Arial"/>
              <a:cs typeface="Arial"/>
              <a:sym typeface="Arial"/>
            </a:endParaRPr>
          </a:p>
          <a:p>
            <a:pPr indent="0" lvl="0" marL="0" rtl="0" algn="l">
              <a:lnSpc>
                <a:spcPct val="120000"/>
              </a:lnSpc>
              <a:spcBef>
                <a:spcPts val="0"/>
              </a:spcBef>
              <a:spcAft>
                <a:spcPts val="0"/>
              </a:spcAft>
              <a:buClr>
                <a:schemeClr val="lt1"/>
              </a:buClr>
              <a:buSzPts val="1700"/>
              <a:buNone/>
            </a:pPr>
            <a:r>
              <a:t/>
            </a:r>
            <a:endParaRPr/>
          </a:p>
          <a:p>
            <a:pPr indent="0" lvl="0" marL="0" rtl="0" algn="l">
              <a:lnSpc>
                <a:spcPct val="120000"/>
              </a:lnSpc>
              <a:spcBef>
                <a:spcPts val="0"/>
              </a:spcBef>
              <a:spcAft>
                <a:spcPts val="0"/>
              </a:spcAft>
              <a:buClr>
                <a:schemeClr val="lt1"/>
              </a:buClr>
              <a:buSzPts val="1700"/>
              <a:buNone/>
            </a:pPr>
            <a:r>
              <a:t/>
            </a:r>
            <a:endParaRPr/>
          </a:p>
          <a:p>
            <a:pPr indent="0" lvl="0" marL="0" rtl="0" algn="l">
              <a:lnSpc>
                <a:spcPct val="120000"/>
              </a:lnSpc>
              <a:spcBef>
                <a:spcPts val="0"/>
              </a:spcBef>
              <a:spcAft>
                <a:spcPts val="0"/>
              </a:spcAft>
              <a:buClr>
                <a:schemeClr val="lt1"/>
              </a:buClr>
              <a:buSzPts val="1700"/>
              <a:buNone/>
            </a:pPr>
            <a:r>
              <a:t/>
            </a:r>
            <a:endParaRPr/>
          </a:p>
          <a:p>
            <a:pPr indent="0" lvl="0" marL="0" rtl="0" algn="l">
              <a:lnSpc>
                <a:spcPct val="120000"/>
              </a:lnSpc>
              <a:spcBef>
                <a:spcPts val="0"/>
              </a:spcBef>
              <a:spcAft>
                <a:spcPts val="0"/>
              </a:spcAft>
              <a:buClr>
                <a:schemeClr val="lt1"/>
              </a:buClr>
              <a:buSzPts val="1700"/>
              <a:buNone/>
            </a:pPr>
            <a:r>
              <a:t/>
            </a:r>
            <a:endParaRPr/>
          </a:p>
        </p:txBody>
      </p:sp>
      <p:pic>
        <p:nvPicPr>
          <p:cNvPr id="514" name="Google Shape;514;p62"/>
          <p:cNvPicPr preferRelativeResize="0"/>
          <p:nvPr/>
        </p:nvPicPr>
        <p:blipFill rotWithShape="1">
          <a:blip r:embed="rId3">
            <a:alphaModFix/>
          </a:blip>
          <a:srcRect b="0" l="0" r="0" t="0"/>
          <a:stretch/>
        </p:blipFill>
        <p:spPr>
          <a:xfrm>
            <a:off x="6096000" y="0"/>
            <a:ext cx="6096000" cy="6858001"/>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63"/>
          <p:cNvSpPr txBox="1"/>
          <p:nvPr>
            <p:ph idx="1" type="body"/>
          </p:nvPr>
        </p:nvSpPr>
        <p:spPr>
          <a:xfrm>
            <a:off x="684225" y="829075"/>
            <a:ext cx="10032600" cy="36339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3400"/>
              <a:buNone/>
            </a:pPr>
            <a:r>
              <a:rPr lang="en-GB">
                <a:solidFill>
                  <a:schemeClr val="accent2"/>
                </a:solidFill>
              </a:rPr>
              <a:t>CoastPredict</a:t>
            </a:r>
            <a:r>
              <a:rPr lang="en-GB"/>
              <a:t> new modelling approach</a:t>
            </a:r>
            <a:endParaRPr/>
          </a:p>
          <a:p>
            <a:pPr indent="-444500" lvl="0" marL="457200" rtl="0" algn="l">
              <a:spcBef>
                <a:spcPts val="0"/>
              </a:spcBef>
              <a:spcAft>
                <a:spcPts val="0"/>
              </a:spcAft>
              <a:buClr>
                <a:schemeClr val="accent2"/>
              </a:buClr>
              <a:buSzPts val="3400"/>
              <a:buFont typeface="Roboto"/>
              <a:buChar char="-"/>
            </a:pPr>
            <a:r>
              <a:rPr lang="en-GB" sz="2300">
                <a:latin typeface="Roboto Medium"/>
                <a:ea typeface="Roboto Medium"/>
                <a:cs typeface="Roboto Medium"/>
                <a:sym typeface="Roboto Medium"/>
              </a:rPr>
              <a:t>improved </a:t>
            </a:r>
            <a:r>
              <a:rPr lang="en-GB" sz="2300">
                <a:solidFill>
                  <a:schemeClr val="accent2"/>
                </a:solidFill>
                <a:latin typeface="Roboto Medium"/>
                <a:ea typeface="Roboto Medium"/>
                <a:cs typeface="Roboto Medium"/>
                <a:sym typeface="Roboto Medium"/>
              </a:rPr>
              <a:t>urban</a:t>
            </a:r>
            <a:r>
              <a:rPr lang="en-GB" sz="2300">
                <a:latin typeface="Roboto Medium"/>
                <a:ea typeface="Roboto Medium"/>
                <a:cs typeface="Roboto Medium"/>
                <a:sym typeface="Roboto Medium"/>
              </a:rPr>
              <a:t> oceanographic predictions</a:t>
            </a:r>
            <a:endParaRPr/>
          </a:p>
          <a:p>
            <a:pPr indent="0" lvl="0" marL="0" rtl="0" algn="l">
              <a:lnSpc>
                <a:spcPct val="100000"/>
              </a:lnSpc>
              <a:spcBef>
                <a:spcPts val="0"/>
              </a:spcBef>
              <a:spcAft>
                <a:spcPts val="0"/>
              </a:spcAft>
              <a:buNone/>
            </a:pPr>
            <a:r>
              <a:t/>
            </a:r>
            <a:endParaRPr sz="2300">
              <a:latin typeface="Roboto Medium"/>
              <a:ea typeface="Roboto Medium"/>
              <a:cs typeface="Roboto Medium"/>
              <a:sym typeface="Roboto Medium"/>
            </a:endParaRPr>
          </a:p>
        </p:txBody>
      </p:sp>
      <p:sp>
        <p:nvSpPr>
          <p:cNvPr id="520" name="Google Shape;520;p63"/>
          <p:cNvSpPr txBox="1"/>
          <p:nvPr/>
        </p:nvSpPr>
        <p:spPr>
          <a:xfrm>
            <a:off x="8786397" y="5856607"/>
            <a:ext cx="3405600" cy="7206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GB" sz="1303" u="none" cap="small" strike="noStrike">
                <a:solidFill>
                  <a:srgbClr val="FFFFFF"/>
                </a:solidFill>
                <a:latin typeface="Arial"/>
                <a:ea typeface="Arial"/>
                <a:cs typeface="Arial"/>
                <a:sym typeface="Arial"/>
              </a:rPr>
              <a:t>provided by: </a:t>
            </a:r>
            <a:endParaRPr/>
          </a:p>
          <a:p>
            <a:pPr indent="0" lvl="0" marL="0" marR="0" rtl="0" algn="l">
              <a:lnSpc>
                <a:spcPct val="100000"/>
              </a:lnSpc>
              <a:spcBef>
                <a:spcPts val="0"/>
              </a:spcBef>
              <a:spcAft>
                <a:spcPts val="0"/>
              </a:spcAft>
              <a:buNone/>
            </a:pPr>
            <a:r>
              <a:rPr b="0" i="0" lang="en-GB" sz="1389" u="none" cap="none" strike="noStrike">
                <a:solidFill>
                  <a:srgbClr val="FFFFFF"/>
                </a:solidFill>
                <a:latin typeface="Arial"/>
                <a:ea typeface="Arial"/>
                <a:cs typeface="Arial"/>
                <a:sym typeface="Arial"/>
              </a:rPr>
              <a:t>Alan</a:t>
            </a:r>
            <a:r>
              <a:rPr b="1" i="0" lang="en-GB" sz="1389" u="none" cap="none" strike="noStrike">
                <a:solidFill>
                  <a:srgbClr val="FFFFFF"/>
                </a:solidFill>
                <a:latin typeface="Arial"/>
                <a:ea typeface="Arial"/>
                <a:cs typeface="Arial"/>
                <a:sym typeface="Arial"/>
              </a:rPr>
              <a:t> Blumberg</a:t>
            </a:r>
            <a:endParaRPr b="0" i="0" sz="1303" u="none" cap="small"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389" u="none" cap="none" strike="noStrike">
              <a:solidFill>
                <a:srgbClr val="FFFFFF"/>
              </a:solidFill>
              <a:latin typeface="Arial"/>
              <a:ea typeface="Arial"/>
              <a:cs typeface="Arial"/>
              <a:sym typeface="Arial"/>
            </a:endParaRPr>
          </a:p>
        </p:txBody>
      </p:sp>
      <p:pic>
        <p:nvPicPr>
          <p:cNvPr descr="Diagram&#10;&#10;Description automatically generated" id="521" name="Google Shape;521;p63"/>
          <p:cNvPicPr preferRelativeResize="0"/>
          <p:nvPr/>
        </p:nvPicPr>
        <p:blipFill rotWithShape="1">
          <a:blip r:embed="rId3">
            <a:alphaModFix/>
          </a:blip>
          <a:srcRect b="0" l="0" r="0" t="-5042"/>
          <a:stretch/>
        </p:blipFill>
        <p:spPr>
          <a:xfrm>
            <a:off x="702100" y="2011000"/>
            <a:ext cx="7974524" cy="4362651"/>
          </a:xfrm>
          <a:prstGeom prst="rect">
            <a:avLst/>
          </a:prstGeom>
          <a:noFill/>
          <a:ln>
            <a:noFill/>
          </a:ln>
        </p:spPr>
      </p:pic>
      <p:pic>
        <p:nvPicPr>
          <p:cNvPr descr="Text&#10;&#10;Description automatically generated" id="522" name="Google Shape;522;p63"/>
          <p:cNvPicPr preferRelativeResize="0"/>
          <p:nvPr/>
        </p:nvPicPr>
        <p:blipFill rotWithShape="1">
          <a:blip r:embed="rId4">
            <a:alphaModFix/>
          </a:blip>
          <a:srcRect b="0" l="0" r="0" t="0"/>
          <a:stretch/>
        </p:blipFill>
        <p:spPr>
          <a:xfrm>
            <a:off x="10247540" y="6044791"/>
            <a:ext cx="1155256" cy="344245"/>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4"/>
          <p:cNvSpPr txBox="1"/>
          <p:nvPr>
            <p:ph type="title"/>
          </p:nvPr>
        </p:nvSpPr>
        <p:spPr>
          <a:xfrm>
            <a:off x="717175" y="865703"/>
            <a:ext cx="10363200" cy="5439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1"/>
              </a:buClr>
              <a:buSzPts val="3200"/>
              <a:buFont typeface="Calibri"/>
              <a:buNone/>
            </a:pPr>
            <a:r>
              <a:rPr lang="en-GB" sz="2400">
                <a:solidFill>
                  <a:srgbClr val="184596"/>
                </a:solidFill>
                <a:latin typeface="Barlow Semi Condensed"/>
                <a:ea typeface="Barlow Semi Condensed"/>
                <a:cs typeface="Barlow Semi Condensed"/>
                <a:sym typeface="Barlow Semi Condensed"/>
              </a:rPr>
              <a:t>F</a:t>
            </a:r>
            <a:r>
              <a:rPr b="1" lang="en-GB" sz="2400">
                <a:solidFill>
                  <a:srgbClr val="184596"/>
                </a:solidFill>
                <a:latin typeface="Barlow Semi Condensed"/>
                <a:ea typeface="Barlow Semi Condensed"/>
                <a:cs typeface="Barlow Semi Condensed"/>
                <a:sym typeface="Barlow Semi Condensed"/>
              </a:rPr>
              <a:t>ocus areas and initial projects</a:t>
            </a:r>
            <a:endParaRPr b="1">
              <a:solidFill>
                <a:srgbClr val="184596"/>
              </a:solidFill>
              <a:latin typeface="Barlow Semi Condensed"/>
              <a:ea typeface="Barlow Semi Condensed"/>
              <a:cs typeface="Barlow Semi Condensed"/>
              <a:sym typeface="Barlow Semi Condensed"/>
            </a:endParaRPr>
          </a:p>
        </p:txBody>
      </p:sp>
      <p:sp>
        <p:nvSpPr>
          <p:cNvPr id="528" name="Google Shape;528;p64"/>
          <p:cNvSpPr/>
          <p:nvPr/>
        </p:nvSpPr>
        <p:spPr>
          <a:xfrm>
            <a:off x="768352" y="1411817"/>
            <a:ext cx="5327700" cy="1344000"/>
          </a:xfrm>
          <a:prstGeom prst="rect">
            <a:avLst/>
          </a:prstGeom>
          <a:solidFill>
            <a:srgbClr val="C5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529" name="Google Shape;529;p64"/>
          <p:cNvSpPr/>
          <p:nvPr/>
        </p:nvSpPr>
        <p:spPr>
          <a:xfrm>
            <a:off x="768352" y="2758019"/>
            <a:ext cx="5327700" cy="1344000"/>
          </a:xfrm>
          <a:prstGeom prst="rect">
            <a:avLst/>
          </a:prstGeom>
          <a:solidFill>
            <a:srgbClr val="E4D8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530" name="Google Shape;530;p64"/>
          <p:cNvSpPr/>
          <p:nvPr/>
        </p:nvSpPr>
        <p:spPr>
          <a:xfrm>
            <a:off x="6096002" y="1411817"/>
            <a:ext cx="5327700" cy="1344000"/>
          </a:xfrm>
          <a:prstGeom prst="rect">
            <a:avLst/>
          </a:prstGeom>
          <a:solidFill>
            <a:srgbClr val="D9E8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531" name="Google Shape;531;p64"/>
          <p:cNvSpPr/>
          <p:nvPr/>
        </p:nvSpPr>
        <p:spPr>
          <a:xfrm>
            <a:off x="778770" y="4104093"/>
            <a:ext cx="5327700" cy="1344000"/>
          </a:xfrm>
          <a:prstGeom prst="rect">
            <a:avLst/>
          </a:prstGeom>
          <a:solidFill>
            <a:srgbClr val="D8DDE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532" name="Google Shape;532;p64"/>
          <p:cNvSpPr/>
          <p:nvPr/>
        </p:nvSpPr>
        <p:spPr>
          <a:xfrm>
            <a:off x="6096002" y="4102100"/>
            <a:ext cx="5327700" cy="1344000"/>
          </a:xfrm>
          <a:prstGeom prst="rect">
            <a:avLst/>
          </a:prstGeom>
          <a:solidFill>
            <a:srgbClr val="E8DE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533" name="Google Shape;533;p64"/>
          <p:cNvSpPr/>
          <p:nvPr/>
        </p:nvSpPr>
        <p:spPr>
          <a:xfrm>
            <a:off x="6085412" y="2753907"/>
            <a:ext cx="5327700" cy="1344000"/>
          </a:xfrm>
          <a:prstGeom prst="rect">
            <a:avLst/>
          </a:prstGeom>
          <a:solidFill>
            <a:srgbClr val="E1E8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534" name="Google Shape;534;p64"/>
          <p:cNvSpPr txBox="1"/>
          <p:nvPr/>
        </p:nvSpPr>
        <p:spPr>
          <a:xfrm>
            <a:off x="989949" y="1583918"/>
            <a:ext cx="3126300" cy="9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73763"/>
              </a:buClr>
              <a:buSzPts val="1600"/>
              <a:buFont typeface="Calibri"/>
              <a:buNone/>
            </a:pPr>
            <a:r>
              <a:rPr b="1" i="0" lang="en-GB" sz="1600" u="none" cap="none" strike="noStrike">
                <a:solidFill>
                  <a:srgbClr val="073763"/>
                </a:solidFill>
                <a:latin typeface="Calibri"/>
                <a:ea typeface="Calibri"/>
                <a:cs typeface="Calibri"/>
                <a:sym typeface="Calibri"/>
              </a:rPr>
              <a:t>Focus Area 1</a:t>
            </a:r>
            <a:endParaRPr b="1" i="0" sz="1333" u="none" cap="none" strike="noStrike">
              <a:solidFill>
                <a:srgbClr val="073763"/>
              </a:solidFill>
              <a:latin typeface="Calibri"/>
              <a:ea typeface="Calibri"/>
              <a:cs typeface="Calibri"/>
              <a:sym typeface="Calibri"/>
            </a:endParaRPr>
          </a:p>
          <a:p>
            <a:pPr indent="0" lvl="0" marL="0" marR="0" rtl="0" algn="r">
              <a:lnSpc>
                <a:spcPct val="100000"/>
              </a:lnSpc>
              <a:spcBef>
                <a:spcPts val="0"/>
              </a:spcBef>
              <a:spcAft>
                <a:spcPts val="0"/>
              </a:spcAft>
              <a:buClr>
                <a:srgbClr val="073763"/>
              </a:buClr>
              <a:buSzPts val="1333"/>
              <a:buFont typeface="Calibri"/>
              <a:buNone/>
            </a:pPr>
            <a:r>
              <a:rPr b="0" i="0" lang="en-GB" sz="1333" u="none" cap="none" strike="noStrike">
                <a:solidFill>
                  <a:srgbClr val="073763"/>
                </a:solidFill>
                <a:latin typeface="Calibri"/>
                <a:ea typeface="Calibri"/>
                <a:cs typeface="Calibri"/>
                <a:sym typeface="Calibri"/>
              </a:rPr>
              <a:t>Integrated observing and modelling for short term coastal forecasting and early warnings</a:t>
            </a:r>
            <a:endParaRPr b="0" i="0" sz="1333" u="none" cap="none" strike="noStrike">
              <a:solidFill>
                <a:srgbClr val="073763"/>
              </a:solidFill>
              <a:latin typeface="Calibri"/>
              <a:ea typeface="Calibri"/>
              <a:cs typeface="Calibri"/>
              <a:sym typeface="Calibri"/>
            </a:endParaRPr>
          </a:p>
        </p:txBody>
      </p:sp>
      <p:sp>
        <p:nvSpPr>
          <p:cNvPr id="535" name="Google Shape;535;p64"/>
          <p:cNvSpPr txBox="1"/>
          <p:nvPr/>
        </p:nvSpPr>
        <p:spPr>
          <a:xfrm>
            <a:off x="989949" y="2933506"/>
            <a:ext cx="3126300" cy="954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73763"/>
              </a:buClr>
              <a:buSzPts val="1600"/>
              <a:buFont typeface="Calibri"/>
              <a:buNone/>
            </a:pPr>
            <a:r>
              <a:rPr b="1" i="0" lang="en-GB" sz="1600" u="none" cap="none" strike="noStrike">
                <a:solidFill>
                  <a:srgbClr val="073763"/>
                </a:solidFill>
                <a:latin typeface="Calibri"/>
                <a:ea typeface="Calibri"/>
                <a:cs typeface="Calibri"/>
                <a:sym typeface="Calibri"/>
              </a:rPr>
              <a:t>Focus Area 2</a:t>
            </a:r>
            <a:endParaRPr b="1" i="0" sz="1333" u="none" cap="none" strike="noStrike">
              <a:solidFill>
                <a:srgbClr val="073763"/>
              </a:solidFill>
              <a:latin typeface="Calibri"/>
              <a:ea typeface="Calibri"/>
              <a:cs typeface="Calibri"/>
              <a:sym typeface="Calibri"/>
            </a:endParaRPr>
          </a:p>
          <a:p>
            <a:pPr indent="0" lvl="0" marL="0" marR="0" rtl="0" algn="r">
              <a:lnSpc>
                <a:spcPct val="100000"/>
              </a:lnSpc>
              <a:spcBef>
                <a:spcPts val="0"/>
              </a:spcBef>
              <a:spcAft>
                <a:spcPts val="0"/>
              </a:spcAft>
              <a:buClr>
                <a:srgbClr val="073763"/>
              </a:buClr>
              <a:buSzPts val="1333"/>
              <a:buFont typeface="Calibri"/>
              <a:buNone/>
            </a:pPr>
            <a:r>
              <a:rPr b="0" i="0" lang="en-GB" sz="1333" u="none" cap="none" strike="noStrike">
                <a:solidFill>
                  <a:srgbClr val="073763"/>
                </a:solidFill>
                <a:latin typeface="Calibri"/>
                <a:ea typeface="Calibri"/>
                <a:cs typeface="Calibri"/>
                <a:sym typeface="Calibri"/>
              </a:rPr>
              <a:t>Earth system observing and modelling for coastal climate monitoring and downscaling</a:t>
            </a:r>
            <a:endParaRPr b="0" i="0" sz="1333" u="none" cap="none" strike="noStrike">
              <a:solidFill>
                <a:srgbClr val="073763"/>
              </a:solidFill>
              <a:latin typeface="Calibri"/>
              <a:ea typeface="Calibri"/>
              <a:cs typeface="Calibri"/>
              <a:sym typeface="Calibri"/>
            </a:endParaRPr>
          </a:p>
        </p:txBody>
      </p:sp>
      <p:sp>
        <p:nvSpPr>
          <p:cNvPr id="536" name="Google Shape;536;p64"/>
          <p:cNvSpPr txBox="1"/>
          <p:nvPr/>
        </p:nvSpPr>
        <p:spPr>
          <a:xfrm>
            <a:off x="979697" y="4277589"/>
            <a:ext cx="3126300" cy="749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73763"/>
              </a:buClr>
              <a:buSzPts val="1600"/>
              <a:buFont typeface="Calibri"/>
              <a:buNone/>
            </a:pPr>
            <a:r>
              <a:rPr b="1" i="0" lang="en-GB" sz="1600" u="none" cap="none" strike="noStrike">
                <a:solidFill>
                  <a:srgbClr val="073763"/>
                </a:solidFill>
                <a:latin typeface="Calibri"/>
                <a:ea typeface="Calibri"/>
                <a:cs typeface="Calibri"/>
                <a:sym typeface="Calibri"/>
              </a:rPr>
              <a:t>Focus Area 3</a:t>
            </a:r>
            <a:endParaRPr b="1" i="0" sz="1333" u="none" cap="none" strike="noStrike">
              <a:solidFill>
                <a:srgbClr val="073763"/>
              </a:solidFill>
              <a:latin typeface="Calibri"/>
              <a:ea typeface="Calibri"/>
              <a:cs typeface="Calibri"/>
              <a:sym typeface="Calibri"/>
            </a:endParaRPr>
          </a:p>
          <a:p>
            <a:pPr indent="0" lvl="0" marL="0" marR="0" rtl="0" algn="r">
              <a:lnSpc>
                <a:spcPct val="100000"/>
              </a:lnSpc>
              <a:spcBef>
                <a:spcPts val="0"/>
              </a:spcBef>
              <a:spcAft>
                <a:spcPts val="0"/>
              </a:spcAft>
              <a:buClr>
                <a:srgbClr val="073763"/>
              </a:buClr>
              <a:buSzPts val="1333"/>
              <a:buFont typeface="Calibri"/>
              <a:buNone/>
            </a:pPr>
            <a:r>
              <a:rPr b="0" i="0" lang="en-GB" sz="1333" u="none" cap="none" strike="noStrike">
                <a:solidFill>
                  <a:srgbClr val="073763"/>
                </a:solidFill>
                <a:latin typeface="Calibri"/>
                <a:ea typeface="Calibri"/>
                <a:cs typeface="Calibri"/>
                <a:sym typeface="Calibri"/>
              </a:rPr>
              <a:t>Solutions for integrated coastal management</a:t>
            </a:r>
            <a:endParaRPr b="0" i="0" sz="1800" u="none" cap="none" strike="noStrike">
              <a:solidFill>
                <a:schemeClr val="dk1"/>
              </a:solidFill>
              <a:latin typeface="Arial"/>
              <a:ea typeface="Arial"/>
              <a:cs typeface="Arial"/>
              <a:sym typeface="Arial"/>
            </a:endParaRPr>
          </a:p>
        </p:txBody>
      </p:sp>
      <p:sp>
        <p:nvSpPr>
          <p:cNvPr id="537" name="Google Shape;537;p64"/>
          <p:cNvSpPr txBox="1"/>
          <p:nvPr/>
        </p:nvSpPr>
        <p:spPr>
          <a:xfrm>
            <a:off x="8075900" y="1570133"/>
            <a:ext cx="3126300" cy="543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73763"/>
              </a:buClr>
              <a:buSzPts val="1600"/>
              <a:buFont typeface="Calibri"/>
              <a:buNone/>
            </a:pPr>
            <a:r>
              <a:rPr b="1" i="0" lang="en-GB" sz="1600" u="none" cap="none" strike="noStrike">
                <a:solidFill>
                  <a:srgbClr val="9D9D9D"/>
                </a:solidFill>
                <a:latin typeface="Calibri"/>
                <a:ea typeface="Calibri"/>
                <a:cs typeface="Calibri"/>
                <a:sym typeface="Calibri"/>
              </a:rPr>
              <a:t>Focus Area 4</a:t>
            </a:r>
            <a:endParaRPr b="1" i="0" sz="1333" u="none" cap="none" strike="noStrike">
              <a:solidFill>
                <a:srgbClr val="9D9D9D"/>
              </a:solidFill>
              <a:latin typeface="Calibri"/>
              <a:ea typeface="Calibri"/>
              <a:cs typeface="Calibri"/>
              <a:sym typeface="Calibri"/>
            </a:endParaRPr>
          </a:p>
          <a:p>
            <a:pPr indent="0" lvl="0" marL="0" marR="0" rtl="0" algn="l">
              <a:lnSpc>
                <a:spcPct val="100000"/>
              </a:lnSpc>
              <a:spcBef>
                <a:spcPts val="0"/>
              </a:spcBef>
              <a:spcAft>
                <a:spcPts val="0"/>
              </a:spcAft>
              <a:buClr>
                <a:srgbClr val="073763"/>
              </a:buClr>
              <a:buSzPts val="1333"/>
              <a:buFont typeface="Calibri"/>
              <a:buNone/>
            </a:pPr>
            <a:r>
              <a:rPr b="0" i="0" lang="en-GB" sz="1333" u="none" cap="none" strike="noStrike">
                <a:solidFill>
                  <a:srgbClr val="9D9D9D"/>
                </a:solidFill>
                <a:latin typeface="Calibri"/>
                <a:ea typeface="Calibri"/>
                <a:cs typeface="Calibri"/>
                <a:sym typeface="Calibri"/>
              </a:rPr>
              <a:t>Coastal ocean and human health</a:t>
            </a:r>
            <a:endParaRPr b="0" i="0" sz="1333" u="none" cap="none" strike="noStrike">
              <a:solidFill>
                <a:srgbClr val="9D9D9D"/>
              </a:solidFill>
              <a:latin typeface="Calibri"/>
              <a:ea typeface="Calibri"/>
              <a:cs typeface="Calibri"/>
              <a:sym typeface="Calibri"/>
            </a:endParaRPr>
          </a:p>
        </p:txBody>
      </p:sp>
      <p:sp>
        <p:nvSpPr>
          <p:cNvPr id="538" name="Google Shape;538;p64"/>
          <p:cNvSpPr txBox="1"/>
          <p:nvPr/>
        </p:nvSpPr>
        <p:spPr>
          <a:xfrm>
            <a:off x="8075900" y="2876040"/>
            <a:ext cx="3126300" cy="74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73763"/>
              </a:buClr>
              <a:buSzPts val="1600"/>
              <a:buFont typeface="Calibri"/>
              <a:buNone/>
            </a:pPr>
            <a:r>
              <a:rPr b="1" i="0" lang="en-GB" sz="1600" u="none" cap="none" strike="noStrike">
                <a:solidFill>
                  <a:srgbClr val="073763"/>
                </a:solidFill>
                <a:latin typeface="Calibri"/>
                <a:ea typeface="Calibri"/>
                <a:cs typeface="Calibri"/>
                <a:sym typeface="Calibri"/>
              </a:rPr>
              <a:t>Focus Area 5</a:t>
            </a:r>
            <a:endParaRPr b="1" i="0" sz="1333" u="none" cap="none" strike="noStrike">
              <a:solidFill>
                <a:srgbClr val="073763"/>
              </a:solidFill>
              <a:latin typeface="Calibri"/>
              <a:ea typeface="Calibri"/>
              <a:cs typeface="Calibri"/>
              <a:sym typeface="Calibri"/>
            </a:endParaRPr>
          </a:p>
          <a:p>
            <a:pPr indent="0" lvl="0" marL="0" marR="0" rtl="0" algn="l">
              <a:lnSpc>
                <a:spcPct val="100000"/>
              </a:lnSpc>
              <a:spcBef>
                <a:spcPts val="0"/>
              </a:spcBef>
              <a:spcAft>
                <a:spcPts val="0"/>
              </a:spcAft>
              <a:buClr>
                <a:srgbClr val="073763"/>
              </a:buClr>
              <a:buSzPts val="1333"/>
              <a:buFont typeface="Calibri"/>
              <a:buNone/>
            </a:pPr>
            <a:r>
              <a:rPr b="0" i="0" lang="en-GB" sz="1333" u="none" cap="none" strike="noStrike">
                <a:solidFill>
                  <a:srgbClr val="073763"/>
                </a:solidFill>
                <a:latin typeface="Calibri"/>
                <a:ea typeface="Calibri"/>
                <a:cs typeface="Calibri"/>
                <a:sym typeface="Calibri"/>
              </a:rPr>
              <a:t>International open and free access to coastal information</a:t>
            </a:r>
            <a:endParaRPr b="0" i="0" sz="1800" u="none" cap="none" strike="noStrike">
              <a:solidFill>
                <a:schemeClr val="dk1"/>
              </a:solidFill>
              <a:latin typeface="Arial"/>
              <a:ea typeface="Arial"/>
              <a:cs typeface="Arial"/>
              <a:sym typeface="Arial"/>
            </a:endParaRPr>
          </a:p>
        </p:txBody>
      </p:sp>
      <p:sp>
        <p:nvSpPr>
          <p:cNvPr id="539" name="Google Shape;539;p64"/>
          <p:cNvSpPr txBox="1"/>
          <p:nvPr/>
        </p:nvSpPr>
        <p:spPr>
          <a:xfrm>
            <a:off x="8128001" y="4302984"/>
            <a:ext cx="3126300" cy="543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73763"/>
              </a:buClr>
              <a:buSzPts val="1600"/>
              <a:buFont typeface="Calibri"/>
              <a:buNone/>
            </a:pPr>
            <a:r>
              <a:rPr b="1" i="0" lang="en-GB" sz="1600" u="none" cap="none" strike="noStrike">
                <a:solidFill>
                  <a:srgbClr val="073763"/>
                </a:solidFill>
                <a:latin typeface="Calibri"/>
                <a:ea typeface="Calibri"/>
                <a:cs typeface="Calibri"/>
                <a:sym typeface="Calibri"/>
              </a:rPr>
              <a:t>Focus Area 6</a:t>
            </a:r>
            <a:endParaRPr b="1" i="0" sz="1333" u="none" cap="none" strike="noStrike">
              <a:solidFill>
                <a:srgbClr val="073763"/>
              </a:solidFill>
              <a:latin typeface="Calibri"/>
              <a:ea typeface="Calibri"/>
              <a:cs typeface="Calibri"/>
              <a:sym typeface="Calibri"/>
            </a:endParaRPr>
          </a:p>
          <a:p>
            <a:pPr indent="0" lvl="0" marL="0" marR="0" rtl="0" algn="l">
              <a:lnSpc>
                <a:spcPct val="100000"/>
              </a:lnSpc>
              <a:spcBef>
                <a:spcPts val="0"/>
              </a:spcBef>
              <a:spcAft>
                <a:spcPts val="0"/>
              </a:spcAft>
              <a:buClr>
                <a:srgbClr val="073763"/>
              </a:buClr>
              <a:buSzPts val="1333"/>
              <a:buFont typeface="Calibri"/>
              <a:buNone/>
            </a:pPr>
            <a:r>
              <a:rPr b="0" i="0" lang="en-GB" sz="1333" u="none" cap="none" strike="noStrike">
                <a:solidFill>
                  <a:srgbClr val="073763"/>
                </a:solidFill>
                <a:latin typeface="Calibri"/>
                <a:ea typeface="Calibri"/>
                <a:cs typeface="Calibri"/>
                <a:sym typeface="Calibri"/>
              </a:rPr>
              <a:t>Equitable coastal ocean capacity</a:t>
            </a:r>
            <a:endParaRPr b="0" i="0" sz="1333" u="none" cap="none" strike="noStrike">
              <a:solidFill>
                <a:srgbClr val="073763"/>
              </a:solidFill>
              <a:latin typeface="Calibri"/>
              <a:ea typeface="Calibri"/>
              <a:cs typeface="Calibri"/>
              <a:sym typeface="Calibri"/>
            </a:endParaRPr>
          </a:p>
        </p:txBody>
      </p:sp>
      <p:sp>
        <p:nvSpPr>
          <p:cNvPr id="540" name="Google Shape;540;p64"/>
          <p:cNvSpPr txBox="1"/>
          <p:nvPr/>
        </p:nvSpPr>
        <p:spPr>
          <a:xfrm>
            <a:off x="5032941" y="2076360"/>
            <a:ext cx="2146500" cy="2758800"/>
          </a:xfrm>
          <a:prstGeom prst="rect">
            <a:avLst/>
          </a:prstGeom>
          <a:solidFill>
            <a:srgbClr val="0737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rPr b="1" i="0" lang="en-GB" sz="2000" u="none" cap="none" strike="noStrike">
                <a:solidFill>
                  <a:schemeClr val="lt1"/>
                </a:solidFill>
                <a:latin typeface="Calibri"/>
                <a:ea typeface="Calibri"/>
                <a:cs typeface="Calibri"/>
                <a:sym typeface="Calibri"/>
              </a:rPr>
              <a:t>10 GlobalCoast Experiment Areas</a:t>
            </a:r>
            <a:endParaRPr b="0" i="0" sz="2000" u="none" cap="none" strike="noStrike">
              <a:solidFill>
                <a:schemeClr val="lt1"/>
              </a:solidFill>
              <a:latin typeface="Calibri"/>
              <a:ea typeface="Calibri"/>
              <a:cs typeface="Calibri"/>
              <a:sym typeface="Calibri"/>
            </a:endParaRPr>
          </a:p>
        </p:txBody>
      </p:sp>
      <p:cxnSp>
        <p:nvCxnSpPr>
          <p:cNvPr id="541" name="Google Shape;541;p64"/>
          <p:cNvCxnSpPr/>
          <p:nvPr/>
        </p:nvCxnSpPr>
        <p:spPr>
          <a:xfrm>
            <a:off x="4116101" y="2201400"/>
            <a:ext cx="854400" cy="0"/>
          </a:xfrm>
          <a:prstGeom prst="straightConnector1">
            <a:avLst/>
          </a:prstGeom>
          <a:noFill/>
          <a:ln cap="flat" cmpd="sng" w="9525">
            <a:solidFill>
              <a:srgbClr val="073763"/>
            </a:solidFill>
            <a:prstDash val="solid"/>
            <a:miter lim="800000"/>
            <a:headEnd len="sm" w="sm" type="none"/>
            <a:tailEnd len="sm" w="sm" type="none"/>
          </a:ln>
        </p:spPr>
      </p:cxnSp>
      <p:cxnSp>
        <p:nvCxnSpPr>
          <p:cNvPr id="542" name="Google Shape;542;p64"/>
          <p:cNvCxnSpPr/>
          <p:nvPr/>
        </p:nvCxnSpPr>
        <p:spPr>
          <a:xfrm>
            <a:off x="4105849" y="1701210"/>
            <a:ext cx="0" cy="792900"/>
          </a:xfrm>
          <a:prstGeom prst="straightConnector1">
            <a:avLst/>
          </a:prstGeom>
          <a:noFill/>
          <a:ln cap="flat" cmpd="sng" w="9525">
            <a:solidFill>
              <a:srgbClr val="073763"/>
            </a:solidFill>
            <a:prstDash val="solid"/>
            <a:miter lim="800000"/>
            <a:headEnd len="sm" w="sm" type="none"/>
            <a:tailEnd len="sm" w="sm" type="none"/>
          </a:ln>
        </p:spPr>
      </p:cxnSp>
      <p:cxnSp>
        <p:nvCxnSpPr>
          <p:cNvPr id="543" name="Google Shape;543;p64"/>
          <p:cNvCxnSpPr/>
          <p:nvPr/>
        </p:nvCxnSpPr>
        <p:spPr>
          <a:xfrm>
            <a:off x="4116101" y="3538740"/>
            <a:ext cx="854400" cy="0"/>
          </a:xfrm>
          <a:prstGeom prst="straightConnector1">
            <a:avLst/>
          </a:prstGeom>
          <a:noFill/>
          <a:ln cap="flat" cmpd="sng" w="9525">
            <a:solidFill>
              <a:srgbClr val="073763"/>
            </a:solidFill>
            <a:prstDash val="solid"/>
            <a:miter lim="800000"/>
            <a:headEnd len="sm" w="sm" type="none"/>
            <a:tailEnd len="sm" w="sm" type="none"/>
          </a:ln>
        </p:spPr>
      </p:cxnSp>
      <p:cxnSp>
        <p:nvCxnSpPr>
          <p:cNvPr id="544" name="Google Shape;544;p64"/>
          <p:cNvCxnSpPr/>
          <p:nvPr/>
        </p:nvCxnSpPr>
        <p:spPr>
          <a:xfrm>
            <a:off x="4105849" y="3038550"/>
            <a:ext cx="0" cy="792900"/>
          </a:xfrm>
          <a:prstGeom prst="straightConnector1">
            <a:avLst/>
          </a:prstGeom>
          <a:noFill/>
          <a:ln cap="flat" cmpd="sng" w="9525">
            <a:solidFill>
              <a:srgbClr val="073763"/>
            </a:solidFill>
            <a:prstDash val="solid"/>
            <a:miter lim="800000"/>
            <a:headEnd len="sm" w="sm" type="none"/>
            <a:tailEnd len="sm" w="sm" type="none"/>
          </a:ln>
        </p:spPr>
      </p:cxnSp>
      <p:cxnSp>
        <p:nvCxnSpPr>
          <p:cNvPr id="545" name="Google Shape;545;p64"/>
          <p:cNvCxnSpPr/>
          <p:nvPr/>
        </p:nvCxnSpPr>
        <p:spPr>
          <a:xfrm>
            <a:off x="4116101" y="4622584"/>
            <a:ext cx="854400" cy="0"/>
          </a:xfrm>
          <a:prstGeom prst="straightConnector1">
            <a:avLst/>
          </a:prstGeom>
          <a:noFill/>
          <a:ln cap="flat" cmpd="sng" w="9525">
            <a:solidFill>
              <a:srgbClr val="073763"/>
            </a:solidFill>
            <a:prstDash val="solid"/>
            <a:miter lim="800000"/>
            <a:headEnd len="sm" w="sm" type="none"/>
            <a:tailEnd len="sm" w="sm" type="none"/>
          </a:ln>
        </p:spPr>
      </p:cxnSp>
      <p:cxnSp>
        <p:nvCxnSpPr>
          <p:cNvPr id="546" name="Google Shape;546;p64"/>
          <p:cNvCxnSpPr/>
          <p:nvPr/>
        </p:nvCxnSpPr>
        <p:spPr>
          <a:xfrm>
            <a:off x="4105849" y="4377570"/>
            <a:ext cx="0" cy="792900"/>
          </a:xfrm>
          <a:prstGeom prst="straightConnector1">
            <a:avLst/>
          </a:prstGeom>
          <a:noFill/>
          <a:ln cap="flat" cmpd="sng" w="9525">
            <a:solidFill>
              <a:srgbClr val="073763"/>
            </a:solidFill>
            <a:prstDash val="solid"/>
            <a:miter lim="800000"/>
            <a:headEnd len="sm" w="sm" type="none"/>
            <a:tailEnd len="sm" w="sm" type="none"/>
          </a:ln>
        </p:spPr>
      </p:cxnSp>
      <p:cxnSp>
        <p:nvCxnSpPr>
          <p:cNvPr id="547" name="Google Shape;547;p64"/>
          <p:cNvCxnSpPr/>
          <p:nvPr/>
        </p:nvCxnSpPr>
        <p:spPr>
          <a:xfrm>
            <a:off x="7264963" y="2220041"/>
            <a:ext cx="854400" cy="0"/>
          </a:xfrm>
          <a:prstGeom prst="straightConnector1">
            <a:avLst/>
          </a:prstGeom>
          <a:noFill/>
          <a:ln cap="flat" cmpd="sng" w="9525">
            <a:solidFill>
              <a:srgbClr val="073763"/>
            </a:solidFill>
            <a:prstDash val="solid"/>
            <a:miter lim="800000"/>
            <a:headEnd len="sm" w="sm" type="none"/>
            <a:tailEnd len="sm" w="sm" type="none"/>
          </a:ln>
        </p:spPr>
      </p:cxnSp>
      <p:cxnSp>
        <p:nvCxnSpPr>
          <p:cNvPr id="548" name="Google Shape;548;p64"/>
          <p:cNvCxnSpPr/>
          <p:nvPr/>
        </p:nvCxnSpPr>
        <p:spPr>
          <a:xfrm>
            <a:off x="8128000" y="1677534"/>
            <a:ext cx="0" cy="792900"/>
          </a:xfrm>
          <a:prstGeom prst="straightConnector1">
            <a:avLst/>
          </a:prstGeom>
          <a:noFill/>
          <a:ln cap="flat" cmpd="sng" w="9525">
            <a:solidFill>
              <a:srgbClr val="073763"/>
            </a:solidFill>
            <a:prstDash val="solid"/>
            <a:miter lim="800000"/>
            <a:headEnd len="sm" w="sm" type="none"/>
            <a:tailEnd len="sm" w="sm" type="none"/>
          </a:ln>
        </p:spPr>
      </p:cxnSp>
      <p:cxnSp>
        <p:nvCxnSpPr>
          <p:cNvPr id="549" name="Google Shape;549;p64"/>
          <p:cNvCxnSpPr/>
          <p:nvPr/>
        </p:nvCxnSpPr>
        <p:spPr>
          <a:xfrm>
            <a:off x="7264963" y="3514560"/>
            <a:ext cx="854400" cy="0"/>
          </a:xfrm>
          <a:prstGeom prst="straightConnector1">
            <a:avLst/>
          </a:prstGeom>
          <a:noFill/>
          <a:ln cap="flat" cmpd="sng" w="9525">
            <a:solidFill>
              <a:srgbClr val="073763"/>
            </a:solidFill>
            <a:prstDash val="solid"/>
            <a:miter lim="800000"/>
            <a:headEnd len="sm" w="sm" type="none"/>
            <a:tailEnd len="sm" w="sm" type="none"/>
          </a:ln>
        </p:spPr>
      </p:cxnSp>
      <p:cxnSp>
        <p:nvCxnSpPr>
          <p:cNvPr id="550" name="Google Shape;550;p64"/>
          <p:cNvCxnSpPr/>
          <p:nvPr/>
        </p:nvCxnSpPr>
        <p:spPr>
          <a:xfrm>
            <a:off x="8128000" y="2972053"/>
            <a:ext cx="0" cy="792900"/>
          </a:xfrm>
          <a:prstGeom prst="straightConnector1">
            <a:avLst/>
          </a:prstGeom>
          <a:noFill/>
          <a:ln cap="flat" cmpd="sng" w="9525">
            <a:solidFill>
              <a:srgbClr val="073763"/>
            </a:solidFill>
            <a:prstDash val="solid"/>
            <a:miter lim="800000"/>
            <a:headEnd len="sm" w="sm" type="none"/>
            <a:tailEnd len="sm" w="sm" type="none"/>
          </a:ln>
        </p:spPr>
      </p:cxnSp>
      <p:cxnSp>
        <p:nvCxnSpPr>
          <p:cNvPr id="551" name="Google Shape;551;p64"/>
          <p:cNvCxnSpPr/>
          <p:nvPr/>
        </p:nvCxnSpPr>
        <p:spPr>
          <a:xfrm>
            <a:off x="7273520" y="4631385"/>
            <a:ext cx="854400" cy="0"/>
          </a:xfrm>
          <a:prstGeom prst="straightConnector1">
            <a:avLst/>
          </a:prstGeom>
          <a:noFill/>
          <a:ln cap="flat" cmpd="sng" w="9525">
            <a:solidFill>
              <a:srgbClr val="073763"/>
            </a:solidFill>
            <a:prstDash val="solid"/>
            <a:miter lim="800000"/>
            <a:headEnd len="sm" w="sm" type="none"/>
            <a:tailEnd len="sm" w="sm" type="none"/>
          </a:ln>
        </p:spPr>
      </p:cxnSp>
      <p:cxnSp>
        <p:nvCxnSpPr>
          <p:cNvPr id="552" name="Google Shape;552;p64"/>
          <p:cNvCxnSpPr/>
          <p:nvPr/>
        </p:nvCxnSpPr>
        <p:spPr>
          <a:xfrm>
            <a:off x="8136557" y="4393682"/>
            <a:ext cx="0" cy="792900"/>
          </a:xfrm>
          <a:prstGeom prst="straightConnector1">
            <a:avLst/>
          </a:prstGeom>
          <a:noFill/>
          <a:ln cap="flat" cmpd="sng" w="9525">
            <a:solidFill>
              <a:srgbClr val="073763"/>
            </a:solidFill>
            <a:prstDash val="solid"/>
            <a:miter lim="800000"/>
            <a:headEnd len="sm" w="sm" type="none"/>
            <a:tailEnd len="sm" w="sm" type="none"/>
          </a:ln>
        </p:spPr>
      </p:cxnSp>
      <p:sp>
        <p:nvSpPr>
          <p:cNvPr id="553" name="Google Shape;553;p64"/>
          <p:cNvSpPr txBox="1"/>
          <p:nvPr/>
        </p:nvSpPr>
        <p:spPr>
          <a:xfrm>
            <a:off x="1917150" y="5549091"/>
            <a:ext cx="82611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400"/>
              <a:buFont typeface="Roboto"/>
              <a:buNone/>
            </a:pPr>
            <a:r>
              <a:rPr b="0" i="0" lang="en-GB" sz="2400" u="none" cap="none" strike="noStrike">
                <a:solidFill>
                  <a:schemeClr val="accent1"/>
                </a:solidFill>
                <a:latin typeface="Roboto"/>
                <a:ea typeface="Roboto"/>
                <a:cs typeface="Roboto"/>
                <a:sym typeface="Roboto"/>
              </a:rPr>
              <a:t>3 Core Projects endorsed</a:t>
            </a:r>
            <a:endParaRPr b="0" i="0" sz="2400" u="none" cap="none" strike="noStrike">
              <a:solidFill>
                <a:srgbClr val="184596"/>
              </a:solidFill>
              <a:latin typeface="Roboto"/>
              <a:ea typeface="Roboto"/>
              <a:cs typeface="Roboto"/>
              <a:sym typeface="Roboto"/>
            </a:endParaRPr>
          </a:p>
          <a:p>
            <a:pPr indent="0" lvl="0" marL="0" marR="0" rtl="0" algn="ctr">
              <a:lnSpc>
                <a:spcPct val="100000"/>
              </a:lnSpc>
              <a:spcBef>
                <a:spcPts val="0"/>
              </a:spcBef>
              <a:spcAft>
                <a:spcPts val="0"/>
              </a:spcAft>
              <a:buClr>
                <a:srgbClr val="184596"/>
              </a:buClr>
              <a:buSzPts val="2400"/>
              <a:buFont typeface="Roboto"/>
              <a:buNone/>
            </a:pPr>
            <a:r>
              <a:rPr b="1" i="0" lang="en-GB" sz="2400" u="none" cap="none" strike="noStrike">
                <a:solidFill>
                  <a:srgbClr val="184596"/>
                </a:solidFill>
                <a:latin typeface="Roboto"/>
                <a:ea typeface="Roboto"/>
                <a:cs typeface="Roboto"/>
                <a:sym typeface="Roboto"/>
              </a:rPr>
              <a:t>30</a:t>
            </a:r>
            <a:r>
              <a:rPr b="0" i="0" lang="en-GB" sz="2400" u="none" cap="none" strike="noStrike">
                <a:solidFill>
                  <a:srgbClr val="184596"/>
                </a:solidFill>
                <a:latin typeface="Roboto"/>
                <a:ea typeface="Roboto"/>
                <a:cs typeface="Roboto"/>
                <a:sym typeface="Roboto"/>
              </a:rPr>
              <a:t> contributing partner projects endorsed</a:t>
            </a:r>
            <a:endParaRPr b="0" i="0" sz="1800" u="none" cap="none" strike="noStrike">
              <a:solidFill>
                <a:srgbClr val="184596"/>
              </a:solidFill>
              <a:latin typeface="Roboto"/>
              <a:ea typeface="Roboto"/>
              <a:cs typeface="Roboto"/>
              <a:sym typeface="Roboto"/>
            </a:endParaRPr>
          </a:p>
        </p:txBody>
      </p:sp>
      <p:pic>
        <p:nvPicPr>
          <p:cNvPr descr="Text&#10;&#10;Description automatically generated with medium confidence" id="554" name="Google Shape;554;p64"/>
          <p:cNvPicPr preferRelativeResize="0"/>
          <p:nvPr/>
        </p:nvPicPr>
        <p:blipFill rotWithShape="1">
          <a:blip r:embed="rId3">
            <a:alphaModFix/>
          </a:blip>
          <a:srcRect b="0" l="0" r="0" t="0"/>
          <a:stretch/>
        </p:blipFill>
        <p:spPr>
          <a:xfrm>
            <a:off x="41297" y="6346"/>
            <a:ext cx="3976412" cy="754865"/>
          </a:xfrm>
          <a:prstGeom prst="rect">
            <a:avLst/>
          </a:prstGeom>
          <a:noFill/>
          <a:ln>
            <a:noFill/>
          </a:ln>
        </p:spPr>
      </p:pic>
      <p:sp>
        <p:nvSpPr>
          <p:cNvPr id="555" name="Google Shape;555;p64"/>
          <p:cNvSpPr/>
          <p:nvPr/>
        </p:nvSpPr>
        <p:spPr>
          <a:xfrm>
            <a:off x="161550" y="6131325"/>
            <a:ext cx="1755600" cy="537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65"/>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fld id="{00000000-1234-1234-1234-123412341234}" type="slidenum">
              <a:rPr lang="en-GB"/>
              <a:t>‹#›</a:t>
            </a:fld>
            <a:endParaRPr/>
          </a:p>
        </p:txBody>
      </p:sp>
      <p:pic>
        <p:nvPicPr>
          <p:cNvPr id="561" name="Google Shape;561;p65"/>
          <p:cNvPicPr preferRelativeResize="0"/>
          <p:nvPr/>
        </p:nvPicPr>
        <p:blipFill rotWithShape="1">
          <a:blip r:embed="rId3">
            <a:alphaModFix/>
          </a:blip>
          <a:srcRect b="0" l="0" r="0" t="0"/>
          <a:stretch/>
        </p:blipFill>
        <p:spPr>
          <a:xfrm>
            <a:off x="4972975" y="1773625"/>
            <a:ext cx="6715676" cy="3959405"/>
          </a:xfrm>
          <a:prstGeom prst="rect">
            <a:avLst/>
          </a:prstGeom>
          <a:noFill/>
          <a:ln>
            <a:noFill/>
          </a:ln>
        </p:spPr>
      </p:pic>
      <p:sp>
        <p:nvSpPr>
          <p:cNvPr id="562" name="Google Shape;562;p65"/>
          <p:cNvSpPr txBox="1"/>
          <p:nvPr/>
        </p:nvSpPr>
        <p:spPr>
          <a:xfrm>
            <a:off x="458625" y="1832425"/>
            <a:ext cx="4433100" cy="3726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30909"/>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Global Coast - 10 coastal sites selected for diversity: coastal features, needs, infrastructure</a:t>
            </a:r>
            <a:endParaRPr sz="1800">
              <a:solidFill>
                <a:schemeClr val="dk1"/>
              </a:solidFill>
            </a:endParaRPr>
          </a:p>
          <a:p>
            <a:pPr indent="0" lvl="0" marL="457200" marR="0" rtl="0" algn="l">
              <a:lnSpc>
                <a:spcPct val="130909"/>
              </a:lnSpc>
              <a:spcBef>
                <a:spcPts val="0"/>
              </a:spcBef>
              <a:spcAft>
                <a:spcPts val="0"/>
              </a:spcAft>
              <a:buNone/>
            </a:pPr>
            <a:r>
              <a:t/>
            </a:r>
            <a:endParaRPr sz="1800">
              <a:solidFill>
                <a:schemeClr val="dk1"/>
              </a:solidFill>
            </a:endParaRPr>
          </a:p>
          <a:p>
            <a:pPr indent="-342900" lvl="0" marL="457200" marR="0" rtl="0" algn="l">
              <a:lnSpc>
                <a:spcPct val="130909"/>
              </a:lnSpc>
              <a:spcBef>
                <a:spcPts val="0"/>
              </a:spcBef>
              <a:spcAft>
                <a:spcPts val="0"/>
              </a:spcAft>
              <a:buClr>
                <a:schemeClr val="dk1"/>
              </a:buClr>
              <a:buSzPts val="1800"/>
              <a:buFont typeface="Arial"/>
              <a:buChar char="●"/>
            </a:pPr>
            <a:r>
              <a:rPr lang="en-GB" sz="1800">
                <a:solidFill>
                  <a:schemeClr val="dk1"/>
                </a:solidFill>
              </a:rPr>
              <a:t>Pilots </a:t>
            </a:r>
            <a:r>
              <a:rPr b="0" i="0" lang="en-GB" sz="1800" u="none" cap="none" strike="noStrike">
                <a:solidFill>
                  <a:schemeClr val="dk1"/>
                </a:solidFill>
                <a:latin typeface="Arial"/>
                <a:ea typeface="Arial"/>
                <a:cs typeface="Arial"/>
                <a:sym typeface="Arial"/>
              </a:rPr>
              <a:t>for developing new technologies and services, public and private partnerships</a:t>
            </a:r>
            <a:endParaRPr b="0" i="0" sz="1800" u="none" cap="none" strike="noStrike">
              <a:solidFill>
                <a:schemeClr val="dk1"/>
              </a:solidFill>
              <a:latin typeface="Arial"/>
              <a:ea typeface="Arial"/>
              <a:cs typeface="Arial"/>
              <a:sym typeface="Arial"/>
            </a:endParaRPr>
          </a:p>
          <a:p>
            <a:pPr indent="0" lvl="0" marL="0" marR="0" rtl="0" algn="l">
              <a:lnSpc>
                <a:spcPct val="130909"/>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30909"/>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Common data and best practice backbone </a:t>
            </a:r>
            <a:endParaRPr b="0" i="0" sz="1800" u="none" cap="none" strike="noStrike">
              <a:solidFill>
                <a:schemeClr val="dk1"/>
              </a:solidFill>
              <a:latin typeface="Arial"/>
              <a:ea typeface="Arial"/>
              <a:cs typeface="Arial"/>
              <a:sym typeface="Arial"/>
            </a:endParaRPr>
          </a:p>
        </p:txBody>
      </p:sp>
      <p:sp>
        <p:nvSpPr>
          <p:cNvPr id="563" name="Google Shape;563;p65"/>
          <p:cNvSpPr txBox="1"/>
          <p:nvPr>
            <p:ph type="title"/>
          </p:nvPr>
        </p:nvSpPr>
        <p:spPr>
          <a:xfrm>
            <a:off x="458633" y="484908"/>
            <a:ext cx="10282800" cy="812100"/>
          </a:xfrm>
          <a:prstGeom prst="rect">
            <a:avLst/>
          </a:prstGeom>
          <a:noFill/>
          <a:ln>
            <a:noFill/>
          </a:ln>
        </p:spPr>
        <p:txBody>
          <a:bodyPr anchorCtr="0" anchor="ctr" bIns="34275" lIns="68575" spcFirstLastPara="1" rIns="68575" wrap="square" tIns="34275">
            <a:noAutofit/>
          </a:bodyPr>
          <a:lstStyle/>
          <a:p>
            <a:pPr indent="0" lvl="0" marL="0" rtl="0" algn="l">
              <a:lnSpc>
                <a:spcPct val="85000"/>
              </a:lnSpc>
              <a:spcBef>
                <a:spcPts val="0"/>
              </a:spcBef>
              <a:spcAft>
                <a:spcPts val="0"/>
              </a:spcAft>
              <a:buSzPts val="2700"/>
              <a:buNone/>
            </a:pPr>
            <a:r>
              <a:rPr lang="en-GB">
                <a:latin typeface="Barlow"/>
                <a:ea typeface="Barlow"/>
                <a:cs typeface="Barlow"/>
                <a:sym typeface="Barlow"/>
              </a:rPr>
              <a:t> Global Coast </a:t>
            </a:r>
            <a:endParaRPr>
              <a:latin typeface="Barlow"/>
              <a:ea typeface="Barlow"/>
              <a:cs typeface="Barlow"/>
              <a:sym typeface="Barlow"/>
            </a:endParaRPr>
          </a:p>
          <a:p>
            <a:pPr indent="0" lvl="0" marL="152400" rtl="0" algn="l">
              <a:lnSpc>
                <a:spcPct val="85000"/>
              </a:lnSpc>
              <a:spcBef>
                <a:spcPts val="0"/>
              </a:spcBef>
              <a:spcAft>
                <a:spcPts val="0"/>
              </a:spcAft>
              <a:buSzPts val="2700"/>
              <a:buNone/>
            </a:pPr>
            <a:r>
              <a:rPr b="0" lang="en-GB" sz="1700">
                <a:latin typeface="Barlow"/>
                <a:ea typeface="Barlow"/>
                <a:cs typeface="Barlow"/>
                <a:sym typeface="Barlow"/>
              </a:rPr>
              <a:t>Area with different coastal features, societal needs,  and level of development - same backbone </a:t>
            </a:r>
            <a:endParaRPr b="0" sz="1700">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68" name="Shape 568"/>
        <p:cNvGrpSpPr/>
        <p:nvPr/>
      </p:nvGrpSpPr>
      <p:grpSpPr>
        <a:xfrm>
          <a:off x="0" y="0"/>
          <a:ext cx="0" cy="0"/>
          <a:chOff x="0" y="0"/>
          <a:chExt cx="0" cy="0"/>
        </a:xfrm>
      </p:grpSpPr>
      <p:sp>
        <p:nvSpPr>
          <p:cNvPr id="569" name="Google Shape;569;p66"/>
          <p:cNvSpPr/>
          <p:nvPr/>
        </p:nvSpPr>
        <p:spPr>
          <a:xfrm>
            <a:off x="3511392" y="152408"/>
            <a:ext cx="86808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 name="Google Shape;570;p66"/>
          <p:cNvSpPr txBox="1"/>
          <p:nvPr/>
        </p:nvSpPr>
        <p:spPr>
          <a:xfrm>
            <a:off x="124653" y="848383"/>
            <a:ext cx="3069600" cy="677100"/>
          </a:xfrm>
          <a:prstGeom prst="rect">
            <a:avLst/>
          </a:prstGeom>
          <a:noFill/>
          <a:ln>
            <a:noFill/>
          </a:ln>
        </p:spPr>
        <p:txBody>
          <a:bodyPr anchorCtr="0" anchor="t" bIns="121900" lIns="121900" spcFirstLastPara="1" rIns="121900" wrap="square" tIns="121900">
            <a:spAutoFit/>
          </a:bodyPr>
          <a:lstStyle/>
          <a:p>
            <a:pPr indent="0" lvl="0" marL="0" rtl="0" algn="ctr">
              <a:lnSpc>
                <a:spcPct val="115000"/>
              </a:lnSpc>
              <a:spcBef>
                <a:spcPts val="0"/>
              </a:spcBef>
              <a:spcAft>
                <a:spcPts val="1500"/>
              </a:spcAft>
              <a:buNone/>
            </a:pPr>
            <a:r>
              <a:rPr b="1" lang="en-GB" sz="2800">
                <a:solidFill>
                  <a:schemeClr val="accent2"/>
                </a:solidFill>
                <a:latin typeface="Barlow"/>
                <a:ea typeface="Barlow"/>
                <a:cs typeface="Barlow"/>
                <a:sym typeface="Barlow"/>
              </a:rPr>
              <a:t>Opportunities</a:t>
            </a:r>
            <a:endParaRPr sz="2700">
              <a:solidFill>
                <a:schemeClr val="lt1"/>
              </a:solidFill>
              <a:latin typeface="Barlow"/>
              <a:ea typeface="Barlow"/>
              <a:cs typeface="Barlow"/>
              <a:sym typeface="Barlow"/>
            </a:endParaRPr>
          </a:p>
        </p:txBody>
      </p:sp>
      <p:sp>
        <p:nvSpPr>
          <p:cNvPr id="571" name="Google Shape;571;p66"/>
          <p:cNvSpPr txBox="1"/>
          <p:nvPr>
            <p:ph idx="1" type="body"/>
          </p:nvPr>
        </p:nvSpPr>
        <p:spPr>
          <a:xfrm>
            <a:off x="3814325" y="933450"/>
            <a:ext cx="8084700" cy="5334000"/>
          </a:xfrm>
          <a:prstGeom prst="rect">
            <a:avLst/>
          </a:prstGeom>
          <a:noFill/>
          <a:ln>
            <a:noFill/>
          </a:ln>
        </p:spPr>
        <p:txBody>
          <a:bodyPr anchorCtr="0" anchor="t" bIns="0" lIns="0" spcFirstLastPara="1" rIns="0" wrap="square" tIns="0">
            <a:noAutofit/>
          </a:bodyPr>
          <a:lstStyle/>
          <a:p>
            <a:pPr indent="0" lvl="0" marL="89999" rtl="0" algn="l">
              <a:lnSpc>
                <a:spcPct val="115000"/>
              </a:lnSpc>
              <a:spcBef>
                <a:spcPts val="0"/>
              </a:spcBef>
              <a:spcAft>
                <a:spcPts val="0"/>
              </a:spcAft>
              <a:buNone/>
            </a:pPr>
            <a:r>
              <a:t/>
            </a:r>
            <a:endParaRPr sz="2500">
              <a:solidFill>
                <a:srgbClr val="1C4587"/>
              </a:solidFill>
              <a:latin typeface="Calibri"/>
              <a:ea typeface="Calibri"/>
              <a:cs typeface="Calibri"/>
              <a:sym typeface="Calibri"/>
            </a:endParaRPr>
          </a:p>
          <a:p>
            <a:pPr indent="0" lvl="0" marL="0" rtl="0" algn="l">
              <a:lnSpc>
                <a:spcPct val="115000"/>
              </a:lnSpc>
              <a:spcBef>
                <a:spcPts val="0"/>
              </a:spcBef>
              <a:spcAft>
                <a:spcPts val="0"/>
              </a:spcAft>
              <a:buNone/>
            </a:pPr>
            <a:r>
              <a:rPr lang="en-GB" sz="2300">
                <a:solidFill>
                  <a:schemeClr val="accent2"/>
                </a:solidFill>
                <a:latin typeface="Barlow"/>
                <a:ea typeface="Barlow"/>
                <a:cs typeface="Barlow"/>
                <a:sym typeface="Barlow"/>
              </a:rPr>
              <a:t>Co-Design and CoastPredict</a:t>
            </a:r>
            <a:r>
              <a:rPr lang="en-GB" sz="2500">
                <a:solidFill>
                  <a:srgbClr val="1C4587"/>
                </a:solidFill>
                <a:latin typeface="Barlow"/>
                <a:ea typeface="Barlow"/>
                <a:cs typeface="Barlow"/>
                <a:sym typeface="Barlow"/>
              </a:rPr>
              <a:t> </a:t>
            </a:r>
            <a:r>
              <a:rPr lang="en-GB" sz="2500">
                <a:solidFill>
                  <a:srgbClr val="1C4587"/>
                </a:solidFill>
                <a:latin typeface="Calibri"/>
                <a:ea typeface="Calibri"/>
                <a:cs typeface="Calibri"/>
                <a:sym typeface="Calibri"/>
              </a:rPr>
              <a:t>focus on ocean observing and modeling for ocean services</a:t>
            </a:r>
            <a:r>
              <a:rPr lang="en-GB" sz="2500">
                <a:solidFill>
                  <a:srgbClr val="1C4587"/>
                </a:solidFill>
                <a:latin typeface="Barlow"/>
                <a:ea typeface="Barlow"/>
                <a:cs typeface="Barlow"/>
                <a:sym typeface="Barlow"/>
              </a:rPr>
              <a:t> </a:t>
            </a:r>
            <a:endParaRPr sz="2500">
              <a:solidFill>
                <a:srgbClr val="1C4587"/>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rgbClr val="1C4587"/>
              </a:solidFill>
              <a:latin typeface="Barlow"/>
              <a:ea typeface="Barlow"/>
              <a:cs typeface="Barlow"/>
              <a:sym typeface="Barlow"/>
            </a:endParaRPr>
          </a:p>
          <a:p>
            <a:pPr indent="0" lvl="0" marL="0" rtl="0" algn="l">
              <a:lnSpc>
                <a:spcPct val="115000"/>
              </a:lnSpc>
              <a:spcBef>
                <a:spcPts val="0"/>
              </a:spcBef>
              <a:spcAft>
                <a:spcPts val="0"/>
              </a:spcAft>
              <a:buNone/>
            </a:pPr>
            <a:r>
              <a:rPr lang="en-GB" sz="2500">
                <a:solidFill>
                  <a:srgbClr val="1C4587"/>
                </a:solidFill>
                <a:latin typeface="Calibri"/>
                <a:ea typeface="Calibri"/>
                <a:cs typeface="Calibri"/>
                <a:sym typeface="Calibri"/>
              </a:rPr>
              <a:t>Exemplars for marine heatwave, boundary currents and storm surge focus on major areas of urgent need</a:t>
            </a:r>
            <a:endParaRPr sz="2500">
              <a:solidFill>
                <a:srgbClr val="1C4587"/>
              </a:solidFill>
              <a:latin typeface="Calibri"/>
              <a:ea typeface="Calibri"/>
              <a:cs typeface="Calibri"/>
              <a:sym typeface="Calibri"/>
            </a:endParaRPr>
          </a:p>
          <a:p>
            <a:pPr indent="-330200" lvl="0" marL="719999" rtl="0" algn="l">
              <a:spcBef>
                <a:spcPts val="0"/>
              </a:spcBef>
              <a:spcAft>
                <a:spcPts val="0"/>
              </a:spcAft>
              <a:buClr>
                <a:srgbClr val="1C4587"/>
              </a:buClr>
              <a:buSzPts val="2500"/>
              <a:buChar char="•"/>
            </a:pPr>
            <a:r>
              <a:rPr lang="en-GB" sz="2500">
                <a:solidFill>
                  <a:srgbClr val="1C4587"/>
                </a:solidFill>
                <a:latin typeface="Calibri"/>
                <a:ea typeface="Calibri"/>
                <a:cs typeface="Calibri"/>
                <a:sym typeface="Calibri"/>
              </a:rPr>
              <a:t>Recognise the importance of cal/val satellites</a:t>
            </a:r>
            <a:endParaRPr sz="2500">
              <a:solidFill>
                <a:srgbClr val="1C4587"/>
              </a:solidFill>
              <a:latin typeface="Calibri"/>
              <a:ea typeface="Calibri"/>
              <a:cs typeface="Calibri"/>
              <a:sym typeface="Calibri"/>
            </a:endParaRPr>
          </a:p>
          <a:p>
            <a:pPr indent="-330200" lvl="0" marL="719999" rtl="0" algn="l">
              <a:spcBef>
                <a:spcPts val="0"/>
              </a:spcBef>
              <a:spcAft>
                <a:spcPts val="0"/>
              </a:spcAft>
              <a:buClr>
                <a:srgbClr val="1C4587"/>
              </a:buClr>
              <a:buSzPts val="2500"/>
              <a:buChar char="•"/>
            </a:pPr>
            <a:r>
              <a:rPr lang="en-GB" sz="2500">
                <a:solidFill>
                  <a:srgbClr val="1C4587"/>
                </a:solidFill>
                <a:latin typeface="Calibri"/>
                <a:ea typeface="Calibri"/>
                <a:cs typeface="Calibri"/>
                <a:sym typeface="Calibri"/>
              </a:rPr>
              <a:t>Integrated (obs/modelling solution) </a:t>
            </a:r>
            <a:endParaRPr sz="2500">
              <a:solidFill>
                <a:srgbClr val="1C4587"/>
              </a:solidFill>
              <a:latin typeface="Calibri"/>
              <a:ea typeface="Calibri"/>
              <a:cs typeface="Calibri"/>
              <a:sym typeface="Calibri"/>
            </a:endParaRPr>
          </a:p>
          <a:p>
            <a:pPr indent="-330200" lvl="0" marL="719999" rtl="0" algn="l">
              <a:spcBef>
                <a:spcPts val="0"/>
              </a:spcBef>
              <a:spcAft>
                <a:spcPts val="0"/>
              </a:spcAft>
              <a:buClr>
                <a:srgbClr val="1C4587"/>
              </a:buClr>
              <a:buSzPts val="2500"/>
              <a:buChar char="•"/>
            </a:pPr>
            <a:r>
              <a:rPr lang="en-GB" sz="2500">
                <a:solidFill>
                  <a:srgbClr val="1C4587"/>
                </a:solidFill>
                <a:latin typeface="Calibri"/>
                <a:ea typeface="Calibri"/>
                <a:cs typeface="Calibri"/>
                <a:sym typeface="Calibri"/>
              </a:rPr>
              <a:t>Pilots designed to integrate satellite observations</a:t>
            </a:r>
            <a:endParaRPr sz="2500">
              <a:solidFill>
                <a:srgbClr val="1C4587"/>
              </a:solidFill>
              <a:latin typeface="Calibri"/>
              <a:ea typeface="Calibri"/>
              <a:cs typeface="Calibri"/>
              <a:sym typeface="Calibri"/>
            </a:endParaRPr>
          </a:p>
          <a:p>
            <a:pPr indent="0" lvl="0" marL="457200" rtl="0" algn="l">
              <a:spcBef>
                <a:spcPts val="0"/>
              </a:spcBef>
              <a:spcAft>
                <a:spcPts val="0"/>
              </a:spcAft>
              <a:buNone/>
            </a:pPr>
            <a:r>
              <a:t/>
            </a:r>
            <a:endParaRPr sz="2500">
              <a:solidFill>
                <a:srgbClr val="1C4587"/>
              </a:solidFill>
              <a:latin typeface="Calibri"/>
              <a:ea typeface="Calibri"/>
              <a:cs typeface="Calibri"/>
              <a:sym typeface="Calibri"/>
            </a:endParaRPr>
          </a:p>
          <a:p>
            <a:pPr indent="0" lvl="0" marL="0" rtl="0" algn="l">
              <a:spcBef>
                <a:spcPts val="0"/>
              </a:spcBef>
              <a:spcAft>
                <a:spcPts val="0"/>
              </a:spcAft>
              <a:buNone/>
            </a:pPr>
            <a:r>
              <a:rPr lang="en-GB" sz="2500">
                <a:solidFill>
                  <a:srgbClr val="1C4587"/>
                </a:solidFill>
                <a:latin typeface="Calibri"/>
                <a:ea typeface="Calibri"/>
                <a:cs typeface="Calibri"/>
                <a:sym typeface="Calibri"/>
              </a:rPr>
              <a:t>Global Coast </a:t>
            </a:r>
            <a:endParaRPr sz="2500">
              <a:solidFill>
                <a:srgbClr val="1C4587"/>
              </a:solidFill>
              <a:latin typeface="Calibri"/>
              <a:ea typeface="Calibri"/>
              <a:cs typeface="Calibri"/>
              <a:sym typeface="Calibri"/>
            </a:endParaRPr>
          </a:p>
          <a:p>
            <a:pPr indent="-330200" lvl="0" marL="719999" marR="0" rtl="0" algn="l">
              <a:lnSpc>
                <a:spcPct val="100000"/>
              </a:lnSpc>
              <a:spcBef>
                <a:spcPts val="0"/>
              </a:spcBef>
              <a:spcAft>
                <a:spcPts val="0"/>
              </a:spcAft>
              <a:buClr>
                <a:srgbClr val="1C4587"/>
              </a:buClr>
              <a:buSzPts val="2500"/>
              <a:buChar char="•"/>
            </a:pPr>
            <a:r>
              <a:rPr b="0" lang="en-GB" sz="2500">
                <a:solidFill>
                  <a:srgbClr val="1C4587"/>
                </a:solidFill>
                <a:latin typeface="Calibri"/>
                <a:ea typeface="Calibri"/>
                <a:cs typeface="Calibri"/>
                <a:sym typeface="Calibri"/>
              </a:rPr>
              <a:t>Site planning now in early development </a:t>
            </a:r>
            <a:endParaRPr b="0" sz="2500">
              <a:solidFill>
                <a:srgbClr val="1C4587"/>
              </a:solidFill>
              <a:latin typeface="Calibri"/>
              <a:ea typeface="Calibri"/>
              <a:cs typeface="Calibri"/>
              <a:sym typeface="Calibri"/>
            </a:endParaRPr>
          </a:p>
          <a:p>
            <a:pPr indent="-330200" lvl="0" marL="719999" marR="0" rtl="0" algn="l">
              <a:lnSpc>
                <a:spcPct val="100000"/>
              </a:lnSpc>
              <a:spcBef>
                <a:spcPts val="0"/>
              </a:spcBef>
              <a:spcAft>
                <a:spcPts val="0"/>
              </a:spcAft>
              <a:buClr>
                <a:srgbClr val="1C4587"/>
              </a:buClr>
              <a:buSzPts val="2500"/>
              <a:buChar char="•"/>
            </a:pPr>
            <a:r>
              <a:rPr b="0" lang="en-GB" sz="2500">
                <a:solidFill>
                  <a:srgbClr val="1C4587"/>
                </a:solidFill>
                <a:latin typeface="Calibri"/>
                <a:ea typeface="Calibri"/>
                <a:cs typeface="Calibri"/>
                <a:sym typeface="Calibri"/>
              </a:rPr>
              <a:t>CoastPredict recognises vital importance future satellite developments - keen to actively collaborate</a:t>
            </a:r>
            <a:endParaRPr b="0" sz="2500">
              <a:solidFill>
                <a:srgbClr val="1C4587"/>
              </a:solidFill>
              <a:latin typeface="Calibri"/>
              <a:ea typeface="Calibri"/>
              <a:cs typeface="Calibri"/>
              <a:sym typeface="Calibri"/>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p:txBody>
      </p:sp>
      <p:sp>
        <p:nvSpPr>
          <p:cNvPr id="572" name="Google Shape;572;p66"/>
          <p:cNvSpPr txBox="1"/>
          <p:nvPr>
            <p:ph type="title"/>
          </p:nvPr>
        </p:nvSpPr>
        <p:spPr>
          <a:xfrm>
            <a:off x="3700324" y="269325"/>
            <a:ext cx="8491800" cy="90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300">
                <a:latin typeface="Barlow"/>
                <a:ea typeface="Barlow"/>
                <a:cs typeface="Barlow"/>
                <a:sym typeface="Barlow"/>
              </a:rPr>
              <a:t>Co-Design Exemplars with a Coastal Focus</a:t>
            </a:r>
            <a:endParaRPr b="0" sz="1700">
              <a:latin typeface="Barlow"/>
              <a:ea typeface="Barlow"/>
              <a:cs typeface="Barlow"/>
              <a:sym typeface="Barlow"/>
            </a:endParaRPr>
          </a:p>
        </p:txBody>
      </p:sp>
      <p:sp>
        <p:nvSpPr>
          <p:cNvPr id="573" name="Google Shape;573;p66"/>
          <p:cNvSpPr/>
          <p:nvPr/>
        </p:nvSpPr>
        <p:spPr>
          <a:xfrm>
            <a:off x="1672100" y="6142733"/>
            <a:ext cx="1839300" cy="399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 name="Google Shape;574;p66"/>
          <p:cNvSpPr/>
          <p:nvPr/>
        </p:nvSpPr>
        <p:spPr>
          <a:xfrm>
            <a:off x="485733" y="5782767"/>
            <a:ext cx="1700700" cy="906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 name="Google Shape;575;p66"/>
          <p:cNvSpPr txBox="1"/>
          <p:nvPr/>
        </p:nvSpPr>
        <p:spPr>
          <a:xfrm>
            <a:off x="3976700" y="1765300"/>
            <a:ext cx="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76" name="Google Shape;576;p66"/>
          <p:cNvSpPr txBox="1"/>
          <p:nvPr/>
        </p:nvSpPr>
        <p:spPr>
          <a:xfrm>
            <a:off x="3976700" y="1765300"/>
            <a:ext cx="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577" name="Google Shape;577;p66"/>
          <p:cNvPicPr preferRelativeResize="0"/>
          <p:nvPr/>
        </p:nvPicPr>
        <p:blipFill rotWithShape="1">
          <a:blip r:embed="rId3">
            <a:alphaModFix/>
          </a:blip>
          <a:srcRect b="0" l="0" r="0" t="0"/>
          <a:stretch/>
        </p:blipFill>
        <p:spPr>
          <a:xfrm>
            <a:off x="894200" y="3020867"/>
            <a:ext cx="1553034" cy="1616366"/>
          </a:xfrm>
          <a:prstGeom prst="rect">
            <a:avLst/>
          </a:prstGeom>
          <a:noFill/>
          <a:ln>
            <a:noFill/>
          </a:ln>
        </p:spPr>
      </p:pic>
      <p:pic>
        <p:nvPicPr>
          <p:cNvPr id="578" name="Google Shape;578;p66"/>
          <p:cNvPicPr preferRelativeResize="0"/>
          <p:nvPr/>
        </p:nvPicPr>
        <p:blipFill rotWithShape="1">
          <a:blip r:embed="rId4">
            <a:alphaModFix/>
          </a:blip>
          <a:srcRect b="0" l="0" r="0" t="0"/>
          <a:stretch/>
        </p:blipFill>
        <p:spPr>
          <a:xfrm>
            <a:off x="894199" y="4166405"/>
            <a:ext cx="1553034" cy="1616366"/>
          </a:xfrm>
          <a:prstGeom prst="rect">
            <a:avLst/>
          </a:prstGeom>
          <a:noFill/>
          <a:ln>
            <a:noFill/>
          </a:ln>
        </p:spPr>
      </p:pic>
      <p:pic>
        <p:nvPicPr>
          <p:cNvPr id="579" name="Google Shape;579;p66"/>
          <p:cNvPicPr preferRelativeResize="0"/>
          <p:nvPr/>
        </p:nvPicPr>
        <p:blipFill rotWithShape="1">
          <a:blip r:embed="rId5">
            <a:alphaModFix/>
          </a:blip>
          <a:srcRect b="14581" l="0" r="0" t="0"/>
          <a:stretch/>
        </p:blipFill>
        <p:spPr>
          <a:xfrm>
            <a:off x="809099" y="1616000"/>
            <a:ext cx="1700700" cy="15119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84" name="Shape 584"/>
        <p:cNvGrpSpPr/>
        <p:nvPr/>
      </p:nvGrpSpPr>
      <p:grpSpPr>
        <a:xfrm>
          <a:off x="0" y="0"/>
          <a:ext cx="0" cy="0"/>
          <a:chOff x="0" y="0"/>
          <a:chExt cx="0" cy="0"/>
        </a:xfrm>
      </p:grpSpPr>
      <p:sp>
        <p:nvSpPr>
          <p:cNvPr id="585" name="Google Shape;585;p67"/>
          <p:cNvSpPr/>
          <p:nvPr/>
        </p:nvSpPr>
        <p:spPr>
          <a:xfrm>
            <a:off x="3511067" y="-167"/>
            <a:ext cx="86808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6" name="Google Shape;586;p67"/>
          <p:cNvSpPr txBox="1"/>
          <p:nvPr/>
        </p:nvSpPr>
        <p:spPr>
          <a:xfrm>
            <a:off x="124653" y="848383"/>
            <a:ext cx="3069600" cy="677100"/>
          </a:xfrm>
          <a:prstGeom prst="rect">
            <a:avLst/>
          </a:prstGeom>
          <a:noFill/>
          <a:ln>
            <a:noFill/>
          </a:ln>
        </p:spPr>
        <p:txBody>
          <a:bodyPr anchorCtr="0" anchor="t" bIns="121900" lIns="121900" spcFirstLastPara="1" rIns="121900" wrap="square" tIns="121900">
            <a:spAutoFit/>
          </a:bodyPr>
          <a:lstStyle/>
          <a:p>
            <a:pPr indent="0" lvl="0" marL="0" rtl="0" algn="ctr">
              <a:lnSpc>
                <a:spcPct val="115000"/>
              </a:lnSpc>
              <a:spcBef>
                <a:spcPts val="0"/>
              </a:spcBef>
              <a:spcAft>
                <a:spcPts val="1500"/>
              </a:spcAft>
              <a:buNone/>
            </a:pPr>
            <a:r>
              <a:rPr b="1" lang="en-GB" sz="2800">
                <a:solidFill>
                  <a:schemeClr val="accent2"/>
                </a:solidFill>
                <a:latin typeface="Barlow"/>
                <a:ea typeface="Barlow"/>
                <a:cs typeface="Barlow"/>
                <a:sym typeface="Barlow"/>
              </a:rPr>
              <a:t>Opportunities</a:t>
            </a:r>
            <a:endParaRPr sz="2700">
              <a:solidFill>
                <a:schemeClr val="lt1"/>
              </a:solidFill>
              <a:latin typeface="Barlow"/>
              <a:ea typeface="Barlow"/>
              <a:cs typeface="Barlow"/>
              <a:sym typeface="Barlow"/>
            </a:endParaRPr>
          </a:p>
        </p:txBody>
      </p:sp>
      <p:sp>
        <p:nvSpPr>
          <p:cNvPr id="587" name="Google Shape;587;p67"/>
          <p:cNvSpPr txBox="1"/>
          <p:nvPr>
            <p:ph idx="1" type="body"/>
          </p:nvPr>
        </p:nvSpPr>
        <p:spPr>
          <a:xfrm>
            <a:off x="3896200" y="2052650"/>
            <a:ext cx="7573500" cy="4428000"/>
          </a:xfrm>
          <a:prstGeom prst="rect">
            <a:avLst/>
          </a:prstGeom>
          <a:noFill/>
          <a:ln>
            <a:noFill/>
          </a:ln>
        </p:spPr>
        <p:txBody>
          <a:bodyPr anchorCtr="0" anchor="t" bIns="0" lIns="0" spcFirstLastPara="1" rIns="0" wrap="square" tIns="0">
            <a:noAutofit/>
          </a:bodyPr>
          <a:lstStyle/>
          <a:p>
            <a:pPr indent="0" lvl="0" marL="89999" rtl="0" algn="l">
              <a:lnSpc>
                <a:spcPct val="115000"/>
              </a:lnSpc>
              <a:spcBef>
                <a:spcPts val="0"/>
              </a:spcBef>
              <a:spcAft>
                <a:spcPts val="0"/>
              </a:spcAft>
              <a:buNone/>
            </a:pPr>
            <a:r>
              <a:t/>
            </a:r>
            <a:endParaRPr sz="2500">
              <a:solidFill>
                <a:srgbClr val="1C4587"/>
              </a:solidFill>
              <a:latin typeface="Calibri"/>
              <a:ea typeface="Calibri"/>
              <a:cs typeface="Calibri"/>
              <a:sym typeface="Calibri"/>
            </a:endParaRPr>
          </a:p>
          <a:p>
            <a:pPr indent="0" lvl="0" marL="0" rtl="0" algn="l">
              <a:lnSpc>
                <a:spcPct val="115000"/>
              </a:lnSpc>
              <a:spcBef>
                <a:spcPts val="0"/>
              </a:spcBef>
              <a:spcAft>
                <a:spcPts val="0"/>
              </a:spcAft>
              <a:buNone/>
            </a:pPr>
            <a:r>
              <a:rPr lang="en-GB" sz="2500">
                <a:solidFill>
                  <a:schemeClr val="accent2"/>
                </a:solidFill>
                <a:latin typeface="Barlow"/>
                <a:ea typeface="Barlow"/>
                <a:cs typeface="Barlow"/>
                <a:sym typeface="Barlow"/>
              </a:rPr>
              <a:t>OASIS</a:t>
            </a:r>
            <a:r>
              <a:rPr lang="en-GB" sz="2500">
                <a:solidFill>
                  <a:srgbClr val="1C4587"/>
                </a:solidFill>
                <a:latin typeface="Barlow"/>
                <a:ea typeface="Barlow"/>
                <a:cs typeface="Barlow"/>
                <a:sym typeface="Barlow"/>
              </a:rPr>
              <a:t> overview </a:t>
            </a:r>
            <a:r>
              <a:rPr i="1" lang="en-GB" sz="2500">
                <a:solidFill>
                  <a:srgbClr val="FF0000"/>
                </a:solidFill>
                <a:latin typeface="Barlow"/>
                <a:ea typeface="Barlow"/>
                <a:cs typeface="Barlow"/>
                <a:sym typeface="Barlow"/>
              </a:rPr>
              <a:t>(contacting Meghan)</a:t>
            </a:r>
            <a:endParaRPr i="1" sz="2700">
              <a:solidFill>
                <a:srgbClr val="FF0000"/>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rgbClr val="1C4587"/>
              </a:solidFill>
              <a:latin typeface="Barlow"/>
              <a:ea typeface="Barlow"/>
              <a:cs typeface="Barlow"/>
              <a:sym typeface="Barlow"/>
            </a:endParaRPr>
          </a:p>
          <a:p>
            <a:pPr indent="-158750" lvl="0" marL="89999" rtl="0" algn="l">
              <a:lnSpc>
                <a:spcPct val="115000"/>
              </a:lnSpc>
              <a:spcBef>
                <a:spcPts val="0"/>
              </a:spcBef>
              <a:spcAft>
                <a:spcPts val="0"/>
              </a:spcAft>
              <a:buClr>
                <a:srgbClr val="1C4587"/>
              </a:buClr>
              <a:buSzPts val="2500"/>
              <a:buChar char="•"/>
            </a:pPr>
            <a:r>
              <a:rPr lang="en-GB" sz="2500">
                <a:solidFill>
                  <a:srgbClr val="1C4587"/>
                </a:solidFill>
                <a:latin typeface="Calibri"/>
                <a:ea typeface="Calibri"/>
                <a:cs typeface="Calibri"/>
                <a:sym typeface="Calibri"/>
              </a:rPr>
              <a:t>   </a:t>
            </a:r>
            <a:r>
              <a:rPr lang="en-GB" sz="2500">
                <a:solidFill>
                  <a:srgbClr val="1C4587"/>
                </a:solidFill>
                <a:latin typeface="Calibri"/>
                <a:ea typeface="Calibri"/>
                <a:cs typeface="Calibri"/>
                <a:sym typeface="Calibri"/>
              </a:rPr>
              <a:t>Evolving Satellite  and in situ network Requirements</a:t>
            </a:r>
            <a:endParaRPr sz="2500">
              <a:solidFill>
                <a:srgbClr val="1C4587"/>
              </a:solidFill>
              <a:latin typeface="Calibri"/>
              <a:ea typeface="Calibri"/>
              <a:cs typeface="Calibri"/>
              <a:sym typeface="Calibri"/>
            </a:endParaRPr>
          </a:p>
          <a:p>
            <a:pPr indent="-330200" lvl="0" marL="719999" rtl="0" algn="l">
              <a:spcBef>
                <a:spcPts val="0"/>
              </a:spcBef>
              <a:spcAft>
                <a:spcPts val="0"/>
              </a:spcAft>
              <a:buClr>
                <a:srgbClr val="1C4587"/>
              </a:buClr>
              <a:buSzPts val="2500"/>
              <a:buChar char="•"/>
            </a:pPr>
            <a:r>
              <a:rPr lang="en-GB" sz="2500">
                <a:solidFill>
                  <a:srgbClr val="1C4587"/>
                </a:solidFill>
                <a:latin typeface="Calibri"/>
                <a:ea typeface="Calibri"/>
                <a:cs typeface="Calibri"/>
                <a:sym typeface="Calibri"/>
              </a:rPr>
              <a:t>Known </a:t>
            </a:r>
            <a:endParaRPr sz="2500">
              <a:solidFill>
                <a:srgbClr val="1C4587"/>
              </a:solidFill>
              <a:latin typeface="Calibri"/>
              <a:ea typeface="Calibri"/>
              <a:cs typeface="Calibri"/>
              <a:sym typeface="Calibri"/>
            </a:endParaRPr>
          </a:p>
          <a:p>
            <a:pPr indent="-330200" lvl="0" marL="719999" rtl="0" algn="l">
              <a:spcBef>
                <a:spcPts val="0"/>
              </a:spcBef>
              <a:spcAft>
                <a:spcPts val="0"/>
              </a:spcAft>
              <a:buClr>
                <a:srgbClr val="1C4587"/>
              </a:buClr>
              <a:buSzPts val="2500"/>
              <a:buChar char="•"/>
            </a:pPr>
            <a:r>
              <a:rPr lang="en-GB" sz="2500">
                <a:solidFill>
                  <a:srgbClr val="1C4587"/>
                </a:solidFill>
                <a:latin typeface="Calibri"/>
                <a:ea typeface="Calibri"/>
                <a:cs typeface="Calibri"/>
                <a:sym typeface="Calibri"/>
              </a:rPr>
              <a:t>Evolving </a:t>
            </a:r>
            <a:r>
              <a:rPr lang="en-GB" sz="1100">
                <a:solidFill>
                  <a:schemeClr val="dk1"/>
                </a:solidFill>
              </a:rPr>
              <a:t>These improved in situ &amp; satellite data, constraining improved models, will then lead to improved ocean information and Earth System forecasts serving stakeholders around the world.</a:t>
            </a:r>
            <a:endParaRPr sz="1200">
              <a:solidFill>
                <a:schemeClr val="dk1"/>
              </a:solidFill>
              <a:latin typeface="Calibri"/>
              <a:ea typeface="Calibri"/>
              <a:cs typeface="Calibri"/>
              <a:sym typeface="Calibri"/>
            </a:endParaRPr>
          </a:p>
          <a:p>
            <a:pPr indent="-387350" lvl="0" marL="457200" rtl="0" algn="l">
              <a:spcBef>
                <a:spcPts val="0"/>
              </a:spcBef>
              <a:spcAft>
                <a:spcPts val="0"/>
              </a:spcAft>
              <a:buClr>
                <a:srgbClr val="1C4587"/>
              </a:buClr>
              <a:buSzPts val="2500"/>
              <a:buChar char="•"/>
            </a:pPr>
            <a:r>
              <a:rPr lang="en-GB" sz="1100">
                <a:solidFill>
                  <a:schemeClr val="dk1"/>
                </a:solidFill>
              </a:rPr>
              <a:t>And help contribute to the UThese improved in situ &amp; satellite data, constraining improved models, will then lead to improved ocean information and Earth System forecasts serving stakeholders around the world.</a:t>
            </a:r>
            <a:endParaRPr sz="1200">
              <a:solidFill>
                <a:schemeClr val="dk1"/>
              </a:solidFill>
              <a:latin typeface="Calibri"/>
              <a:ea typeface="Calibri"/>
              <a:cs typeface="Calibri"/>
              <a:sym typeface="Calibri"/>
            </a:endParaRPr>
          </a:p>
          <a:p>
            <a:pPr indent="-387350" lvl="0" marL="457200" rtl="0" algn="l">
              <a:spcBef>
                <a:spcPts val="0"/>
              </a:spcBef>
              <a:spcAft>
                <a:spcPts val="0"/>
              </a:spcAft>
              <a:buClr>
                <a:srgbClr val="1C4587"/>
              </a:buClr>
              <a:buSzPts val="2500"/>
              <a:buChar char="•"/>
            </a:pPr>
            <a:r>
              <a:rPr lang="en-GB" sz="1100">
                <a:solidFill>
                  <a:schemeClr val="dk1"/>
                </a:solidFill>
              </a:rPr>
              <a:t>And help contribute to the UN Decade goals of a Predicted Ocean, Clean Ocean, Safe Ocean, Accessible Ocean &amp; Productive Ocean.  Decade goals of a Predicted Ocean, Clean Ocean, Safe Ocean, Accessible Ocean &amp; Productive Ocean. </a:t>
            </a:r>
            <a:endParaRPr sz="2500">
              <a:solidFill>
                <a:srgbClr val="1C4587"/>
              </a:solidFill>
              <a:latin typeface="Calibri"/>
              <a:ea typeface="Calibri"/>
              <a:cs typeface="Calibri"/>
              <a:sym typeface="Calibri"/>
            </a:endParaRPr>
          </a:p>
        </p:txBody>
      </p:sp>
      <p:sp>
        <p:nvSpPr>
          <p:cNvPr id="588" name="Google Shape;588;p67"/>
          <p:cNvSpPr txBox="1"/>
          <p:nvPr>
            <p:ph type="title"/>
          </p:nvPr>
        </p:nvSpPr>
        <p:spPr>
          <a:xfrm>
            <a:off x="3751375" y="104200"/>
            <a:ext cx="8279700" cy="16611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Font typeface="Arial"/>
              <a:buNone/>
            </a:pPr>
            <a:r>
              <a:rPr lang="en-GB" sz="3300">
                <a:solidFill>
                  <a:srgbClr val="1C4587"/>
                </a:solidFill>
                <a:latin typeface="Calibri"/>
                <a:ea typeface="Calibri"/>
                <a:cs typeface="Calibri"/>
                <a:sym typeface="Calibri"/>
              </a:rPr>
              <a:t>Other Programmes: Observing Air-Sea Interactions Strategy (OASIS)</a:t>
            </a:r>
            <a:endParaRPr sz="3300">
              <a:solidFill>
                <a:srgbClr val="1C4587"/>
              </a:solidFill>
              <a:latin typeface="Barlow"/>
              <a:ea typeface="Barlow"/>
              <a:cs typeface="Barlow"/>
              <a:sym typeface="Barlow"/>
            </a:endParaRPr>
          </a:p>
        </p:txBody>
      </p:sp>
      <p:sp>
        <p:nvSpPr>
          <p:cNvPr id="589" name="Google Shape;589;p67"/>
          <p:cNvSpPr/>
          <p:nvPr/>
        </p:nvSpPr>
        <p:spPr>
          <a:xfrm>
            <a:off x="1672100" y="6142733"/>
            <a:ext cx="1839300" cy="399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0" name="Google Shape;590;p67"/>
          <p:cNvSpPr/>
          <p:nvPr/>
        </p:nvSpPr>
        <p:spPr>
          <a:xfrm>
            <a:off x="485733" y="5782767"/>
            <a:ext cx="1700700" cy="906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1" name="Google Shape;591;p67"/>
          <p:cNvSpPr txBox="1"/>
          <p:nvPr/>
        </p:nvSpPr>
        <p:spPr>
          <a:xfrm>
            <a:off x="3976700" y="1765300"/>
            <a:ext cx="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92" name="Google Shape;592;p67"/>
          <p:cNvSpPr txBox="1"/>
          <p:nvPr/>
        </p:nvSpPr>
        <p:spPr>
          <a:xfrm>
            <a:off x="3976700" y="1765300"/>
            <a:ext cx="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593" name="Google Shape;593;p67"/>
          <p:cNvSpPr txBox="1"/>
          <p:nvPr/>
        </p:nvSpPr>
        <p:spPr>
          <a:xfrm>
            <a:off x="52808" y="1765300"/>
            <a:ext cx="3213300" cy="4032900"/>
          </a:xfrm>
          <a:prstGeom prst="rect">
            <a:avLst/>
          </a:prstGeom>
          <a:noFill/>
          <a:ln>
            <a:noFill/>
          </a:ln>
        </p:spPr>
        <p:txBody>
          <a:bodyPr anchorCtr="0" anchor="t" bIns="121900" lIns="121900" spcFirstLastPara="1" rIns="121900" wrap="square" tIns="121900">
            <a:spAutoFit/>
          </a:bodyPr>
          <a:lstStyle/>
          <a:p>
            <a:pPr indent="-349250" lvl="0" marL="457200" rtl="0" algn="l">
              <a:spcBef>
                <a:spcPts val="0"/>
              </a:spcBef>
              <a:spcAft>
                <a:spcPts val="0"/>
              </a:spcAft>
              <a:buClr>
                <a:schemeClr val="lt1"/>
              </a:buClr>
              <a:buSzPts val="1900"/>
              <a:buChar char="●"/>
            </a:pPr>
            <a:r>
              <a:rPr lang="en-GB" sz="1900">
                <a:solidFill>
                  <a:schemeClr val="lt1"/>
                </a:solidFill>
              </a:rPr>
              <a:t>Improved in situ &amp; satellite data, constraining improved models</a:t>
            </a:r>
            <a:endParaRPr sz="1900">
              <a:solidFill>
                <a:schemeClr val="lt1"/>
              </a:solidFill>
            </a:endParaRPr>
          </a:p>
          <a:p>
            <a:pPr indent="0" lvl="0" marL="457200" rtl="0" algn="l">
              <a:spcBef>
                <a:spcPts val="0"/>
              </a:spcBef>
              <a:spcAft>
                <a:spcPts val="0"/>
              </a:spcAft>
              <a:buNone/>
            </a:pPr>
            <a:r>
              <a:t/>
            </a:r>
            <a:endParaRPr sz="1900">
              <a:solidFill>
                <a:schemeClr val="lt1"/>
              </a:solidFill>
            </a:endParaRPr>
          </a:p>
          <a:p>
            <a:pPr indent="-349250" lvl="0" marL="457200" rtl="0" algn="l">
              <a:spcBef>
                <a:spcPts val="0"/>
              </a:spcBef>
              <a:spcAft>
                <a:spcPts val="0"/>
              </a:spcAft>
              <a:buClr>
                <a:schemeClr val="lt1"/>
              </a:buClr>
              <a:buSzPts val="1900"/>
              <a:buChar char="●"/>
            </a:pPr>
            <a:r>
              <a:rPr lang="en-GB" sz="1900">
                <a:solidFill>
                  <a:schemeClr val="lt1"/>
                </a:solidFill>
              </a:rPr>
              <a:t>Contribute to the UN Decade goals of a Predicted Ocean, Clean Ocean, Safe Ocean, Accessible Ocean &amp; Productive Ocean. </a:t>
            </a:r>
            <a:endParaRPr sz="2500">
              <a:solidFill>
                <a:schemeClr val="lt1"/>
              </a:solidFill>
              <a:latin typeface="Barlow Light"/>
              <a:ea typeface="Barlow Light"/>
              <a:cs typeface="Barlow Light"/>
              <a:sym typeface="Barlow Light"/>
            </a:endParaRPr>
          </a:p>
          <a:p>
            <a:pPr indent="0" lvl="0" marL="0" rtl="0" algn="l">
              <a:spcBef>
                <a:spcPts val="0"/>
              </a:spcBef>
              <a:spcAft>
                <a:spcPts val="0"/>
              </a:spcAft>
              <a:buNone/>
            </a:pPr>
            <a:r>
              <a:t/>
            </a:r>
            <a:endParaRPr sz="1800">
              <a:solidFill>
                <a:schemeClr val="lt1"/>
              </a:solidFill>
              <a:latin typeface="Barlow Light"/>
              <a:ea typeface="Barlow Light"/>
              <a:cs typeface="Barlow Light"/>
              <a:sym typeface="Barlow Light"/>
            </a:endParaRPr>
          </a:p>
        </p:txBody>
      </p:sp>
      <p:pic>
        <p:nvPicPr>
          <p:cNvPr id="594" name="Google Shape;594;p67"/>
          <p:cNvPicPr preferRelativeResize="0"/>
          <p:nvPr/>
        </p:nvPicPr>
        <p:blipFill rotWithShape="1">
          <a:blip r:embed="rId3">
            <a:alphaModFix/>
          </a:blip>
          <a:srcRect b="0" l="0" r="0" t="0"/>
          <a:stretch/>
        </p:blipFill>
        <p:spPr>
          <a:xfrm>
            <a:off x="3511075" y="1297000"/>
            <a:ext cx="8680801" cy="5462275"/>
          </a:xfrm>
          <a:prstGeom prst="rect">
            <a:avLst/>
          </a:prstGeom>
          <a:noFill/>
          <a:ln cap="rnd" cmpd="sng" w="9525">
            <a:solidFill>
              <a:srgbClr val="104C7E"/>
            </a:solidFill>
            <a:prstDash val="solid"/>
            <a:round/>
            <a:headEnd len="sm" w="sm" type="none"/>
            <a:tailEnd len="sm" w="sm" type="none"/>
          </a:ln>
          <a:effectLst>
            <a:outerShdw blurRad="50800" rotWithShape="0" algn="tl" dir="2700000" dist="381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99" name="Shape 599"/>
        <p:cNvGrpSpPr/>
        <p:nvPr/>
      </p:nvGrpSpPr>
      <p:grpSpPr>
        <a:xfrm>
          <a:off x="0" y="0"/>
          <a:ext cx="0" cy="0"/>
          <a:chOff x="0" y="0"/>
          <a:chExt cx="0" cy="0"/>
        </a:xfrm>
      </p:grpSpPr>
      <p:sp>
        <p:nvSpPr>
          <p:cNvPr id="600" name="Google Shape;600;p68"/>
          <p:cNvSpPr/>
          <p:nvPr/>
        </p:nvSpPr>
        <p:spPr>
          <a:xfrm>
            <a:off x="3511067" y="-167"/>
            <a:ext cx="86808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68"/>
          <p:cNvSpPr txBox="1"/>
          <p:nvPr/>
        </p:nvSpPr>
        <p:spPr>
          <a:xfrm>
            <a:off x="124653" y="848383"/>
            <a:ext cx="3069600" cy="677100"/>
          </a:xfrm>
          <a:prstGeom prst="rect">
            <a:avLst/>
          </a:prstGeom>
          <a:noFill/>
          <a:ln>
            <a:noFill/>
          </a:ln>
        </p:spPr>
        <p:txBody>
          <a:bodyPr anchorCtr="0" anchor="t" bIns="121900" lIns="121900" spcFirstLastPara="1" rIns="121900" wrap="square" tIns="121900">
            <a:spAutoFit/>
          </a:bodyPr>
          <a:lstStyle/>
          <a:p>
            <a:pPr indent="0" lvl="0" marL="0" rtl="0" algn="ctr">
              <a:lnSpc>
                <a:spcPct val="115000"/>
              </a:lnSpc>
              <a:spcBef>
                <a:spcPts val="0"/>
              </a:spcBef>
              <a:spcAft>
                <a:spcPts val="1500"/>
              </a:spcAft>
              <a:buNone/>
            </a:pPr>
            <a:r>
              <a:rPr b="1" lang="en-GB" sz="2800">
                <a:solidFill>
                  <a:schemeClr val="accent2"/>
                </a:solidFill>
                <a:latin typeface="Barlow"/>
                <a:ea typeface="Barlow"/>
                <a:cs typeface="Barlow"/>
                <a:sym typeface="Barlow"/>
              </a:rPr>
              <a:t>Opportunities</a:t>
            </a:r>
            <a:endParaRPr sz="2700">
              <a:solidFill>
                <a:schemeClr val="lt1"/>
              </a:solidFill>
              <a:latin typeface="Barlow"/>
              <a:ea typeface="Barlow"/>
              <a:cs typeface="Barlow"/>
              <a:sym typeface="Barlow"/>
            </a:endParaRPr>
          </a:p>
        </p:txBody>
      </p:sp>
      <p:sp>
        <p:nvSpPr>
          <p:cNvPr id="602" name="Google Shape;602;p68"/>
          <p:cNvSpPr txBox="1"/>
          <p:nvPr>
            <p:ph idx="1" type="body"/>
          </p:nvPr>
        </p:nvSpPr>
        <p:spPr>
          <a:xfrm>
            <a:off x="3814325" y="933450"/>
            <a:ext cx="7848900" cy="5526600"/>
          </a:xfrm>
          <a:prstGeom prst="rect">
            <a:avLst/>
          </a:prstGeom>
          <a:noFill/>
          <a:ln>
            <a:noFill/>
          </a:ln>
        </p:spPr>
        <p:txBody>
          <a:bodyPr anchorCtr="0" anchor="t" bIns="0" lIns="0" spcFirstLastPara="1" rIns="0" wrap="square" tIns="0">
            <a:noAutofit/>
          </a:bodyPr>
          <a:lstStyle/>
          <a:p>
            <a:pPr indent="0" lvl="0" marL="89999" rtl="0" algn="l">
              <a:lnSpc>
                <a:spcPct val="115000"/>
              </a:lnSpc>
              <a:spcBef>
                <a:spcPts val="0"/>
              </a:spcBef>
              <a:spcAft>
                <a:spcPts val="0"/>
              </a:spcAft>
              <a:buNone/>
            </a:pPr>
            <a:r>
              <a:t/>
            </a:r>
            <a:endParaRPr sz="2500">
              <a:solidFill>
                <a:srgbClr val="1C4587"/>
              </a:solidFill>
              <a:latin typeface="Calibri"/>
              <a:ea typeface="Calibri"/>
              <a:cs typeface="Calibri"/>
              <a:sym typeface="Calibri"/>
            </a:endParaRPr>
          </a:p>
          <a:p>
            <a:pPr indent="0" lvl="0" marL="0" rtl="0" algn="l">
              <a:lnSpc>
                <a:spcPct val="115000"/>
              </a:lnSpc>
              <a:spcBef>
                <a:spcPts val="0"/>
              </a:spcBef>
              <a:spcAft>
                <a:spcPts val="0"/>
              </a:spcAft>
              <a:buNone/>
            </a:pPr>
            <a:r>
              <a:rPr lang="en-GB" sz="2300">
                <a:solidFill>
                  <a:schemeClr val="accent2"/>
                </a:solidFill>
                <a:latin typeface="Barlow"/>
                <a:ea typeface="Barlow"/>
                <a:cs typeface="Barlow"/>
                <a:sym typeface="Barlow"/>
              </a:rPr>
              <a:t>Co-Design and CoastPredict </a:t>
            </a:r>
            <a:r>
              <a:rPr lang="en-GB" sz="2300">
                <a:solidFill>
                  <a:schemeClr val="accent2"/>
                </a:solidFill>
                <a:latin typeface="Barlow"/>
                <a:ea typeface="Barlow"/>
                <a:cs typeface="Barlow"/>
                <a:sym typeface="Barlow"/>
              </a:rPr>
              <a:t> </a:t>
            </a:r>
            <a:r>
              <a:rPr lang="en-GB" sz="2300">
                <a:solidFill>
                  <a:srgbClr val="1C4587"/>
                </a:solidFill>
                <a:latin typeface="Barlow"/>
                <a:ea typeface="Barlow"/>
                <a:cs typeface="Barlow"/>
                <a:sym typeface="Barlow"/>
              </a:rPr>
              <a:t>to enhance regional operational ocean modelling using a multi-platform approach</a:t>
            </a:r>
            <a:endParaRPr sz="2300">
              <a:solidFill>
                <a:srgbClr val="1C4587"/>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a:p>
            <a:pPr indent="0" lvl="0" marL="457200" rtl="0" algn="l">
              <a:lnSpc>
                <a:spcPct val="115000"/>
              </a:lnSpc>
              <a:spcBef>
                <a:spcPts val="0"/>
              </a:spcBef>
              <a:spcAft>
                <a:spcPts val="0"/>
              </a:spcAft>
              <a:buNone/>
            </a:pPr>
            <a:r>
              <a:rPr lang="en-GB" sz="2500">
                <a:solidFill>
                  <a:srgbClr val="1C4587"/>
                </a:solidFill>
                <a:latin typeface="Calibri"/>
                <a:ea typeface="Calibri"/>
                <a:cs typeface="Calibri"/>
                <a:sym typeface="Calibri"/>
              </a:rPr>
              <a:t>Develop and mature interfaces and co-design mechanisms, s</a:t>
            </a:r>
            <a:r>
              <a:rPr lang="en-GB" sz="2500">
                <a:solidFill>
                  <a:srgbClr val="1C4587"/>
                </a:solidFill>
                <a:latin typeface="Calibri"/>
                <a:ea typeface="Calibri"/>
                <a:cs typeface="Calibri"/>
                <a:sym typeface="Calibri"/>
              </a:rPr>
              <a:t>ome suggested early interfaces:</a:t>
            </a:r>
            <a:endParaRPr sz="2500">
              <a:solidFill>
                <a:srgbClr val="1C4587"/>
              </a:solidFill>
              <a:latin typeface="Calibri"/>
              <a:ea typeface="Calibri"/>
              <a:cs typeface="Calibri"/>
              <a:sym typeface="Calibri"/>
            </a:endParaRPr>
          </a:p>
          <a:p>
            <a:pPr indent="-387350" lvl="1" marL="914400" rtl="0" algn="l">
              <a:spcBef>
                <a:spcPts val="0"/>
              </a:spcBef>
              <a:spcAft>
                <a:spcPts val="0"/>
              </a:spcAft>
              <a:buClr>
                <a:srgbClr val="1C4587"/>
              </a:buClr>
              <a:buSzPts val="2500"/>
              <a:buChar char="○"/>
            </a:pPr>
            <a:r>
              <a:rPr b="0" lang="en-GB" sz="2500">
                <a:solidFill>
                  <a:srgbClr val="1C4587"/>
                </a:solidFill>
                <a:latin typeface="Calibri"/>
                <a:ea typeface="Calibri"/>
                <a:cs typeface="Calibri"/>
                <a:sym typeface="Calibri"/>
              </a:rPr>
              <a:t>ESA (Copernicus satellites)</a:t>
            </a:r>
            <a:endParaRPr b="0" sz="2500">
              <a:solidFill>
                <a:srgbClr val="1C4587"/>
              </a:solidFill>
            </a:endParaRPr>
          </a:p>
          <a:p>
            <a:pPr indent="-387350" lvl="1" marL="914400" rtl="0" algn="l">
              <a:spcBef>
                <a:spcPts val="567"/>
              </a:spcBef>
              <a:spcAft>
                <a:spcPts val="0"/>
              </a:spcAft>
              <a:buClr>
                <a:srgbClr val="1C4587"/>
              </a:buClr>
              <a:buSzPts val="2500"/>
              <a:buChar char="○"/>
            </a:pPr>
            <a:r>
              <a:rPr b="0" lang="en-GB" sz="2500">
                <a:solidFill>
                  <a:srgbClr val="1C4587"/>
                </a:solidFill>
                <a:latin typeface="Calibri"/>
                <a:ea typeface="Calibri"/>
                <a:cs typeface="Calibri"/>
                <a:sym typeface="Calibri"/>
              </a:rPr>
              <a:t>NASA  (SWOT, PACE, NSLC-TT/sea level change)</a:t>
            </a:r>
            <a:endParaRPr b="0" sz="2500">
              <a:solidFill>
                <a:srgbClr val="1C4587"/>
              </a:solidFill>
              <a:latin typeface="Calibri"/>
              <a:ea typeface="Calibri"/>
              <a:cs typeface="Calibri"/>
              <a:sym typeface="Calibri"/>
            </a:endParaRPr>
          </a:p>
          <a:p>
            <a:pPr indent="-387350" lvl="1" marL="914400" rtl="0" algn="l">
              <a:spcBef>
                <a:spcPts val="567"/>
              </a:spcBef>
              <a:spcAft>
                <a:spcPts val="0"/>
              </a:spcAft>
              <a:buClr>
                <a:srgbClr val="1C4587"/>
              </a:buClr>
              <a:buSzPts val="2500"/>
              <a:buChar char="○"/>
            </a:pPr>
            <a:r>
              <a:rPr b="0" lang="en-GB" sz="2500">
                <a:solidFill>
                  <a:srgbClr val="1C4587"/>
                </a:solidFill>
                <a:latin typeface="Calibri"/>
                <a:ea typeface="Calibri"/>
                <a:cs typeface="Calibri"/>
                <a:sym typeface="Calibri"/>
              </a:rPr>
              <a:t>BluePlanet / Mercator </a:t>
            </a:r>
            <a:endParaRPr b="0" sz="2500">
              <a:solidFill>
                <a:srgbClr val="1C4587"/>
              </a:solidFill>
            </a:endParaRPr>
          </a:p>
          <a:p>
            <a:pPr indent="-387350" lvl="1" marL="914400" rtl="0" algn="l">
              <a:spcBef>
                <a:spcPts val="567"/>
              </a:spcBef>
              <a:spcAft>
                <a:spcPts val="0"/>
              </a:spcAft>
              <a:buClr>
                <a:srgbClr val="1C4587"/>
              </a:buClr>
              <a:buSzPts val="2500"/>
              <a:buChar char="○"/>
            </a:pPr>
            <a:r>
              <a:rPr b="0" lang="en-GB" sz="2500">
                <a:solidFill>
                  <a:srgbClr val="1C4587"/>
                </a:solidFill>
                <a:latin typeface="Calibri"/>
                <a:ea typeface="Calibri"/>
                <a:cs typeface="Calibri"/>
                <a:sym typeface="Calibri"/>
              </a:rPr>
              <a:t>CIRES - Colorado </a:t>
            </a:r>
            <a:endParaRPr b="0" sz="2500">
              <a:solidFill>
                <a:srgbClr val="1C4587"/>
              </a:solidFill>
            </a:endParaRPr>
          </a:p>
          <a:p>
            <a:pPr indent="-387350" lvl="1" marL="914400" rtl="0" algn="l">
              <a:spcBef>
                <a:spcPts val="567"/>
              </a:spcBef>
              <a:spcAft>
                <a:spcPts val="0"/>
              </a:spcAft>
              <a:buClr>
                <a:srgbClr val="1C4587"/>
              </a:buClr>
              <a:buSzPts val="2500"/>
              <a:buChar char="○"/>
            </a:pPr>
            <a:r>
              <a:rPr b="0" lang="en-GB" sz="2500">
                <a:solidFill>
                  <a:srgbClr val="1C4587"/>
                </a:solidFill>
                <a:latin typeface="Calibri"/>
                <a:ea typeface="Calibri"/>
                <a:cs typeface="Calibri"/>
                <a:sym typeface="Calibri"/>
              </a:rPr>
              <a:t>HAPS initiatives (High Altitude Pseudo Satellites)</a:t>
            </a:r>
            <a:endParaRPr b="0" sz="2500">
              <a:solidFill>
                <a:srgbClr val="1C4587"/>
              </a:solidFill>
            </a:endParaRPr>
          </a:p>
          <a:p>
            <a:pPr indent="0" lvl="0" marL="0" rtl="0" algn="l">
              <a:spcBef>
                <a:spcPts val="567"/>
              </a:spcBef>
              <a:spcAft>
                <a:spcPts val="0"/>
              </a:spcAft>
              <a:buNone/>
            </a:pPr>
            <a:r>
              <a:t/>
            </a:r>
            <a:endParaRPr sz="2500">
              <a:solidFill>
                <a:srgbClr val="1C4587"/>
              </a:solidFill>
              <a:latin typeface="Calibri"/>
              <a:ea typeface="Calibri"/>
              <a:cs typeface="Calibri"/>
              <a:sym typeface="Calibri"/>
            </a:endParaRPr>
          </a:p>
          <a:p>
            <a:pPr indent="0" lvl="0" marL="0" rtl="0" algn="l">
              <a:spcBef>
                <a:spcPts val="0"/>
              </a:spcBef>
              <a:spcAft>
                <a:spcPts val="0"/>
              </a:spcAft>
              <a:buNone/>
            </a:pPr>
            <a:r>
              <a:rPr lang="en-GB" sz="2500">
                <a:solidFill>
                  <a:srgbClr val="1C4587"/>
                </a:solidFill>
                <a:latin typeface="Calibri"/>
                <a:ea typeface="Calibri"/>
                <a:cs typeface="Calibri"/>
                <a:sym typeface="Calibri"/>
              </a:rPr>
              <a:t>Determine additional interfaces and points of engagement</a:t>
            </a:r>
            <a:endParaRPr sz="3000">
              <a:solidFill>
                <a:srgbClr val="1C4587"/>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p:txBody>
      </p:sp>
      <p:sp>
        <p:nvSpPr>
          <p:cNvPr id="603" name="Google Shape;603;p68"/>
          <p:cNvSpPr txBox="1"/>
          <p:nvPr>
            <p:ph type="title"/>
          </p:nvPr>
        </p:nvSpPr>
        <p:spPr>
          <a:xfrm>
            <a:off x="4175575" y="391000"/>
            <a:ext cx="6138300" cy="90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300">
                <a:latin typeface="Barlow"/>
                <a:ea typeface="Barlow"/>
                <a:cs typeface="Barlow"/>
                <a:sym typeface="Barlow"/>
              </a:rPr>
              <a:t>Improved Engagement with       UN Decade Programmes </a:t>
            </a:r>
            <a:endParaRPr b="0" sz="1700">
              <a:latin typeface="Barlow"/>
              <a:ea typeface="Barlow"/>
              <a:cs typeface="Barlow"/>
              <a:sym typeface="Barlow"/>
            </a:endParaRPr>
          </a:p>
        </p:txBody>
      </p:sp>
      <p:sp>
        <p:nvSpPr>
          <p:cNvPr id="604" name="Google Shape;604;p68"/>
          <p:cNvSpPr/>
          <p:nvPr/>
        </p:nvSpPr>
        <p:spPr>
          <a:xfrm>
            <a:off x="1672100" y="6142733"/>
            <a:ext cx="1839300" cy="399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68"/>
          <p:cNvSpPr/>
          <p:nvPr/>
        </p:nvSpPr>
        <p:spPr>
          <a:xfrm>
            <a:off x="485733" y="5782767"/>
            <a:ext cx="1700700" cy="906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68"/>
          <p:cNvSpPr txBox="1"/>
          <p:nvPr/>
        </p:nvSpPr>
        <p:spPr>
          <a:xfrm>
            <a:off x="3976700" y="1765300"/>
            <a:ext cx="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07" name="Google Shape;607;p68"/>
          <p:cNvSpPr txBox="1"/>
          <p:nvPr/>
        </p:nvSpPr>
        <p:spPr>
          <a:xfrm>
            <a:off x="3976700" y="1765300"/>
            <a:ext cx="7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08" name="Google Shape;608;p68"/>
          <p:cNvSpPr txBox="1"/>
          <p:nvPr/>
        </p:nvSpPr>
        <p:spPr>
          <a:xfrm>
            <a:off x="184708" y="2520450"/>
            <a:ext cx="3213300" cy="3555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2200">
                <a:solidFill>
                  <a:schemeClr val="lt1"/>
                </a:solidFill>
                <a:latin typeface="Barlow"/>
                <a:ea typeface="Barlow"/>
                <a:cs typeface="Barlow"/>
                <a:sym typeface="Barlow"/>
              </a:rPr>
              <a:t>Process: </a:t>
            </a:r>
            <a:endParaRPr b="1" sz="2200">
              <a:solidFill>
                <a:schemeClr val="lt1"/>
              </a:solidFill>
              <a:latin typeface="Barlow"/>
              <a:ea typeface="Barlow"/>
              <a:cs typeface="Barlow"/>
              <a:sym typeface="Barlow"/>
            </a:endParaRPr>
          </a:p>
          <a:p>
            <a:pPr indent="-368300" lvl="0" marL="457200" rtl="0" algn="l">
              <a:spcBef>
                <a:spcPts val="0"/>
              </a:spcBef>
              <a:spcAft>
                <a:spcPts val="0"/>
              </a:spcAft>
              <a:buClr>
                <a:schemeClr val="lt1"/>
              </a:buClr>
              <a:buSzPts val="2200"/>
              <a:buFont typeface="Barlow Light"/>
              <a:buChar char="●"/>
            </a:pPr>
            <a:r>
              <a:rPr lang="en-GB" sz="2200">
                <a:solidFill>
                  <a:schemeClr val="lt1"/>
                </a:solidFill>
                <a:latin typeface="Barlow Light"/>
                <a:ea typeface="Barlow Light"/>
                <a:cs typeface="Barlow Light"/>
                <a:sym typeface="Barlow Light"/>
              </a:rPr>
              <a:t>Identify organizational  points of contact and establish regular communications  </a:t>
            </a:r>
            <a:r>
              <a:rPr lang="en-GB" sz="2200">
                <a:solidFill>
                  <a:schemeClr val="lt1"/>
                </a:solidFill>
                <a:latin typeface="Barlow Light"/>
                <a:ea typeface="Barlow Light"/>
                <a:cs typeface="Barlow Light"/>
                <a:sym typeface="Barlow Light"/>
              </a:rPr>
              <a:t>designed</a:t>
            </a:r>
            <a:r>
              <a:rPr lang="en-GB" sz="2200">
                <a:solidFill>
                  <a:schemeClr val="lt1"/>
                </a:solidFill>
                <a:latin typeface="Barlow Light"/>
                <a:ea typeface="Barlow Light"/>
                <a:cs typeface="Barlow Light"/>
                <a:sym typeface="Barlow Light"/>
              </a:rPr>
              <a:t> to  exchange progress and requirements </a:t>
            </a:r>
            <a:endParaRPr sz="2200">
              <a:solidFill>
                <a:schemeClr val="lt1"/>
              </a:solidFill>
              <a:latin typeface="Barlow Light"/>
              <a:ea typeface="Barlow Light"/>
              <a:cs typeface="Barlow Light"/>
              <a:sym typeface="Barlow Light"/>
            </a:endParaRPr>
          </a:p>
          <a:p>
            <a:pPr indent="0" lvl="0" marL="0" rtl="0" algn="l">
              <a:spcBef>
                <a:spcPts val="0"/>
              </a:spcBef>
              <a:spcAft>
                <a:spcPts val="0"/>
              </a:spcAft>
              <a:buNone/>
            </a:pPr>
            <a:r>
              <a:t/>
            </a:r>
            <a:endParaRPr sz="1700">
              <a:solidFill>
                <a:schemeClr val="lt1"/>
              </a:solidFill>
              <a:latin typeface="Barlow Light"/>
              <a:ea typeface="Barlow Light"/>
              <a:cs typeface="Barlow Light"/>
              <a:sym typeface="Barlow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1"/>
          <p:cNvSpPr txBox="1"/>
          <p:nvPr/>
        </p:nvSpPr>
        <p:spPr>
          <a:xfrm>
            <a:off x="372140" y="258634"/>
            <a:ext cx="7644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Roboto"/>
              <a:buNone/>
            </a:pPr>
            <a:r>
              <a:rPr b="1" i="0" lang="en-GB" sz="3200" u="none" cap="none" strike="noStrike">
                <a:solidFill>
                  <a:srgbClr val="FFFFFF"/>
                </a:solidFill>
                <a:latin typeface="Roboto"/>
                <a:ea typeface="Roboto"/>
                <a:cs typeface="Roboto"/>
                <a:sym typeface="Roboto"/>
              </a:rPr>
              <a:t>2022 Highlights</a:t>
            </a:r>
            <a:endParaRPr b="1" i="0" sz="3200" u="none" cap="none" strike="noStrike">
              <a:solidFill>
                <a:srgbClr val="FFFFFF"/>
              </a:solidFill>
              <a:latin typeface="Roboto"/>
              <a:ea typeface="Roboto"/>
              <a:cs typeface="Roboto"/>
              <a:sym typeface="Roboto"/>
            </a:endParaRPr>
          </a:p>
        </p:txBody>
      </p:sp>
      <p:pic>
        <p:nvPicPr>
          <p:cNvPr descr="A screenshot of a computer&#10;&#10;Description automatically generated with low confidence" id="334" name="Google Shape;334;p51"/>
          <p:cNvPicPr preferRelativeResize="0"/>
          <p:nvPr/>
        </p:nvPicPr>
        <p:blipFill rotWithShape="1">
          <a:blip r:embed="rId3">
            <a:alphaModFix/>
          </a:blip>
          <a:srcRect b="0" l="0" r="0" t="0"/>
          <a:stretch/>
        </p:blipFill>
        <p:spPr>
          <a:xfrm>
            <a:off x="4700150" y="121375"/>
            <a:ext cx="4764600" cy="67366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69"/>
          <p:cNvSpPr txBox="1"/>
          <p:nvPr>
            <p:ph type="ctrTitle"/>
          </p:nvPr>
        </p:nvSpPr>
        <p:spPr>
          <a:xfrm>
            <a:off x="601456" y="2854801"/>
            <a:ext cx="4074000" cy="1018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6000"/>
              <a:buFont typeface="Arial"/>
              <a:buNone/>
            </a:pPr>
            <a:r>
              <a:rPr lang="en-GB">
                <a:latin typeface="Barlow"/>
                <a:ea typeface="Barlow"/>
                <a:cs typeface="Barlow"/>
                <a:sym typeface="Barlow"/>
              </a:rPr>
              <a:t>Thank you</a:t>
            </a:r>
            <a:endParaRPr>
              <a:latin typeface="Barlow"/>
              <a:ea typeface="Barlow"/>
              <a:cs typeface="Barlow"/>
              <a:sym typeface="Barlow"/>
            </a:endParaRPr>
          </a:p>
        </p:txBody>
      </p:sp>
      <p:pic>
        <p:nvPicPr>
          <p:cNvPr id="614" name="Google Shape;614;p69"/>
          <p:cNvPicPr preferRelativeResize="0"/>
          <p:nvPr>
            <p:ph idx="2" type="pic"/>
          </p:nvPr>
        </p:nvPicPr>
        <p:blipFill rotWithShape="1">
          <a:blip r:embed="rId3">
            <a:alphaModFix/>
          </a:blip>
          <a:srcRect b="0" l="16696" r="16703" t="0"/>
          <a:stretch/>
        </p:blipFill>
        <p:spPr>
          <a:xfrm>
            <a:off x="5334000" y="0"/>
            <a:ext cx="6857999" cy="6858001"/>
          </a:xfrm>
          <a:prstGeom prst="rect">
            <a:avLst/>
          </a:prstGeom>
          <a:solidFill>
            <a:srgbClr val="D8D8D8"/>
          </a:solidFill>
          <a:ln>
            <a:noFill/>
          </a:ln>
        </p:spPr>
      </p:pic>
      <p:sp>
        <p:nvSpPr>
          <p:cNvPr id="615" name="Google Shape;615;p69"/>
          <p:cNvSpPr txBox="1"/>
          <p:nvPr>
            <p:ph idx="1" type="subTitle"/>
          </p:nvPr>
        </p:nvSpPr>
        <p:spPr>
          <a:xfrm>
            <a:off x="720725" y="3873600"/>
            <a:ext cx="4074000" cy="444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2400"/>
              <a:buNone/>
            </a:pPr>
            <a:r>
              <a:rPr lang="en-GB"/>
              <a:t>goosocean.org</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20" name="Shape 620"/>
        <p:cNvGrpSpPr/>
        <p:nvPr/>
      </p:nvGrpSpPr>
      <p:grpSpPr>
        <a:xfrm>
          <a:off x="0" y="0"/>
          <a:ext cx="0" cy="0"/>
          <a:chOff x="0" y="0"/>
          <a:chExt cx="0" cy="0"/>
        </a:xfrm>
      </p:grpSpPr>
      <p:sp>
        <p:nvSpPr>
          <p:cNvPr id="621" name="Google Shape;621;p70"/>
          <p:cNvSpPr/>
          <p:nvPr/>
        </p:nvSpPr>
        <p:spPr>
          <a:xfrm>
            <a:off x="345952" y="6186820"/>
            <a:ext cx="11846100" cy="502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622" name="Google Shape;622;p70"/>
          <p:cNvPicPr preferRelativeResize="0"/>
          <p:nvPr/>
        </p:nvPicPr>
        <p:blipFill>
          <a:blip r:embed="rId3">
            <a:alphaModFix/>
          </a:blip>
          <a:stretch>
            <a:fillRect/>
          </a:stretch>
        </p:blipFill>
        <p:spPr>
          <a:xfrm>
            <a:off x="3400033" y="3385367"/>
            <a:ext cx="1553034" cy="1616366"/>
          </a:xfrm>
          <a:prstGeom prst="rect">
            <a:avLst/>
          </a:prstGeom>
          <a:noFill/>
          <a:ln>
            <a:noFill/>
          </a:ln>
        </p:spPr>
      </p:pic>
      <p:pic>
        <p:nvPicPr>
          <p:cNvPr id="623" name="Google Shape;623;p70"/>
          <p:cNvPicPr preferRelativeResize="0"/>
          <p:nvPr/>
        </p:nvPicPr>
        <p:blipFill>
          <a:blip r:embed="rId4">
            <a:alphaModFix/>
          </a:blip>
          <a:stretch>
            <a:fillRect/>
          </a:stretch>
        </p:blipFill>
        <p:spPr>
          <a:xfrm>
            <a:off x="4767133" y="3379754"/>
            <a:ext cx="1473634" cy="1533729"/>
          </a:xfrm>
          <a:prstGeom prst="rect">
            <a:avLst/>
          </a:prstGeom>
          <a:noFill/>
          <a:ln>
            <a:noFill/>
          </a:ln>
        </p:spPr>
      </p:pic>
      <p:pic>
        <p:nvPicPr>
          <p:cNvPr id="624" name="Google Shape;624;p70"/>
          <p:cNvPicPr preferRelativeResize="0"/>
          <p:nvPr/>
        </p:nvPicPr>
        <p:blipFill>
          <a:blip r:embed="rId5">
            <a:alphaModFix/>
          </a:blip>
          <a:stretch>
            <a:fillRect/>
          </a:stretch>
        </p:blipFill>
        <p:spPr>
          <a:xfrm>
            <a:off x="6153383" y="3351267"/>
            <a:ext cx="1553034" cy="1616366"/>
          </a:xfrm>
          <a:prstGeom prst="rect">
            <a:avLst/>
          </a:prstGeom>
          <a:noFill/>
          <a:ln>
            <a:noFill/>
          </a:ln>
        </p:spPr>
      </p:pic>
      <p:pic>
        <p:nvPicPr>
          <p:cNvPr id="625" name="Google Shape;625;p70"/>
          <p:cNvPicPr preferRelativeResize="0"/>
          <p:nvPr/>
        </p:nvPicPr>
        <p:blipFill>
          <a:blip r:embed="rId6">
            <a:alphaModFix/>
          </a:blip>
          <a:stretch>
            <a:fillRect/>
          </a:stretch>
        </p:blipFill>
        <p:spPr>
          <a:xfrm>
            <a:off x="10355900" y="3338433"/>
            <a:ext cx="1553034" cy="1616366"/>
          </a:xfrm>
          <a:prstGeom prst="rect">
            <a:avLst/>
          </a:prstGeom>
          <a:noFill/>
          <a:ln>
            <a:noFill/>
          </a:ln>
        </p:spPr>
      </p:pic>
      <p:pic>
        <p:nvPicPr>
          <p:cNvPr id="626" name="Google Shape;626;p70"/>
          <p:cNvPicPr preferRelativeResize="0"/>
          <p:nvPr/>
        </p:nvPicPr>
        <p:blipFill>
          <a:blip r:embed="rId7">
            <a:alphaModFix/>
          </a:blip>
          <a:stretch>
            <a:fillRect/>
          </a:stretch>
        </p:blipFill>
        <p:spPr>
          <a:xfrm>
            <a:off x="7647567" y="3392567"/>
            <a:ext cx="1473639" cy="1533734"/>
          </a:xfrm>
          <a:prstGeom prst="rect">
            <a:avLst/>
          </a:prstGeom>
          <a:noFill/>
          <a:ln>
            <a:noFill/>
          </a:ln>
        </p:spPr>
      </p:pic>
      <p:pic>
        <p:nvPicPr>
          <p:cNvPr id="627" name="Google Shape;627;p70"/>
          <p:cNvPicPr preferRelativeResize="0"/>
          <p:nvPr/>
        </p:nvPicPr>
        <p:blipFill>
          <a:blip r:embed="rId8">
            <a:alphaModFix/>
          </a:blip>
          <a:stretch>
            <a:fillRect/>
          </a:stretch>
        </p:blipFill>
        <p:spPr>
          <a:xfrm>
            <a:off x="8888383" y="3445167"/>
            <a:ext cx="1553034" cy="1616366"/>
          </a:xfrm>
          <a:prstGeom prst="rect">
            <a:avLst/>
          </a:prstGeom>
          <a:noFill/>
          <a:ln>
            <a:noFill/>
          </a:ln>
        </p:spPr>
      </p:pic>
      <p:pic>
        <p:nvPicPr>
          <p:cNvPr id="628" name="Google Shape;628;p70"/>
          <p:cNvPicPr preferRelativeResize="0"/>
          <p:nvPr/>
        </p:nvPicPr>
        <p:blipFill rotWithShape="1">
          <a:blip r:embed="rId9">
            <a:alphaModFix amt="69000"/>
          </a:blip>
          <a:srcRect b="4637" l="56076" r="0" t="5304"/>
          <a:stretch/>
        </p:blipFill>
        <p:spPr>
          <a:xfrm>
            <a:off x="0" y="0"/>
            <a:ext cx="4058363" cy="6858002"/>
          </a:xfrm>
          <a:prstGeom prst="rect">
            <a:avLst/>
          </a:prstGeom>
          <a:noFill/>
          <a:ln>
            <a:noFill/>
          </a:ln>
        </p:spPr>
      </p:pic>
      <p:sp>
        <p:nvSpPr>
          <p:cNvPr id="629" name="Google Shape;629;p70"/>
          <p:cNvSpPr txBox="1"/>
          <p:nvPr/>
        </p:nvSpPr>
        <p:spPr>
          <a:xfrm>
            <a:off x="3624000" y="1870600"/>
            <a:ext cx="8661600" cy="1723800"/>
          </a:xfrm>
          <a:prstGeom prst="rect">
            <a:avLst/>
          </a:prstGeom>
          <a:noFill/>
          <a:ln>
            <a:noFill/>
          </a:ln>
        </p:spPr>
        <p:txBody>
          <a:bodyPr anchorCtr="0" anchor="ctr"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500"/>
              <a:buFont typeface="Arial"/>
              <a:buNone/>
            </a:pPr>
            <a:r>
              <a:rPr b="1" lang="en-GB" sz="4800">
                <a:solidFill>
                  <a:schemeClr val="lt1"/>
                </a:solidFill>
                <a:latin typeface="Barlow"/>
                <a:ea typeface="Barlow"/>
                <a:cs typeface="Barlow"/>
                <a:sym typeface="Barlow"/>
              </a:rPr>
              <a:t>Summary</a:t>
            </a:r>
            <a:endParaRPr b="1" sz="4800">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500"/>
              <a:buFont typeface="Arial"/>
              <a:buNone/>
            </a:pPr>
            <a:r>
              <a:rPr b="1" lang="en-GB" sz="4800">
                <a:solidFill>
                  <a:schemeClr val="lt1"/>
                </a:solidFill>
                <a:latin typeface="Barlow"/>
                <a:ea typeface="Barlow"/>
                <a:cs typeface="Barlow"/>
                <a:sym typeface="Barlow"/>
              </a:rPr>
              <a:t>EXEMPLAR INFORMATION</a:t>
            </a:r>
            <a:endParaRPr b="1" i="0" sz="4800" u="none" cap="none" strike="noStrike">
              <a:solidFill>
                <a:schemeClr val="lt1"/>
              </a:solidFill>
              <a:latin typeface="Barlow"/>
              <a:ea typeface="Barlow"/>
              <a:cs typeface="Barlow"/>
              <a:sym typeface="Barlo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34" name="Shape 634"/>
        <p:cNvGrpSpPr/>
        <p:nvPr/>
      </p:nvGrpSpPr>
      <p:grpSpPr>
        <a:xfrm>
          <a:off x="0" y="0"/>
          <a:ext cx="0" cy="0"/>
          <a:chOff x="0" y="0"/>
          <a:chExt cx="0" cy="0"/>
        </a:xfrm>
      </p:grpSpPr>
      <p:sp>
        <p:nvSpPr>
          <p:cNvPr id="635" name="Google Shape;635;p71"/>
          <p:cNvSpPr/>
          <p:nvPr/>
        </p:nvSpPr>
        <p:spPr>
          <a:xfrm>
            <a:off x="3511067" y="-167"/>
            <a:ext cx="86808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71"/>
          <p:cNvSpPr txBox="1"/>
          <p:nvPr/>
        </p:nvSpPr>
        <p:spPr>
          <a:xfrm>
            <a:off x="211828" y="2480933"/>
            <a:ext cx="3069600" cy="1040400"/>
          </a:xfrm>
          <a:prstGeom prst="rect">
            <a:avLst/>
          </a:prstGeom>
          <a:noFill/>
          <a:ln>
            <a:noFill/>
          </a:ln>
        </p:spPr>
        <p:txBody>
          <a:bodyPr anchorCtr="0" anchor="t" bIns="121900" lIns="121900" spcFirstLastPara="1" rIns="121900" wrap="square" tIns="121900">
            <a:spAutoFit/>
          </a:bodyPr>
          <a:lstStyle/>
          <a:p>
            <a:pPr indent="0" lvl="0" marL="0" rtl="0" algn="ctr">
              <a:lnSpc>
                <a:spcPct val="115000"/>
              </a:lnSpc>
              <a:spcBef>
                <a:spcPts val="0"/>
              </a:spcBef>
              <a:spcAft>
                <a:spcPts val="1500"/>
              </a:spcAft>
              <a:buNone/>
            </a:pPr>
            <a:r>
              <a:rPr b="1" lang="en-GB" sz="2400">
                <a:solidFill>
                  <a:schemeClr val="accent2"/>
                </a:solidFill>
                <a:latin typeface="Barlow"/>
                <a:ea typeface="Barlow"/>
                <a:cs typeface="Barlow"/>
                <a:sym typeface="Barlow"/>
              </a:rPr>
              <a:t>BOUNDARY CURRENTS</a:t>
            </a:r>
            <a:endParaRPr sz="2300">
              <a:solidFill>
                <a:schemeClr val="lt1"/>
              </a:solidFill>
              <a:latin typeface="Barlow"/>
              <a:ea typeface="Barlow"/>
              <a:cs typeface="Barlow"/>
              <a:sym typeface="Barlow"/>
            </a:endParaRPr>
          </a:p>
        </p:txBody>
      </p:sp>
      <p:sp>
        <p:nvSpPr>
          <p:cNvPr id="637" name="Google Shape;637;p71"/>
          <p:cNvSpPr txBox="1"/>
          <p:nvPr>
            <p:ph idx="1" type="body"/>
          </p:nvPr>
        </p:nvSpPr>
        <p:spPr>
          <a:xfrm>
            <a:off x="3896667" y="1524000"/>
            <a:ext cx="7573500" cy="5334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300">
                <a:solidFill>
                  <a:schemeClr val="accent1"/>
                </a:solidFill>
                <a:latin typeface="Barlow"/>
                <a:ea typeface="Barlow"/>
                <a:cs typeface="Barlow"/>
                <a:sym typeface="Barlow"/>
              </a:rPr>
              <a:t>Boundary current variability and prediction is </a:t>
            </a:r>
            <a:r>
              <a:rPr b="1" lang="en-GB" sz="2300">
                <a:solidFill>
                  <a:schemeClr val="accent1"/>
                </a:solidFill>
                <a:latin typeface="Barlow"/>
                <a:ea typeface="Barlow"/>
                <a:cs typeface="Barlow"/>
                <a:sym typeface="Barlow"/>
              </a:rPr>
              <a:t>critical </a:t>
            </a:r>
            <a:r>
              <a:rPr lang="en-GB" sz="2300">
                <a:solidFill>
                  <a:schemeClr val="accent1"/>
                </a:solidFill>
                <a:latin typeface="Barlow"/>
                <a:ea typeface="Barlow"/>
                <a:cs typeface="Barlow"/>
                <a:sym typeface="Barlow"/>
              </a:rPr>
              <a:t>to short-term and seasonal </a:t>
            </a:r>
            <a:r>
              <a:rPr b="1" lang="en-GB" sz="2300">
                <a:solidFill>
                  <a:schemeClr val="accent2"/>
                </a:solidFill>
                <a:latin typeface="Barlow"/>
                <a:ea typeface="Barlow"/>
                <a:cs typeface="Barlow"/>
                <a:sym typeface="Barlow"/>
              </a:rPr>
              <a:t>weather forecasts</a:t>
            </a:r>
            <a:r>
              <a:rPr lang="en-GB" sz="2300">
                <a:solidFill>
                  <a:schemeClr val="accent1"/>
                </a:solidFill>
                <a:latin typeface="Barlow"/>
                <a:ea typeface="Barlow"/>
                <a:cs typeface="Barlow"/>
                <a:sym typeface="Barlow"/>
              </a:rPr>
              <a:t>, climate </a:t>
            </a:r>
            <a:r>
              <a:rPr b="1" lang="en-GB" sz="2300">
                <a:solidFill>
                  <a:schemeClr val="accent2"/>
                </a:solidFill>
                <a:latin typeface="Barlow"/>
                <a:ea typeface="Barlow"/>
                <a:cs typeface="Barlow"/>
                <a:sym typeface="Barlow"/>
              </a:rPr>
              <a:t>adaptation</a:t>
            </a:r>
            <a:r>
              <a:rPr lang="en-GB" sz="2300">
                <a:solidFill>
                  <a:schemeClr val="accent1"/>
                </a:solidFill>
                <a:latin typeface="Barlow"/>
                <a:ea typeface="Barlow"/>
                <a:cs typeface="Barlow"/>
                <a:sym typeface="Barlow"/>
              </a:rPr>
              <a:t>, regional </a:t>
            </a:r>
            <a:r>
              <a:rPr b="1" lang="en-GB" sz="2300">
                <a:solidFill>
                  <a:schemeClr val="accent2"/>
                </a:solidFill>
                <a:latin typeface="Barlow"/>
                <a:ea typeface="Barlow"/>
                <a:cs typeface="Barlow"/>
                <a:sym typeface="Barlow"/>
              </a:rPr>
              <a:t>fisheries</a:t>
            </a:r>
            <a:r>
              <a:rPr lang="en-GB" sz="2300">
                <a:solidFill>
                  <a:schemeClr val="accent1"/>
                </a:solidFill>
                <a:latin typeface="Barlow"/>
                <a:ea typeface="Barlow"/>
                <a:cs typeface="Barlow"/>
                <a:sym typeface="Barlow"/>
              </a:rPr>
              <a:t>, food </a:t>
            </a:r>
            <a:r>
              <a:rPr b="1" lang="en-GB" sz="2300">
                <a:solidFill>
                  <a:schemeClr val="accent2"/>
                </a:solidFill>
                <a:latin typeface="Barlow"/>
                <a:ea typeface="Barlow"/>
                <a:cs typeface="Barlow"/>
                <a:sym typeface="Barlow"/>
              </a:rPr>
              <a:t>security </a:t>
            </a:r>
            <a:r>
              <a:rPr lang="en-GB" sz="2300">
                <a:solidFill>
                  <a:schemeClr val="accent1"/>
                </a:solidFill>
                <a:latin typeface="Barlow"/>
                <a:ea typeface="Barlow"/>
                <a:cs typeface="Barlow"/>
                <a:sym typeface="Barlow"/>
              </a:rPr>
              <a:t>and </a:t>
            </a:r>
            <a:r>
              <a:rPr b="1" lang="en-GB" sz="2300">
                <a:solidFill>
                  <a:schemeClr val="accent2"/>
                </a:solidFill>
                <a:latin typeface="Barlow"/>
                <a:ea typeface="Barlow"/>
                <a:cs typeface="Barlow"/>
                <a:sym typeface="Barlow"/>
              </a:rPr>
              <a:t>blue economies</a:t>
            </a:r>
            <a:r>
              <a:rPr lang="en-GB" sz="2300">
                <a:solidFill>
                  <a:schemeClr val="accent1"/>
                </a:solidFill>
                <a:latin typeface="Barlow"/>
                <a:ea typeface="Barlow"/>
                <a:cs typeface="Barlow"/>
                <a:sym typeface="Barlow"/>
              </a:rPr>
              <a:t>.</a:t>
            </a:r>
            <a:endParaRPr sz="23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rPr lang="en-GB" sz="2300">
                <a:solidFill>
                  <a:schemeClr val="accent2"/>
                </a:solidFill>
                <a:latin typeface="Barlow"/>
                <a:ea typeface="Barlow"/>
                <a:cs typeface="Barlow"/>
                <a:sym typeface="Barlow"/>
              </a:rPr>
              <a:t>Co-design </a:t>
            </a:r>
            <a:r>
              <a:rPr lang="en-GB" sz="2300">
                <a:solidFill>
                  <a:schemeClr val="accent1"/>
                </a:solidFill>
                <a:latin typeface="Barlow"/>
                <a:ea typeface="Barlow"/>
                <a:cs typeface="Barlow"/>
                <a:sym typeface="Barlow"/>
              </a:rPr>
              <a:t>to enhance regional operational ocean modelling using a multi-platform approach:</a:t>
            </a:r>
            <a:endParaRPr sz="2300">
              <a:solidFill>
                <a:schemeClr val="accent1"/>
              </a:solidFill>
              <a:latin typeface="Barlow"/>
              <a:ea typeface="Barlow"/>
              <a:cs typeface="Barlow"/>
              <a:sym typeface="Barlow"/>
            </a:endParaRPr>
          </a:p>
          <a:p>
            <a:pPr indent="-450850" lvl="0" marL="609600" rtl="0" algn="l">
              <a:lnSpc>
                <a:spcPct val="115000"/>
              </a:lnSpc>
              <a:spcBef>
                <a:spcPts val="0"/>
              </a:spcBef>
              <a:spcAft>
                <a:spcPts val="0"/>
              </a:spcAft>
              <a:buClr>
                <a:schemeClr val="accent1"/>
              </a:buClr>
              <a:buSzPts val="2300"/>
              <a:buFont typeface="Barlow"/>
              <a:buChar char="-"/>
            </a:pPr>
            <a:r>
              <a:rPr lang="en-GB" sz="2300">
                <a:solidFill>
                  <a:schemeClr val="accent1"/>
                </a:solidFill>
                <a:latin typeface="Barlow"/>
                <a:ea typeface="Barlow"/>
                <a:cs typeface="Barlow"/>
                <a:sym typeface="Barlow"/>
              </a:rPr>
              <a:t>Product and services for ocean industries</a:t>
            </a:r>
            <a:r>
              <a:rPr lang="en-GB" sz="2300">
                <a:solidFill>
                  <a:schemeClr val="accent1"/>
                </a:solidFill>
                <a:latin typeface="Barlow"/>
                <a:ea typeface="Barlow"/>
                <a:cs typeface="Barlow"/>
                <a:sym typeface="Barlow"/>
              </a:rPr>
              <a:t> (i.e., shipping)</a:t>
            </a:r>
            <a:endParaRPr sz="2300">
              <a:solidFill>
                <a:schemeClr val="accent1"/>
              </a:solidFill>
              <a:latin typeface="Barlow"/>
              <a:ea typeface="Barlow"/>
              <a:cs typeface="Barlow"/>
              <a:sym typeface="Barlow"/>
            </a:endParaRPr>
          </a:p>
          <a:p>
            <a:pPr indent="-450850" lvl="0" marL="609600" rtl="0" algn="l">
              <a:lnSpc>
                <a:spcPct val="115000"/>
              </a:lnSpc>
              <a:spcBef>
                <a:spcPts val="0"/>
              </a:spcBef>
              <a:spcAft>
                <a:spcPts val="0"/>
              </a:spcAft>
              <a:buClr>
                <a:schemeClr val="accent1"/>
              </a:buClr>
              <a:buSzPts val="2300"/>
              <a:buFont typeface="Barlow"/>
              <a:buChar char="-"/>
            </a:pPr>
            <a:r>
              <a:rPr lang="en-GB" sz="2300">
                <a:solidFill>
                  <a:schemeClr val="accent1"/>
                </a:solidFill>
                <a:latin typeface="Barlow"/>
                <a:ea typeface="Barlow"/>
                <a:cs typeface="Barlow"/>
                <a:sym typeface="Barlow"/>
              </a:rPr>
              <a:t>Integrated boundary current observing system strategy </a:t>
            </a:r>
            <a:endParaRPr sz="2300">
              <a:solidFill>
                <a:schemeClr val="accent1"/>
              </a:solidFill>
              <a:latin typeface="Barlow"/>
              <a:ea typeface="Barlow"/>
              <a:cs typeface="Barlow"/>
              <a:sym typeface="Barlow"/>
            </a:endParaRPr>
          </a:p>
          <a:p>
            <a:pPr indent="-450850" lvl="0" marL="609600" rtl="0" algn="l">
              <a:lnSpc>
                <a:spcPct val="115000"/>
              </a:lnSpc>
              <a:spcBef>
                <a:spcPts val="0"/>
              </a:spcBef>
              <a:spcAft>
                <a:spcPts val="0"/>
              </a:spcAft>
              <a:buClr>
                <a:schemeClr val="accent1"/>
              </a:buClr>
              <a:buSzPts val="2300"/>
              <a:buFont typeface="Barlow"/>
              <a:buChar char="-"/>
            </a:pPr>
            <a:r>
              <a:rPr lang="en-GB" sz="2300">
                <a:solidFill>
                  <a:schemeClr val="accent1"/>
                </a:solidFill>
                <a:latin typeface="Barlow"/>
                <a:ea typeface="Barlow"/>
                <a:cs typeface="Barlow"/>
                <a:sym typeface="Barlow"/>
              </a:rPr>
              <a:t>Report on economic value of a boundary current monitoring system</a:t>
            </a:r>
            <a:endParaRPr sz="23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p:txBody>
      </p:sp>
      <p:sp>
        <p:nvSpPr>
          <p:cNvPr id="638" name="Google Shape;638;p71"/>
          <p:cNvSpPr txBox="1"/>
          <p:nvPr>
            <p:ph type="title"/>
          </p:nvPr>
        </p:nvSpPr>
        <p:spPr>
          <a:xfrm>
            <a:off x="3731833" y="391533"/>
            <a:ext cx="7738500" cy="90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300">
                <a:latin typeface="Barlow"/>
                <a:ea typeface="Barlow"/>
                <a:cs typeface="Barlow"/>
                <a:sym typeface="Barlow"/>
              </a:rPr>
              <a:t>Impacts of ocean current structures on climate phenomena</a:t>
            </a:r>
            <a:endParaRPr b="0" sz="1700">
              <a:latin typeface="Barlow"/>
              <a:ea typeface="Barlow"/>
              <a:cs typeface="Barlow"/>
              <a:sym typeface="Barlow"/>
            </a:endParaRPr>
          </a:p>
        </p:txBody>
      </p:sp>
      <p:sp>
        <p:nvSpPr>
          <p:cNvPr id="639" name="Google Shape;639;p71"/>
          <p:cNvSpPr/>
          <p:nvPr/>
        </p:nvSpPr>
        <p:spPr>
          <a:xfrm>
            <a:off x="1672100" y="6142733"/>
            <a:ext cx="1839300" cy="399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0" name="Google Shape;640;p71"/>
          <p:cNvSpPr/>
          <p:nvPr/>
        </p:nvSpPr>
        <p:spPr>
          <a:xfrm>
            <a:off x="485733" y="5782767"/>
            <a:ext cx="1700700" cy="906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1" name="Google Shape;641;p71"/>
          <p:cNvSpPr txBox="1"/>
          <p:nvPr/>
        </p:nvSpPr>
        <p:spPr>
          <a:xfrm>
            <a:off x="8" y="3825883"/>
            <a:ext cx="3213300" cy="28629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GB" sz="1700">
                <a:solidFill>
                  <a:schemeClr val="lt1"/>
                </a:solidFill>
                <a:latin typeface="Barlow Light"/>
                <a:ea typeface="Barlow Light"/>
                <a:cs typeface="Barlow Light"/>
                <a:sym typeface="Barlow Light"/>
              </a:rPr>
              <a:t>Users:</a:t>
            </a:r>
            <a:endParaRPr sz="1700">
              <a:solidFill>
                <a:schemeClr val="lt1"/>
              </a:solidFill>
              <a:latin typeface="Barlow Light"/>
              <a:ea typeface="Barlow Light"/>
              <a:cs typeface="Barlow Light"/>
              <a:sym typeface="Barlow Light"/>
            </a:endParaRPr>
          </a:p>
          <a:p>
            <a:pPr indent="0" lvl="0" marL="0" rtl="0" algn="l">
              <a:spcBef>
                <a:spcPts val="0"/>
              </a:spcBef>
              <a:spcAft>
                <a:spcPts val="0"/>
              </a:spcAft>
              <a:buClr>
                <a:schemeClr val="dk1"/>
              </a:buClr>
              <a:buSzPts val="1500"/>
              <a:buFont typeface="Arial"/>
              <a:buNone/>
            </a:pPr>
            <a:r>
              <a:rPr lang="en-GB" sz="1700">
                <a:solidFill>
                  <a:schemeClr val="lt1"/>
                </a:solidFill>
                <a:latin typeface="Barlow Light"/>
                <a:ea typeface="Barlow Light"/>
                <a:cs typeface="Barlow Light"/>
                <a:sym typeface="Barlow Light"/>
              </a:rPr>
              <a:t>Weather services; Regional fisheries; Ocean Industries, e.g. shipping; Marine resource management, Other Exemplar Projects [Carbon, Cyclones, Heatwaves]</a:t>
            </a:r>
            <a:endParaRPr sz="1700">
              <a:solidFill>
                <a:schemeClr val="lt1"/>
              </a:solidFill>
              <a:latin typeface="Barlow Light"/>
              <a:ea typeface="Barlow Light"/>
              <a:cs typeface="Barlow Light"/>
              <a:sym typeface="Barlow Light"/>
            </a:endParaRPr>
          </a:p>
          <a:p>
            <a:pPr indent="0" lvl="0" marL="0" rtl="0" algn="l">
              <a:spcBef>
                <a:spcPts val="0"/>
              </a:spcBef>
              <a:spcAft>
                <a:spcPts val="0"/>
              </a:spcAft>
              <a:buClr>
                <a:schemeClr val="dk1"/>
              </a:buClr>
              <a:buSzPts val="1500"/>
              <a:buFont typeface="Arial"/>
              <a:buNone/>
            </a:pPr>
            <a:r>
              <a:t/>
            </a:r>
            <a:endParaRPr sz="1700">
              <a:solidFill>
                <a:schemeClr val="lt1"/>
              </a:solidFill>
              <a:latin typeface="Barlow Light"/>
              <a:ea typeface="Barlow Light"/>
              <a:cs typeface="Barlow Light"/>
              <a:sym typeface="Barlow Light"/>
            </a:endParaRPr>
          </a:p>
          <a:p>
            <a:pPr indent="0" lvl="0" marL="0" rtl="0" algn="l">
              <a:spcBef>
                <a:spcPts val="0"/>
              </a:spcBef>
              <a:spcAft>
                <a:spcPts val="0"/>
              </a:spcAft>
              <a:buClr>
                <a:schemeClr val="dk1"/>
              </a:buClr>
              <a:buSzPts val="1500"/>
              <a:buFont typeface="Arial"/>
              <a:buNone/>
            </a:pPr>
            <a:r>
              <a:rPr lang="en-GB" sz="1700">
                <a:solidFill>
                  <a:schemeClr val="lt1"/>
                </a:solidFill>
                <a:latin typeface="Barlow Light"/>
                <a:ea typeface="Barlow Light"/>
                <a:cs typeface="Barlow Light"/>
                <a:sym typeface="Barlow Light"/>
              </a:rPr>
              <a:t>Pilot Region: Agulhas Current,  Gulf Stream and Kuroshio</a:t>
            </a:r>
            <a:endParaRPr sz="1700">
              <a:solidFill>
                <a:schemeClr val="lt1"/>
              </a:solidFill>
              <a:latin typeface="Barlow Light"/>
              <a:ea typeface="Barlow Light"/>
              <a:cs typeface="Barlow Light"/>
              <a:sym typeface="Barlow Light"/>
            </a:endParaRPr>
          </a:p>
        </p:txBody>
      </p:sp>
      <p:pic>
        <p:nvPicPr>
          <p:cNvPr id="642" name="Google Shape;642;p71"/>
          <p:cNvPicPr preferRelativeResize="0"/>
          <p:nvPr/>
        </p:nvPicPr>
        <p:blipFill rotWithShape="1">
          <a:blip r:embed="rId3">
            <a:alphaModFix/>
          </a:blip>
          <a:srcRect b="26691" l="0" r="0" t="17258"/>
          <a:stretch/>
        </p:blipFill>
        <p:spPr>
          <a:xfrm>
            <a:off x="656383" y="1208896"/>
            <a:ext cx="2180500" cy="127203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47" name="Shape 647"/>
        <p:cNvGrpSpPr/>
        <p:nvPr/>
      </p:nvGrpSpPr>
      <p:grpSpPr>
        <a:xfrm>
          <a:off x="0" y="0"/>
          <a:ext cx="0" cy="0"/>
          <a:chOff x="0" y="0"/>
          <a:chExt cx="0" cy="0"/>
        </a:xfrm>
      </p:grpSpPr>
      <p:sp>
        <p:nvSpPr>
          <p:cNvPr id="648" name="Google Shape;648;p72"/>
          <p:cNvSpPr/>
          <p:nvPr/>
        </p:nvSpPr>
        <p:spPr>
          <a:xfrm>
            <a:off x="3714267" y="-167"/>
            <a:ext cx="86808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72"/>
          <p:cNvSpPr txBox="1"/>
          <p:nvPr/>
        </p:nvSpPr>
        <p:spPr>
          <a:xfrm>
            <a:off x="110228" y="2176133"/>
            <a:ext cx="3069600" cy="1305300"/>
          </a:xfrm>
          <a:prstGeom prst="rect">
            <a:avLst/>
          </a:prstGeom>
          <a:noFill/>
          <a:ln>
            <a:noFill/>
          </a:ln>
        </p:spPr>
        <p:txBody>
          <a:bodyPr anchorCtr="0" anchor="t" bIns="121900" lIns="121900" spcFirstLastPara="1" rIns="121900" wrap="square" tIns="121900">
            <a:spAutoFit/>
          </a:bodyPr>
          <a:lstStyle/>
          <a:p>
            <a:pPr indent="0" lvl="0" marL="0" rtl="0" algn="ctr">
              <a:lnSpc>
                <a:spcPct val="115000"/>
              </a:lnSpc>
              <a:spcBef>
                <a:spcPts val="0"/>
              </a:spcBef>
              <a:spcAft>
                <a:spcPts val="1500"/>
              </a:spcAft>
              <a:buNone/>
            </a:pPr>
            <a:r>
              <a:rPr b="1" lang="en-GB" sz="3200">
                <a:solidFill>
                  <a:schemeClr val="accent2"/>
                </a:solidFill>
                <a:latin typeface="Barlow"/>
                <a:ea typeface="Barlow"/>
                <a:cs typeface="Barlow"/>
                <a:sym typeface="Barlow"/>
              </a:rPr>
              <a:t>TROPICAL CYCLONES</a:t>
            </a:r>
            <a:endParaRPr sz="3100">
              <a:solidFill>
                <a:schemeClr val="lt1"/>
              </a:solidFill>
              <a:latin typeface="Barlow"/>
              <a:ea typeface="Barlow"/>
              <a:cs typeface="Barlow"/>
              <a:sym typeface="Barlow"/>
            </a:endParaRPr>
          </a:p>
        </p:txBody>
      </p:sp>
      <p:sp>
        <p:nvSpPr>
          <p:cNvPr id="650" name="Google Shape;650;p72"/>
          <p:cNvSpPr txBox="1"/>
          <p:nvPr>
            <p:ph idx="1" type="body"/>
          </p:nvPr>
        </p:nvSpPr>
        <p:spPr>
          <a:xfrm>
            <a:off x="4011900" y="401867"/>
            <a:ext cx="7965600" cy="6246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100">
                <a:solidFill>
                  <a:schemeClr val="accent1"/>
                </a:solidFill>
                <a:latin typeface="Roboto Light"/>
                <a:ea typeface="Roboto Light"/>
                <a:cs typeface="Roboto Light"/>
                <a:sym typeface="Roboto Light"/>
              </a:rPr>
              <a:t>Disproportionate impacts in Less Developed Countries and Small Island Developing States</a:t>
            </a:r>
            <a:endParaRPr sz="2100">
              <a:solidFill>
                <a:schemeClr val="accent1"/>
              </a:solidFill>
              <a:latin typeface="Roboto Light"/>
              <a:ea typeface="Roboto Light"/>
              <a:cs typeface="Roboto Light"/>
              <a:sym typeface="Roboto Light"/>
            </a:endParaRPr>
          </a:p>
          <a:p>
            <a:pPr indent="0" lvl="0" marL="0" rtl="0" algn="l">
              <a:lnSpc>
                <a:spcPct val="115000"/>
              </a:lnSpc>
              <a:spcBef>
                <a:spcPts val="1300"/>
              </a:spcBef>
              <a:spcAft>
                <a:spcPts val="0"/>
              </a:spcAft>
              <a:buNone/>
            </a:pPr>
            <a:r>
              <a:rPr lang="en-GB" sz="2100">
                <a:solidFill>
                  <a:schemeClr val="accent1"/>
                </a:solidFill>
                <a:latin typeface="Roboto Light"/>
                <a:ea typeface="Roboto Light"/>
                <a:cs typeface="Roboto Light"/>
                <a:sym typeface="Roboto Light"/>
              </a:rPr>
              <a:t>Impacts are being amplified by warming ocean, rising sea levels, growing coastal populations - how do we improve forecasts to </a:t>
            </a:r>
            <a:r>
              <a:rPr b="1" lang="en-GB" sz="2100">
                <a:solidFill>
                  <a:schemeClr val="accent1"/>
                </a:solidFill>
                <a:latin typeface="Roboto"/>
                <a:ea typeface="Roboto"/>
                <a:cs typeface="Roboto"/>
                <a:sym typeface="Roboto"/>
              </a:rPr>
              <a:t>save lives and property in the future?</a:t>
            </a:r>
            <a:r>
              <a:rPr lang="en-GB" sz="2100">
                <a:solidFill>
                  <a:schemeClr val="accent1"/>
                </a:solidFill>
                <a:latin typeface="Roboto Light"/>
                <a:ea typeface="Roboto Light"/>
                <a:cs typeface="Roboto Light"/>
                <a:sym typeface="Roboto Light"/>
              </a:rPr>
              <a:t> </a:t>
            </a:r>
            <a:endParaRPr sz="2100">
              <a:solidFill>
                <a:schemeClr val="accent1"/>
              </a:solidFill>
              <a:latin typeface="Roboto Light"/>
              <a:ea typeface="Roboto Light"/>
              <a:cs typeface="Roboto Light"/>
              <a:sym typeface="Roboto Light"/>
            </a:endParaRPr>
          </a:p>
          <a:p>
            <a:pPr indent="0" lvl="0" marL="0" rtl="0" algn="l">
              <a:lnSpc>
                <a:spcPct val="115000"/>
              </a:lnSpc>
              <a:spcBef>
                <a:spcPts val="0"/>
              </a:spcBef>
              <a:spcAft>
                <a:spcPts val="0"/>
              </a:spcAft>
              <a:buNone/>
            </a:pPr>
            <a:r>
              <a:t/>
            </a:r>
            <a:endParaRPr sz="2100">
              <a:solidFill>
                <a:schemeClr val="accent1"/>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lang="en-GB" sz="2100">
                <a:solidFill>
                  <a:schemeClr val="accent1"/>
                </a:solidFill>
                <a:latin typeface="Roboto Light"/>
                <a:ea typeface="Roboto Light"/>
                <a:cs typeface="Roboto Light"/>
                <a:sym typeface="Roboto Light"/>
              </a:rPr>
              <a:t>What is the best system design to support </a:t>
            </a:r>
            <a:r>
              <a:rPr b="1" lang="en-GB" sz="2100">
                <a:solidFill>
                  <a:schemeClr val="accent1"/>
                </a:solidFill>
                <a:latin typeface="Roboto"/>
                <a:ea typeface="Roboto"/>
                <a:cs typeface="Roboto"/>
                <a:sym typeface="Roboto"/>
              </a:rPr>
              <a:t>equity and resilience</a:t>
            </a:r>
            <a:r>
              <a:rPr lang="en-GB" sz="2100">
                <a:solidFill>
                  <a:schemeClr val="accent1"/>
                </a:solidFill>
                <a:latin typeface="Roboto Light"/>
                <a:ea typeface="Roboto Light"/>
                <a:cs typeface="Roboto Light"/>
                <a:sym typeface="Roboto Light"/>
              </a:rPr>
              <a:t> </a:t>
            </a:r>
            <a:r>
              <a:rPr b="1" lang="en-GB" sz="2100">
                <a:solidFill>
                  <a:schemeClr val="accent1"/>
                </a:solidFill>
                <a:latin typeface="Roboto"/>
                <a:ea typeface="Roboto"/>
                <a:cs typeface="Roboto"/>
                <a:sym typeface="Roboto"/>
              </a:rPr>
              <a:t>for</a:t>
            </a:r>
            <a:r>
              <a:rPr lang="en-GB" sz="2100">
                <a:solidFill>
                  <a:schemeClr val="accent1"/>
                </a:solidFill>
                <a:latin typeface="Roboto Light"/>
                <a:ea typeface="Roboto Light"/>
                <a:cs typeface="Roboto Light"/>
                <a:sym typeface="Roboto Light"/>
              </a:rPr>
              <a:t> </a:t>
            </a:r>
            <a:r>
              <a:rPr b="1" lang="en-GB" sz="2100">
                <a:solidFill>
                  <a:schemeClr val="accent1"/>
                </a:solidFill>
                <a:latin typeface="Roboto"/>
                <a:ea typeface="Roboto"/>
                <a:cs typeface="Roboto"/>
                <a:sym typeface="Roboto"/>
              </a:rPr>
              <a:t>all coastal regions?   </a:t>
            </a:r>
            <a:endParaRPr b="1" sz="2100">
              <a:solidFill>
                <a:schemeClr val="accent1"/>
              </a:solidFill>
              <a:latin typeface="Roboto"/>
              <a:ea typeface="Roboto"/>
              <a:cs typeface="Roboto"/>
              <a:sym typeface="Roboto"/>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rPr b="1" lang="en-GB" sz="2100">
                <a:solidFill>
                  <a:schemeClr val="accent2"/>
                </a:solidFill>
                <a:latin typeface="Roboto"/>
                <a:ea typeface="Roboto"/>
                <a:cs typeface="Roboto"/>
                <a:sym typeface="Roboto"/>
              </a:rPr>
              <a:t>Co-designed regional systems will:</a:t>
            </a:r>
            <a:r>
              <a:rPr b="1" lang="en-GB" sz="2100">
                <a:solidFill>
                  <a:schemeClr val="accent1"/>
                </a:solidFill>
                <a:latin typeface="Roboto"/>
                <a:ea typeface="Roboto"/>
                <a:cs typeface="Roboto"/>
                <a:sym typeface="Roboto"/>
              </a:rPr>
              <a:t> </a:t>
            </a:r>
            <a:endParaRPr b="1" sz="2100">
              <a:solidFill>
                <a:schemeClr val="accent1"/>
              </a:solidFill>
              <a:latin typeface="Roboto"/>
              <a:ea typeface="Roboto"/>
              <a:cs typeface="Roboto"/>
              <a:sym typeface="Roboto"/>
            </a:endParaRPr>
          </a:p>
          <a:p>
            <a:pPr indent="-438150" lvl="0" marL="609600" rtl="0" algn="l">
              <a:lnSpc>
                <a:spcPct val="115000"/>
              </a:lnSpc>
              <a:spcBef>
                <a:spcPts val="0"/>
              </a:spcBef>
              <a:spcAft>
                <a:spcPts val="0"/>
              </a:spcAft>
              <a:buClr>
                <a:schemeClr val="accent1"/>
              </a:buClr>
              <a:buSzPts val="2100"/>
              <a:buFont typeface="Roboto Light"/>
              <a:buChar char="●"/>
            </a:pPr>
            <a:r>
              <a:rPr lang="en-GB" sz="2100">
                <a:solidFill>
                  <a:schemeClr val="accent1"/>
                </a:solidFill>
                <a:latin typeface="Roboto Light"/>
                <a:ea typeface="Roboto Light"/>
                <a:cs typeface="Roboto Light"/>
                <a:sym typeface="Roboto Light"/>
              </a:rPr>
              <a:t>Test new responsive observing technologies</a:t>
            </a:r>
            <a:endParaRPr sz="2100">
              <a:solidFill>
                <a:schemeClr val="accent1"/>
              </a:solidFill>
              <a:latin typeface="Roboto Light"/>
              <a:ea typeface="Roboto Light"/>
              <a:cs typeface="Roboto Light"/>
              <a:sym typeface="Roboto Light"/>
            </a:endParaRPr>
          </a:p>
          <a:p>
            <a:pPr indent="-438150" lvl="0" marL="609600" rtl="0" algn="l">
              <a:lnSpc>
                <a:spcPct val="115000"/>
              </a:lnSpc>
              <a:spcBef>
                <a:spcPts val="0"/>
              </a:spcBef>
              <a:spcAft>
                <a:spcPts val="0"/>
              </a:spcAft>
              <a:buClr>
                <a:schemeClr val="accent1"/>
              </a:buClr>
              <a:buSzPts val="2100"/>
              <a:buFont typeface="Roboto Light"/>
              <a:buChar char="●"/>
            </a:pPr>
            <a:r>
              <a:rPr lang="en-GB" sz="2100">
                <a:solidFill>
                  <a:schemeClr val="accent1"/>
                </a:solidFill>
                <a:latin typeface="Roboto Light"/>
                <a:ea typeface="Roboto Light"/>
                <a:cs typeface="Roboto Light"/>
                <a:sym typeface="Roboto Light"/>
              </a:rPr>
              <a:t>Improve early-warning systems</a:t>
            </a:r>
            <a:endParaRPr sz="2100">
              <a:solidFill>
                <a:schemeClr val="accent1"/>
              </a:solidFill>
              <a:latin typeface="Roboto Light"/>
              <a:ea typeface="Roboto Light"/>
              <a:cs typeface="Roboto Light"/>
              <a:sym typeface="Roboto Light"/>
            </a:endParaRPr>
          </a:p>
          <a:p>
            <a:pPr indent="-438150" lvl="0" marL="609600" rtl="0" algn="l">
              <a:lnSpc>
                <a:spcPct val="115000"/>
              </a:lnSpc>
              <a:spcBef>
                <a:spcPts val="0"/>
              </a:spcBef>
              <a:spcAft>
                <a:spcPts val="0"/>
              </a:spcAft>
              <a:buClr>
                <a:schemeClr val="accent1"/>
              </a:buClr>
              <a:buSzPts val="2100"/>
              <a:buFont typeface="Roboto Light"/>
              <a:buChar char="●"/>
            </a:pPr>
            <a:r>
              <a:rPr lang="en-GB" sz="2100">
                <a:solidFill>
                  <a:schemeClr val="accent1"/>
                </a:solidFill>
                <a:latin typeface="Roboto Light"/>
                <a:ea typeface="Roboto Light"/>
                <a:cs typeface="Roboto Light"/>
                <a:sym typeface="Roboto Light"/>
              </a:rPr>
              <a:t>Enhance forecasting capacity in critical regions (e.g. LDCs, SIDS)</a:t>
            </a:r>
            <a:endParaRPr sz="2100">
              <a:solidFill>
                <a:schemeClr val="accent1"/>
              </a:solidFill>
              <a:latin typeface="Roboto Light"/>
              <a:ea typeface="Roboto Light"/>
              <a:cs typeface="Roboto Light"/>
              <a:sym typeface="Roboto Light"/>
            </a:endParaRPr>
          </a:p>
        </p:txBody>
      </p:sp>
      <p:sp>
        <p:nvSpPr>
          <p:cNvPr id="651" name="Google Shape;651;p72"/>
          <p:cNvSpPr/>
          <p:nvPr/>
        </p:nvSpPr>
        <p:spPr>
          <a:xfrm>
            <a:off x="1672100" y="6142733"/>
            <a:ext cx="1839300" cy="399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72"/>
          <p:cNvSpPr/>
          <p:nvPr/>
        </p:nvSpPr>
        <p:spPr>
          <a:xfrm>
            <a:off x="485733" y="5782767"/>
            <a:ext cx="1700700" cy="906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pic>
        <p:nvPicPr>
          <p:cNvPr id="653" name="Google Shape;653;p72"/>
          <p:cNvPicPr preferRelativeResize="0"/>
          <p:nvPr/>
        </p:nvPicPr>
        <p:blipFill rotWithShape="1">
          <a:blip r:embed="rId3">
            <a:alphaModFix/>
          </a:blip>
          <a:srcRect b="14427" l="0" r="0" t="0"/>
          <a:stretch/>
        </p:blipFill>
        <p:spPr>
          <a:xfrm>
            <a:off x="450700" y="88299"/>
            <a:ext cx="2388666" cy="2127266"/>
          </a:xfrm>
          <a:prstGeom prst="rect">
            <a:avLst/>
          </a:prstGeom>
          <a:noFill/>
          <a:ln>
            <a:noFill/>
          </a:ln>
        </p:spPr>
      </p:pic>
      <p:sp>
        <p:nvSpPr>
          <p:cNvPr id="654" name="Google Shape;654;p72"/>
          <p:cNvSpPr txBox="1"/>
          <p:nvPr/>
        </p:nvSpPr>
        <p:spPr>
          <a:xfrm>
            <a:off x="192300" y="4102733"/>
            <a:ext cx="3371100" cy="26013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GB" sz="1700">
                <a:solidFill>
                  <a:schemeClr val="lt1"/>
                </a:solidFill>
                <a:latin typeface="Barlow Light"/>
                <a:ea typeface="Barlow Light"/>
                <a:cs typeface="Barlow Light"/>
                <a:sym typeface="Barlow Light"/>
              </a:rPr>
              <a:t>Users:</a:t>
            </a:r>
            <a:endParaRPr sz="17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GB" sz="1700">
                <a:solidFill>
                  <a:schemeClr val="lt1"/>
                </a:solidFill>
                <a:latin typeface="Barlow Light"/>
                <a:ea typeface="Barlow Light"/>
                <a:cs typeface="Barlow Light"/>
                <a:sym typeface="Barlow Light"/>
              </a:rPr>
              <a:t>Cyclone Forecasting Centres, </a:t>
            </a:r>
            <a:endParaRPr sz="17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GB" sz="1700">
                <a:solidFill>
                  <a:schemeClr val="lt1"/>
                </a:solidFill>
                <a:latin typeface="Barlow Light"/>
                <a:ea typeface="Barlow Light"/>
                <a:cs typeface="Barlow Light"/>
                <a:sym typeface="Barlow Light"/>
              </a:rPr>
              <a:t>Emergency Response, Blue economy </a:t>
            </a:r>
            <a:endParaRPr sz="1700">
              <a:solidFill>
                <a:schemeClr val="lt1"/>
              </a:solidFill>
              <a:latin typeface="Barlow Light"/>
              <a:ea typeface="Barlow Light"/>
              <a:cs typeface="Barlow Light"/>
              <a:sym typeface="Barlow Light"/>
            </a:endParaRPr>
          </a:p>
          <a:p>
            <a:pPr indent="0" lvl="0" marL="0" rtl="0" algn="l">
              <a:spcBef>
                <a:spcPts val="0"/>
              </a:spcBef>
              <a:spcAft>
                <a:spcPts val="0"/>
              </a:spcAft>
              <a:buNone/>
            </a:pPr>
            <a:r>
              <a:t/>
            </a:r>
            <a:endParaRPr sz="17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GB" sz="1700">
                <a:solidFill>
                  <a:schemeClr val="lt1"/>
                </a:solidFill>
                <a:latin typeface="Barlow Light"/>
                <a:ea typeface="Barlow Light"/>
                <a:cs typeface="Barlow Light"/>
                <a:sym typeface="Barlow Light"/>
              </a:rPr>
              <a:t>Pilot Region: Tropical Atlantic/Caribbean Sea, North Pacific and Marginal Seas, Indian Ocean/Bay of Bengal</a:t>
            </a:r>
            <a:endParaRPr sz="1700">
              <a:solidFill>
                <a:schemeClr val="lt1"/>
              </a:solidFill>
              <a:latin typeface="Barlow"/>
              <a:ea typeface="Barlow"/>
              <a:cs typeface="Barlow"/>
              <a:sym typeface="Barlo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59" name="Shape 659"/>
        <p:cNvGrpSpPr/>
        <p:nvPr/>
      </p:nvGrpSpPr>
      <p:grpSpPr>
        <a:xfrm>
          <a:off x="0" y="0"/>
          <a:ext cx="0" cy="0"/>
          <a:chOff x="0" y="0"/>
          <a:chExt cx="0" cy="0"/>
        </a:xfrm>
      </p:grpSpPr>
      <p:sp>
        <p:nvSpPr>
          <p:cNvPr id="660" name="Google Shape;660;p73"/>
          <p:cNvSpPr/>
          <p:nvPr/>
        </p:nvSpPr>
        <p:spPr>
          <a:xfrm>
            <a:off x="3511067" y="-167"/>
            <a:ext cx="86808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1" name="Google Shape;661;p73"/>
          <p:cNvSpPr txBox="1"/>
          <p:nvPr/>
        </p:nvSpPr>
        <p:spPr>
          <a:xfrm>
            <a:off x="211828" y="2480933"/>
            <a:ext cx="3069600" cy="1040400"/>
          </a:xfrm>
          <a:prstGeom prst="rect">
            <a:avLst/>
          </a:prstGeom>
          <a:noFill/>
          <a:ln>
            <a:noFill/>
          </a:ln>
        </p:spPr>
        <p:txBody>
          <a:bodyPr anchorCtr="0" anchor="t" bIns="121900" lIns="121900" spcFirstLastPara="1" rIns="121900" wrap="square" tIns="121900">
            <a:spAutoFit/>
          </a:bodyPr>
          <a:lstStyle/>
          <a:p>
            <a:pPr indent="0" lvl="0" marL="0" rtl="0" algn="ctr">
              <a:lnSpc>
                <a:spcPct val="115000"/>
              </a:lnSpc>
              <a:spcBef>
                <a:spcPts val="0"/>
              </a:spcBef>
              <a:spcAft>
                <a:spcPts val="1500"/>
              </a:spcAft>
              <a:buNone/>
            </a:pPr>
            <a:r>
              <a:rPr b="1" lang="en-GB" sz="2400">
                <a:solidFill>
                  <a:schemeClr val="accent2"/>
                </a:solidFill>
                <a:latin typeface="Barlow"/>
                <a:ea typeface="Barlow"/>
                <a:cs typeface="Barlow"/>
                <a:sym typeface="Barlow"/>
              </a:rPr>
              <a:t>MARINE HEATWAVES</a:t>
            </a:r>
            <a:endParaRPr sz="2300">
              <a:solidFill>
                <a:schemeClr val="lt1"/>
              </a:solidFill>
              <a:latin typeface="Barlow"/>
              <a:ea typeface="Barlow"/>
              <a:cs typeface="Barlow"/>
              <a:sym typeface="Barlow"/>
            </a:endParaRPr>
          </a:p>
        </p:txBody>
      </p:sp>
      <p:sp>
        <p:nvSpPr>
          <p:cNvPr id="662" name="Google Shape;662;p73"/>
          <p:cNvSpPr txBox="1"/>
          <p:nvPr>
            <p:ph idx="1" type="body"/>
          </p:nvPr>
        </p:nvSpPr>
        <p:spPr>
          <a:xfrm>
            <a:off x="3896667" y="1584967"/>
            <a:ext cx="8140800" cy="5272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300">
                <a:solidFill>
                  <a:schemeClr val="accent1"/>
                </a:solidFill>
                <a:latin typeface="Barlow"/>
                <a:ea typeface="Barlow"/>
                <a:cs typeface="Barlow"/>
                <a:sym typeface="Barlow"/>
              </a:rPr>
              <a:t>This exemplar will develop a sustainable </a:t>
            </a:r>
            <a:r>
              <a:rPr b="1" lang="en-GB" sz="2300">
                <a:solidFill>
                  <a:schemeClr val="accent2"/>
                </a:solidFill>
                <a:latin typeface="Barlow"/>
                <a:ea typeface="Barlow"/>
                <a:cs typeface="Barlow"/>
                <a:sym typeface="Barlow"/>
              </a:rPr>
              <a:t>monitoring system </a:t>
            </a:r>
            <a:r>
              <a:rPr lang="en-GB" sz="2300">
                <a:solidFill>
                  <a:schemeClr val="accent1"/>
                </a:solidFill>
                <a:latin typeface="Barlow"/>
                <a:ea typeface="Barlow"/>
                <a:cs typeface="Barlow"/>
                <a:sym typeface="Barlow"/>
              </a:rPr>
              <a:t>to better advice </a:t>
            </a:r>
            <a:r>
              <a:rPr b="1" lang="en-GB" sz="2300">
                <a:solidFill>
                  <a:schemeClr val="accent2"/>
                </a:solidFill>
                <a:latin typeface="Barlow"/>
                <a:ea typeface="Barlow"/>
                <a:cs typeface="Barlow"/>
                <a:sym typeface="Barlow"/>
              </a:rPr>
              <a:t>management </a:t>
            </a:r>
            <a:r>
              <a:rPr lang="en-GB" sz="2300">
                <a:solidFill>
                  <a:schemeClr val="accent1"/>
                </a:solidFill>
                <a:latin typeface="Barlow"/>
                <a:ea typeface="Barlow"/>
                <a:cs typeface="Barlow"/>
                <a:sym typeface="Barlow"/>
              </a:rPr>
              <a:t>to ensure </a:t>
            </a:r>
            <a:r>
              <a:rPr b="1" lang="en-GB" sz="2300">
                <a:solidFill>
                  <a:schemeClr val="accent2"/>
                </a:solidFill>
                <a:latin typeface="Barlow"/>
                <a:ea typeface="Barlow"/>
                <a:cs typeface="Barlow"/>
                <a:sym typeface="Barlow"/>
              </a:rPr>
              <a:t>food security </a:t>
            </a:r>
            <a:r>
              <a:rPr lang="en-GB" sz="2300">
                <a:solidFill>
                  <a:schemeClr val="accent1"/>
                </a:solidFill>
                <a:latin typeface="Barlow"/>
                <a:ea typeface="Barlow"/>
                <a:cs typeface="Barlow"/>
                <a:sym typeface="Barlow"/>
              </a:rPr>
              <a:t>through </a:t>
            </a:r>
            <a:r>
              <a:rPr b="1" lang="en-GB" sz="2300">
                <a:solidFill>
                  <a:schemeClr val="accent2"/>
                </a:solidFill>
                <a:latin typeface="Barlow"/>
                <a:ea typeface="Barlow"/>
                <a:cs typeface="Barlow"/>
                <a:sym typeface="Barlow"/>
              </a:rPr>
              <a:t>transformative science</a:t>
            </a:r>
            <a:r>
              <a:rPr lang="en-GB" sz="2300">
                <a:solidFill>
                  <a:schemeClr val="accent1"/>
                </a:solidFill>
                <a:latin typeface="Barlow"/>
                <a:ea typeface="Barlow"/>
                <a:cs typeface="Barlow"/>
                <a:sym typeface="Barlow"/>
              </a:rPr>
              <a:t>. </a:t>
            </a:r>
            <a:endParaRPr sz="23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rPr lang="en-GB" sz="2300">
                <a:solidFill>
                  <a:schemeClr val="accent2"/>
                </a:solidFill>
                <a:latin typeface="Barlow"/>
                <a:ea typeface="Barlow"/>
                <a:cs typeface="Barlow"/>
                <a:sym typeface="Barlow"/>
              </a:rPr>
              <a:t>Co-design</a:t>
            </a:r>
            <a:r>
              <a:rPr lang="en-GB" sz="2300">
                <a:solidFill>
                  <a:schemeClr val="accent1"/>
                </a:solidFill>
                <a:latin typeface="Barlow"/>
                <a:ea typeface="Barlow"/>
                <a:cs typeface="Barlow"/>
                <a:sym typeface="Barlow"/>
              </a:rPr>
              <a:t> of operational forecast models for marine heatwaves:</a:t>
            </a:r>
            <a:endParaRPr sz="2300">
              <a:solidFill>
                <a:schemeClr val="accent1"/>
              </a:solidFill>
              <a:latin typeface="Barlow"/>
              <a:ea typeface="Barlow"/>
              <a:cs typeface="Barlow"/>
              <a:sym typeface="Barlow"/>
            </a:endParaRPr>
          </a:p>
          <a:p>
            <a:pPr indent="-450850" lvl="0" marL="609600" rtl="0" algn="l">
              <a:lnSpc>
                <a:spcPct val="115000"/>
              </a:lnSpc>
              <a:spcBef>
                <a:spcPts val="0"/>
              </a:spcBef>
              <a:spcAft>
                <a:spcPts val="0"/>
              </a:spcAft>
              <a:buClr>
                <a:schemeClr val="accent1"/>
              </a:buClr>
              <a:buSzPts val="2300"/>
              <a:buFont typeface="Barlow"/>
              <a:buChar char="-"/>
            </a:pPr>
            <a:r>
              <a:rPr lang="en-GB" sz="2300">
                <a:solidFill>
                  <a:schemeClr val="accent1"/>
                </a:solidFill>
                <a:latin typeface="Barlow"/>
                <a:ea typeface="Barlow"/>
                <a:cs typeface="Barlow"/>
                <a:sym typeface="Barlow"/>
              </a:rPr>
              <a:t>Real-time in-situ information for validation and corrections of operational forecast models </a:t>
            </a:r>
            <a:endParaRPr sz="2300">
              <a:solidFill>
                <a:schemeClr val="accent1"/>
              </a:solidFill>
              <a:latin typeface="Barlow"/>
              <a:ea typeface="Barlow"/>
              <a:cs typeface="Barlow"/>
              <a:sym typeface="Barlow"/>
            </a:endParaRPr>
          </a:p>
          <a:p>
            <a:pPr indent="-450850" lvl="0" marL="609600" rtl="0" algn="l">
              <a:lnSpc>
                <a:spcPct val="115000"/>
              </a:lnSpc>
              <a:spcBef>
                <a:spcPts val="0"/>
              </a:spcBef>
              <a:spcAft>
                <a:spcPts val="0"/>
              </a:spcAft>
              <a:buClr>
                <a:schemeClr val="accent1"/>
              </a:buClr>
              <a:buSzPts val="2300"/>
              <a:buFont typeface="Barlow"/>
              <a:buChar char="-"/>
            </a:pPr>
            <a:r>
              <a:rPr lang="en-GB" sz="2300">
                <a:solidFill>
                  <a:schemeClr val="accent1"/>
                </a:solidFill>
                <a:latin typeface="Barlow"/>
                <a:ea typeface="Barlow"/>
                <a:cs typeface="Barlow"/>
                <a:sym typeface="Barlow"/>
              </a:rPr>
              <a:t>Early warning systems for end-users </a:t>
            </a:r>
            <a:endParaRPr sz="2300">
              <a:solidFill>
                <a:schemeClr val="accent1"/>
              </a:solidFill>
              <a:latin typeface="Barlow"/>
              <a:ea typeface="Barlow"/>
              <a:cs typeface="Barlow"/>
              <a:sym typeface="Barlow"/>
            </a:endParaRPr>
          </a:p>
          <a:p>
            <a:pPr indent="-450850" lvl="0" marL="609600" rtl="0" algn="l">
              <a:lnSpc>
                <a:spcPct val="115000"/>
              </a:lnSpc>
              <a:spcBef>
                <a:spcPts val="0"/>
              </a:spcBef>
              <a:spcAft>
                <a:spcPts val="0"/>
              </a:spcAft>
              <a:buClr>
                <a:schemeClr val="accent1"/>
              </a:buClr>
              <a:buSzPts val="2300"/>
              <a:buFont typeface="Barlow"/>
              <a:buChar char="-"/>
            </a:pPr>
            <a:r>
              <a:rPr lang="en-GB" sz="2300">
                <a:solidFill>
                  <a:schemeClr val="accent1"/>
                </a:solidFill>
                <a:latin typeface="Barlow"/>
                <a:ea typeface="Barlow"/>
                <a:cs typeface="Barlow"/>
                <a:sym typeface="Barlow"/>
              </a:rPr>
              <a:t>Sustainable monitoring systems of marine heatwaves and their impacts on marine ecosystems co-designed with stakeholders</a:t>
            </a:r>
            <a:endParaRPr sz="23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2300">
              <a:solidFill>
                <a:schemeClr val="accent1"/>
              </a:solidFill>
              <a:latin typeface="Barlow"/>
              <a:ea typeface="Barlow"/>
              <a:cs typeface="Barlow"/>
              <a:sym typeface="Barlow"/>
            </a:endParaRPr>
          </a:p>
        </p:txBody>
      </p:sp>
      <p:sp>
        <p:nvSpPr>
          <p:cNvPr id="663" name="Google Shape;663;p73"/>
          <p:cNvSpPr txBox="1"/>
          <p:nvPr>
            <p:ph type="title"/>
          </p:nvPr>
        </p:nvSpPr>
        <p:spPr>
          <a:xfrm>
            <a:off x="3731833" y="438200"/>
            <a:ext cx="7738500" cy="90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300">
                <a:latin typeface="Barlow"/>
                <a:ea typeface="Barlow"/>
                <a:cs typeface="Barlow"/>
                <a:sym typeface="Barlow"/>
              </a:rPr>
              <a:t>Co-design a sustainable monitoring system of marine heatwaves</a:t>
            </a:r>
            <a:endParaRPr b="0" sz="1700">
              <a:latin typeface="Barlow"/>
              <a:ea typeface="Barlow"/>
              <a:cs typeface="Barlow"/>
              <a:sym typeface="Barlow"/>
            </a:endParaRPr>
          </a:p>
        </p:txBody>
      </p:sp>
      <p:sp>
        <p:nvSpPr>
          <p:cNvPr id="664" name="Google Shape;664;p73"/>
          <p:cNvSpPr/>
          <p:nvPr/>
        </p:nvSpPr>
        <p:spPr>
          <a:xfrm>
            <a:off x="1672100" y="6142733"/>
            <a:ext cx="1839300" cy="3993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p73"/>
          <p:cNvSpPr/>
          <p:nvPr/>
        </p:nvSpPr>
        <p:spPr>
          <a:xfrm>
            <a:off x="485733" y="5782767"/>
            <a:ext cx="1700700" cy="9060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73"/>
          <p:cNvSpPr txBox="1"/>
          <p:nvPr/>
        </p:nvSpPr>
        <p:spPr>
          <a:xfrm>
            <a:off x="211833" y="3866300"/>
            <a:ext cx="3213300" cy="28629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GB" sz="1700">
                <a:solidFill>
                  <a:schemeClr val="lt1"/>
                </a:solidFill>
                <a:latin typeface="Barlow Light"/>
                <a:ea typeface="Barlow Light"/>
                <a:cs typeface="Barlow Light"/>
                <a:sym typeface="Barlow Light"/>
              </a:rPr>
              <a:t>Users:</a:t>
            </a:r>
            <a:endParaRPr sz="17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GB" sz="1700">
                <a:solidFill>
                  <a:schemeClr val="lt1"/>
                </a:solidFill>
                <a:latin typeface="Barlow Light"/>
                <a:ea typeface="Barlow Light"/>
                <a:cs typeface="Barlow Light"/>
                <a:sym typeface="Barlow Light"/>
              </a:rPr>
              <a:t>Climate change adaptation; Aquaculture;  Commercial, artisanal &amp; Industrial fisheries; Operational forecast centers;  MPA &amp; coral reef management</a:t>
            </a:r>
            <a:endParaRPr sz="1700">
              <a:solidFill>
                <a:schemeClr val="lt1"/>
              </a:solidFill>
              <a:latin typeface="Barlow Light"/>
              <a:ea typeface="Barlow Light"/>
              <a:cs typeface="Barlow Light"/>
              <a:sym typeface="Barlow Light"/>
            </a:endParaRPr>
          </a:p>
          <a:p>
            <a:pPr indent="0" lvl="0" marL="0" rtl="0" algn="l">
              <a:spcBef>
                <a:spcPts val="0"/>
              </a:spcBef>
              <a:spcAft>
                <a:spcPts val="0"/>
              </a:spcAft>
              <a:buNone/>
            </a:pPr>
            <a:r>
              <a:t/>
            </a:r>
            <a:endParaRPr sz="1700">
              <a:solidFill>
                <a:schemeClr val="lt1"/>
              </a:solidFill>
              <a:latin typeface="Barlow Light"/>
              <a:ea typeface="Barlow Light"/>
              <a:cs typeface="Barlow Light"/>
              <a:sym typeface="Barlow Light"/>
            </a:endParaRPr>
          </a:p>
          <a:p>
            <a:pPr indent="0" lvl="0" marL="0" rtl="0" algn="l">
              <a:spcBef>
                <a:spcPts val="0"/>
              </a:spcBef>
              <a:spcAft>
                <a:spcPts val="0"/>
              </a:spcAft>
              <a:buNone/>
            </a:pPr>
            <a:r>
              <a:rPr lang="en-GB" sz="1700">
                <a:solidFill>
                  <a:schemeClr val="lt1"/>
                </a:solidFill>
                <a:latin typeface="Barlow Light"/>
                <a:ea typeface="Barlow Light"/>
                <a:cs typeface="Barlow Light"/>
                <a:sym typeface="Barlow Light"/>
              </a:rPr>
              <a:t>Pilot Region: Mediterranean Sea, Caribbean Sea, West Africa</a:t>
            </a:r>
            <a:endParaRPr sz="1700">
              <a:solidFill>
                <a:schemeClr val="lt1"/>
              </a:solidFill>
              <a:latin typeface="Barlow Light"/>
              <a:ea typeface="Barlow Light"/>
              <a:cs typeface="Barlow Light"/>
              <a:sym typeface="Barlow Light"/>
            </a:endParaRPr>
          </a:p>
        </p:txBody>
      </p:sp>
      <p:pic>
        <p:nvPicPr>
          <p:cNvPr id="667" name="Google Shape;667;p73"/>
          <p:cNvPicPr preferRelativeResize="0"/>
          <p:nvPr/>
        </p:nvPicPr>
        <p:blipFill rotWithShape="1">
          <a:blip r:embed="rId3">
            <a:alphaModFix/>
          </a:blip>
          <a:srcRect b="14581" l="0" r="0" t="0"/>
          <a:stretch/>
        </p:blipFill>
        <p:spPr>
          <a:xfrm>
            <a:off x="942067" y="629350"/>
            <a:ext cx="2082734" cy="185156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71" name="Shape 671"/>
        <p:cNvGrpSpPr/>
        <p:nvPr/>
      </p:nvGrpSpPr>
      <p:grpSpPr>
        <a:xfrm>
          <a:off x="0" y="0"/>
          <a:ext cx="0" cy="0"/>
          <a:chOff x="0" y="0"/>
          <a:chExt cx="0" cy="0"/>
        </a:xfrm>
      </p:grpSpPr>
      <p:pic>
        <p:nvPicPr>
          <p:cNvPr id="672" name="Google Shape;672;p74"/>
          <p:cNvPicPr preferRelativeResize="0"/>
          <p:nvPr/>
        </p:nvPicPr>
        <p:blipFill rotWithShape="1">
          <a:blip r:embed="rId3">
            <a:alphaModFix/>
          </a:blip>
          <a:srcRect b="0" l="0" r="0" t="0"/>
          <a:stretch/>
        </p:blipFill>
        <p:spPr>
          <a:xfrm>
            <a:off x="1157400" y="1756297"/>
            <a:ext cx="926594" cy="862586"/>
          </a:xfrm>
          <a:prstGeom prst="rect">
            <a:avLst/>
          </a:prstGeom>
          <a:noFill/>
          <a:ln>
            <a:noFill/>
          </a:ln>
        </p:spPr>
      </p:pic>
      <p:sp>
        <p:nvSpPr>
          <p:cNvPr id="673" name="Google Shape;673;p74"/>
          <p:cNvSpPr txBox="1"/>
          <p:nvPr/>
        </p:nvSpPr>
        <p:spPr>
          <a:xfrm>
            <a:off x="1675925" y="1982100"/>
            <a:ext cx="95817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4400">
                <a:solidFill>
                  <a:schemeClr val="lt1"/>
                </a:solidFill>
                <a:latin typeface="Barlow Semi Condensed SemiBold"/>
                <a:ea typeface="Barlow Semi Condensed SemiBold"/>
                <a:cs typeface="Barlow Semi Condensed SemiBold"/>
                <a:sym typeface="Barlow Semi Condensed SemiBold"/>
              </a:rPr>
              <a:t>Ocean Observing Co-Design will develop a more </a:t>
            </a:r>
            <a:r>
              <a:rPr lang="en-GB" sz="4400">
                <a:solidFill>
                  <a:schemeClr val="accent2"/>
                </a:solidFill>
                <a:latin typeface="Barlow Semi Condensed SemiBold"/>
                <a:ea typeface="Barlow Semi Condensed SemiBold"/>
                <a:cs typeface="Barlow Semi Condensed SemiBold"/>
                <a:sym typeface="Barlow Semi Condensed SemiBold"/>
              </a:rPr>
              <a:t>user-focused co-design process </a:t>
            </a:r>
            <a:r>
              <a:rPr lang="en-GB" sz="4400">
                <a:solidFill>
                  <a:schemeClr val="lt1"/>
                </a:solidFill>
                <a:latin typeface="Barlow Semi Condensed SemiBold"/>
                <a:ea typeface="Barlow Semi Condensed SemiBold"/>
                <a:cs typeface="Barlow Semi Condensed SemiBold"/>
                <a:sym typeface="Barlow Semi Condensed SemiBold"/>
              </a:rPr>
              <a:t>to evolve a truly </a:t>
            </a:r>
            <a:r>
              <a:rPr lang="en-GB" sz="4400">
                <a:solidFill>
                  <a:schemeClr val="accent2"/>
                </a:solidFill>
                <a:latin typeface="Barlow Semi Condensed SemiBold"/>
                <a:ea typeface="Barlow Semi Condensed SemiBold"/>
                <a:cs typeface="Barlow Semi Condensed SemiBold"/>
                <a:sym typeface="Barlow Semi Condensed SemiBold"/>
              </a:rPr>
              <a:t>integrated, responsive ocean observing system</a:t>
            </a:r>
            <a:r>
              <a:rPr lang="en-GB" sz="4400">
                <a:solidFill>
                  <a:schemeClr val="lt1"/>
                </a:solidFill>
                <a:latin typeface="Barlow Semi Condensed SemiBold"/>
                <a:ea typeface="Barlow Semi Condensed SemiBold"/>
                <a:cs typeface="Barlow Semi Condensed SemiBold"/>
                <a:sym typeface="Barlow Semi Condensed SemiBold"/>
              </a:rPr>
              <a:t>.</a:t>
            </a:r>
            <a:endParaRPr sz="1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7" name="Shape 677"/>
        <p:cNvGrpSpPr/>
        <p:nvPr/>
      </p:nvGrpSpPr>
      <p:grpSpPr>
        <a:xfrm>
          <a:off x="0" y="0"/>
          <a:ext cx="0" cy="0"/>
          <a:chOff x="0" y="0"/>
          <a:chExt cx="0" cy="0"/>
        </a:xfrm>
      </p:grpSpPr>
      <p:sp>
        <p:nvSpPr>
          <p:cNvPr id="678" name="Google Shape;678;p75"/>
          <p:cNvSpPr txBox="1"/>
          <p:nvPr/>
        </p:nvSpPr>
        <p:spPr>
          <a:xfrm>
            <a:off x="292627" y="128903"/>
            <a:ext cx="7644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Roboto"/>
              <a:buNone/>
            </a:pPr>
            <a:r>
              <a:rPr b="1" i="0" lang="en-GB" sz="3200" u="none" cap="none" strike="noStrike">
                <a:solidFill>
                  <a:srgbClr val="FFFFFF"/>
                </a:solidFill>
                <a:latin typeface="Roboto"/>
                <a:ea typeface="Roboto"/>
                <a:cs typeface="Roboto"/>
                <a:sym typeface="Roboto"/>
              </a:rPr>
              <a:t>Calls for Decade Actions</a:t>
            </a:r>
            <a:endParaRPr b="1" i="0" sz="3200" u="none" cap="none" strike="noStrike">
              <a:solidFill>
                <a:srgbClr val="FFFFFF"/>
              </a:solidFill>
              <a:latin typeface="Roboto"/>
              <a:ea typeface="Roboto"/>
              <a:cs typeface="Roboto"/>
              <a:sym typeface="Roboto"/>
            </a:endParaRPr>
          </a:p>
        </p:txBody>
      </p:sp>
      <p:sp>
        <p:nvSpPr>
          <p:cNvPr id="679" name="Google Shape;679;p75"/>
          <p:cNvSpPr txBox="1"/>
          <p:nvPr/>
        </p:nvSpPr>
        <p:spPr>
          <a:xfrm>
            <a:off x="292627" y="1295163"/>
            <a:ext cx="2987400" cy="566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FFFFFF"/>
                </a:solidFill>
                <a:highlight>
                  <a:srgbClr val="67BB89"/>
                </a:highlight>
                <a:latin typeface="Roboto"/>
                <a:ea typeface="Roboto"/>
                <a:cs typeface="Roboto"/>
                <a:sym typeface="Roboto"/>
              </a:rPr>
              <a:t>Call for Decade Actions No. 03/2022</a:t>
            </a:r>
            <a:endParaRPr/>
          </a:p>
          <a:p>
            <a:pPr indent="0" lvl="0" marL="0" marR="0" rtl="0" algn="l">
              <a:lnSpc>
                <a:spcPct val="100000"/>
              </a:lnSpc>
              <a:spcBef>
                <a:spcPts val="0"/>
              </a:spcBef>
              <a:spcAft>
                <a:spcPts val="0"/>
              </a:spcAft>
              <a:buNone/>
            </a:pPr>
            <a:r>
              <a:t/>
            </a:r>
            <a:endParaRPr b="1" i="0" sz="1800" u="none" cap="none" strike="noStrike">
              <a:solidFill>
                <a:srgbClr val="FFFFFF"/>
              </a:solidFill>
              <a:highlight>
                <a:srgbClr val="FCC002"/>
              </a:highlight>
              <a:latin typeface="Roboto"/>
              <a:ea typeface="Roboto"/>
              <a:cs typeface="Roboto"/>
              <a:sym typeface="Roboto"/>
            </a:endParaRPr>
          </a:p>
          <a:p>
            <a:pPr indent="-285750" lvl="0" marL="285750" marR="0" rtl="0" algn="l">
              <a:lnSpc>
                <a:spcPct val="100000"/>
              </a:lnSpc>
              <a:spcBef>
                <a:spcPts val="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Focused on Challenge 3 – Sustainable Blue Food &amp; Challenge 4 – Sustainable Ocean Economy</a:t>
            </a:r>
            <a:endParaRPr/>
          </a:p>
          <a:p>
            <a:pPr indent="-285750" lvl="0" marL="285750" marR="0" rtl="0" algn="l">
              <a:lnSpc>
                <a:spcPct val="100000"/>
              </a:lnSpc>
              <a:spcBef>
                <a:spcPts val="0"/>
              </a:spcBef>
              <a:spcAft>
                <a:spcPts val="0"/>
              </a:spcAft>
              <a:buClr>
                <a:srgbClr val="FFFFFF"/>
              </a:buClr>
              <a:buSzPts val="1800"/>
              <a:buFont typeface="Arial"/>
              <a:buChar char="•"/>
            </a:pPr>
            <a:r>
              <a:rPr b="1" i="0" lang="en-GB" sz="1800" u="sng" cap="none" strike="noStrike">
                <a:solidFill>
                  <a:srgbClr val="FFFFFF"/>
                </a:solidFill>
                <a:latin typeface="Roboto"/>
                <a:ea typeface="Roboto"/>
                <a:cs typeface="Roboto"/>
                <a:sym typeface="Roboto"/>
              </a:rPr>
              <a:t>2 Decade Programmes (sustainable blue food) and 22 Decade Projects endorsed </a:t>
            </a:r>
            <a:endParaRPr/>
          </a:p>
          <a:p>
            <a:pPr indent="-285750" lvl="0" marL="285750" marR="0" rtl="0" algn="l">
              <a:lnSpc>
                <a:spcPct val="100000"/>
              </a:lnSpc>
              <a:spcBef>
                <a:spcPts val="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Emergence of potential new regional coordination structures in Arctic and Southern Ocean</a:t>
            </a:r>
            <a:endParaRPr b="0" i="0" sz="1800" u="none" cap="none" strike="noStrike">
              <a:solidFill>
                <a:srgbClr val="FFFFFF"/>
              </a:solidFill>
              <a:latin typeface="Roboto"/>
              <a:ea typeface="Roboto"/>
              <a:cs typeface="Roboto"/>
              <a:sym typeface="Roboto"/>
            </a:endParaRPr>
          </a:p>
          <a:p>
            <a:pPr indent="-285750" lvl="0" marL="285750" marR="0" rtl="0" algn="l">
              <a:lnSpc>
                <a:spcPct val="100000"/>
              </a:lnSpc>
              <a:spcBef>
                <a:spcPts val="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3 new Decade Implementing Partners </a:t>
            </a:r>
            <a:endParaRPr b="0" i="0" sz="18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FFFFFF"/>
              </a:solidFill>
              <a:latin typeface="Roboto"/>
              <a:ea typeface="Roboto"/>
              <a:cs typeface="Roboto"/>
              <a:sym typeface="Roboto"/>
            </a:endParaRPr>
          </a:p>
        </p:txBody>
      </p:sp>
      <p:sp>
        <p:nvSpPr>
          <p:cNvPr id="680" name="Google Shape;680;p75"/>
          <p:cNvSpPr txBox="1"/>
          <p:nvPr/>
        </p:nvSpPr>
        <p:spPr>
          <a:xfrm>
            <a:off x="3530009" y="1724752"/>
            <a:ext cx="2832600" cy="507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rgbClr val="FFFFFF"/>
                </a:solidFill>
                <a:highlight>
                  <a:srgbClr val="41B7C8"/>
                </a:highlight>
                <a:latin typeface="Roboto"/>
                <a:ea typeface="Roboto"/>
                <a:cs typeface="Roboto"/>
                <a:sym typeface="Roboto"/>
              </a:rPr>
              <a:t>Call for Decade Actions No. 04/2022</a:t>
            </a:r>
            <a:endParaRPr/>
          </a:p>
          <a:p>
            <a:pPr indent="0" lvl="0" marL="0" marR="0" rtl="0" algn="l">
              <a:spcBef>
                <a:spcPts val="0"/>
              </a:spcBef>
              <a:spcAft>
                <a:spcPts val="0"/>
              </a:spcAft>
              <a:buNone/>
            </a:pPr>
            <a:r>
              <a:t/>
            </a:r>
            <a:endParaRPr b="1" i="0" sz="1800" u="none" cap="none" strike="noStrike">
              <a:solidFill>
                <a:srgbClr val="FFFFFF"/>
              </a:solidFill>
              <a:highlight>
                <a:srgbClr val="41B7C8"/>
              </a:highlight>
              <a:latin typeface="Roboto"/>
              <a:ea typeface="Roboto"/>
              <a:cs typeface="Roboto"/>
              <a:sym typeface="Roboto"/>
            </a:endParaRPr>
          </a:p>
          <a:p>
            <a:pPr indent="-285750" lvl="0" marL="285750" marR="0" rtl="0" algn="l">
              <a:lnSpc>
                <a:spcPct val="100000"/>
              </a:lnSpc>
              <a:spcBef>
                <a:spcPts val="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Focused on Challenge 6 - Coastal Resilience &amp; Challenge 8 – Digital Ecosystem</a:t>
            </a:r>
            <a:endParaRPr/>
          </a:p>
          <a:p>
            <a:pPr indent="-285750" lvl="0" marL="285750" marR="0" rtl="0" algn="l">
              <a:lnSpc>
                <a:spcPct val="100000"/>
              </a:lnSpc>
              <a:spcBef>
                <a:spcPts val="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26 Decade Programmes solicited new projects</a:t>
            </a:r>
            <a:endParaRPr/>
          </a:p>
          <a:p>
            <a:pPr indent="-285750" lvl="0" marL="285750" marR="0" rtl="0" algn="l">
              <a:lnSpc>
                <a:spcPct val="100000"/>
              </a:lnSpc>
              <a:spcBef>
                <a:spcPts val="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21 programme submissions received </a:t>
            </a:r>
            <a:endParaRPr/>
          </a:p>
          <a:p>
            <a:pPr indent="-285750" lvl="0" marL="285750" marR="0" rtl="0" algn="l">
              <a:lnSpc>
                <a:spcPct val="100000"/>
              </a:lnSpc>
              <a:spcBef>
                <a:spcPts val="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59 projects submissions</a:t>
            </a:r>
            <a:endParaRPr/>
          </a:p>
          <a:p>
            <a:pPr indent="-285750" lvl="0" marL="285750" marR="0" rtl="0" algn="l">
              <a:lnSpc>
                <a:spcPct val="100000"/>
              </a:lnSpc>
              <a:spcBef>
                <a:spcPts val="0"/>
              </a:spcBef>
              <a:spcAft>
                <a:spcPts val="0"/>
              </a:spcAft>
              <a:buClr>
                <a:srgbClr val="FFFFFF"/>
              </a:buClr>
              <a:buSzPts val="1800"/>
              <a:buFont typeface="Arial"/>
              <a:buChar char="•"/>
            </a:pPr>
            <a:r>
              <a:rPr b="1" i="0" lang="en-GB" sz="1800" u="sng" cap="none" strike="noStrike">
                <a:solidFill>
                  <a:srgbClr val="FFFFFF"/>
                </a:solidFill>
                <a:latin typeface="Roboto"/>
                <a:ea typeface="Roboto"/>
                <a:cs typeface="Roboto"/>
                <a:sym typeface="Roboto"/>
              </a:rPr>
              <a:t>Review currently underway with announcements on 8 June 2023</a:t>
            </a:r>
            <a:endParaRPr/>
          </a:p>
        </p:txBody>
      </p:sp>
      <p:sp>
        <p:nvSpPr>
          <p:cNvPr id="681" name="Google Shape;681;p75"/>
          <p:cNvSpPr txBox="1"/>
          <p:nvPr/>
        </p:nvSpPr>
        <p:spPr>
          <a:xfrm>
            <a:off x="6612798" y="1556772"/>
            <a:ext cx="5075700" cy="514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lt1"/>
                </a:solidFill>
                <a:highlight>
                  <a:srgbClr val="FCC002"/>
                </a:highlight>
                <a:latin typeface="Roboto"/>
                <a:ea typeface="Roboto"/>
                <a:cs typeface="Roboto"/>
                <a:sym typeface="Roboto"/>
              </a:rPr>
              <a:t>Call for Decade Actions No. 05/2023 (opens 15 April 2023)</a:t>
            </a:r>
            <a:endParaRPr/>
          </a:p>
          <a:p>
            <a:pPr indent="0" lvl="0" marL="0" marR="0" rtl="0" algn="l">
              <a:spcBef>
                <a:spcPts val="600"/>
              </a:spcBef>
              <a:spcAft>
                <a:spcPts val="0"/>
              </a:spcAft>
              <a:buNone/>
            </a:pPr>
            <a:r>
              <a:rPr b="1" i="0" lang="en-GB" sz="1800" u="sng" cap="none" strike="noStrike">
                <a:solidFill>
                  <a:srgbClr val="FFFFFF"/>
                </a:solidFill>
                <a:latin typeface="Roboto"/>
                <a:ea typeface="Roboto"/>
                <a:cs typeface="Roboto"/>
                <a:sym typeface="Roboto"/>
              </a:rPr>
              <a:t>Programmes related to:</a:t>
            </a:r>
            <a:endParaRPr/>
          </a:p>
          <a:p>
            <a:pPr indent="-285750" lvl="0" marL="285750" marR="0" rtl="0" algn="l">
              <a:spcBef>
                <a:spcPts val="60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Challenge 1 – Marine Pollution, with a focus on sub-themes of plastic pollution and nutrient pollution</a:t>
            </a:r>
            <a:endParaRPr/>
          </a:p>
          <a:p>
            <a:pPr indent="-285750" lvl="0" marL="285750" marR="0" rtl="0" algn="l">
              <a:spcBef>
                <a:spcPts val="60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Challenge 2 – Ecosystem Restoration and Management, with a focus on sub-themes of area based management, restoration and multiple ocean stressors </a:t>
            </a:r>
            <a:endParaRPr/>
          </a:p>
          <a:p>
            <a:pPr indent="-285750" lvl="0" marL="285750" marR="0" rtl="0" algn="l">
              <a:lnSpc>
                <a:spcPct val="100000"/>
              </a:lnSpc>
              <a:spcBef>
                <a:spcPts val="60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Contributions for decentralized coordination structures (DCO/DCCs) with a focus on:</a:t>
            </a:r>
            <a:endParaRPr/>
          </a:p>
          <a:p>
            <a:pPr indent="-285750" lvl="1" marL="742950" marR="0" rtl="0" algn="l">
              <a:lnSpc>
                <a:spcPct val="100000"/>
              </a:lnSpc>
              <a:spcBef>
                <a:spcPts val="60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Marine pollution</a:t>
            </a:r>
            <a:endParaRPr/>
          </a:p>
          <a:p>
            <a:pPr indent="-285750" lvl="1" marL="742950" marR="0" rtl="0" algn="l">
              <a:lnSpc>
                <a:spcPct val="100000"/>
              </a:lnSpc>
              <a:spcBef>
                <a:spcPts val="60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Ecosystem restoration &amp; management</a:t>
            </a:r>
            <a:endParaRPr/>
          </a:p>
          <a:p>
            <a:pPr indent="-285750" lvl="1" marL="742950" marR="0" rtl="0" algn="l">
              <a:lnSpc>
                <a:spcPct val="100000"/>
              </a:lnSpc>
              <a:spcBef>
                <a:spcPts val="60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Sustainable blue food </a:t>
            </a:r>
            <a:endParaRPr/>
          </a:p>
          <a:p>
            <a:pPr indent="-285750" lvl="0" marL="285750" marR="0" rtl="0" algn="l">
              <a:spcBef>
                <a:spcPts val="60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Programmes wishing to solicit new projects</a:t>
            </a:r>
            <a:endParaRPr b="0" i="0" sz="1800" u="none" cap="none" strike="noStrike">
              <a:solidFill>
                <a:srgbClr val="FFFFFF"/>
              </a:solidFill>
              <a:latin typeface="Roboto"/>
              <a:ea typeface="Roboto"/>
              <a:cs typeface="Roboto"/>
              <a:sym typeface="Roboto"/>
            </a:endParaRPr>
          </a:p>
        </p:txBody>
      </p:sp>
      <p:pic>
        <p:nvPicPr>
          <p:cNvPr descr="A picture containing shape&#10;&#10;Description automatically generated" id="682" name="Google Shape;682;p75"/>
          <p:cNvPicPr preferRelativeResize="0"/>
          <p:nvPr/>
        </p:nvPicPr>
        <p:blipFill rotWithShape="1">
          <a:blip r:embed="rId3">
            <a:alphaModFix/>
          </a:blip>
          <a:srcRect b="0" l="0" r="0" t="0"/>
          <a:stretch/>
        </p:blipFill>
        <p:spPr>
          <a:xfrm>
            <a:off x="7707218" y="128903"/>
            <a:ext cx="2151422" cy="15378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6" name="Shape 686"/>
        <p:cNvGrpSpPr/>
        <p:nvPr/>
      </p:nvGrpSpPr>
      <p:grpSpPr>
        <a:xfrm>
          <a:off x="0" y="0"/>
          <a:ext cx="0" cy="0"/>
          <a:chOff x="0" y="0"/>
          <a:chExt cx="0" cy="0"/>
        </a:xfrm>
      </p:grpSpPr>
      <p:sp>
        <p:nvSpPr>
          <p:cNvPr id="687" name="Google Shape;687;p76"/>
          <p:cNvSpPr txBox="1"/>
          <p:nvPr/>
        </p:nvSpPr>
        <p:spPr>
          <a:xfrm>
            <a:off x="467833" y="393405"/>
            <a:ext cx="76449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Roboto"/>
              <a:buNone/>
            </a:pPr>
            <a:r>
              <a:rPr b="1" i="0" lang="en-GB" sz="3200" u="none" cap="none" strike="noStrike">
                <a:solidFill>
                  <a:srgbClr val="FFFFFF"/>
                </a:solidFill>
                <a:latin typeface="Roboto"/>
                <a:ea typeface="Roboto"/>
                <a:cs typeface="Roboto"/>
                <a:sym typeface="Roboto"/>
              </a:rPr>
              <a:t>Supporting Demand Driven Capacity Development</a:t>
            </a:r>
            <a:endParaRPr b="1" i="0" sz="3200" u="none" cap="none" strike="noStrike">
              <a:solidFill>
                <a:srgbClr val="FFFFFF"/>
              </a:solidFill>
              <a:latin typeface="Roboto"/>
              <a:ea typeface="Roboto"/>
              <a:cs typeface="Roboto"/>
              <a:sym typeface="Roboto"/>
            </a:endParaRPr>
          </a:p>
        </p:txBody>
      </p:sp>
      <p:pic>
        <p:nvPicPr>
          <p:cNvPr descr="A picture containing shape&#10;&#10;Description automatically generated" id="688" name="Google Shape;688;p76"/>
          <p:cNvPicPr preferRelativeResize="0"/>
          <p:nvPr/>
        </p:nvPicPr>
        <p:blipFill rotWithShape="1">
          <a:blip r:embed="rId3">
            <a:alphaModFix/>
          </a:blip>
          <a:srcRect b="0" l="0" r="0" t="0"/>
          <a:stretch/>
        </p:blipFill>
        <p:spPr>
          <a:xfrm>
            <a:off x="8583310" y="233156"/>
            <a:ext cx="1707506" cy="1220506"/>
          </a:xfrm>
          <a:prstGeom prst="rect">
            <a:avLst/>
          </a:prstGeom>
          <a:noFill/>
          <a:ln>
            <a:noFill/>
          </a:ln>
        </p:spPr>
      </p:pic>
      <p:sp>
        <p:nvSpPr>
          <p:cNvPr id="689" name="Google Shape;689;p76"/>
          <p:cNvSpPr txBox="1"/>
          <p:nvPr/>
        </p:nvSpPr>
        <p:spPr>
          <a:xfrm>
            <a:off x="542263" y="1571016"/>
            <a:ext cx="5093100" cy="4602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FFFFFF"/>
              </a:buClr>
              <a:buSzPts val="2100"/>
              <a:buFont typeface="Arial"/>
              <a:buChar char="•"/>
            </a:pPr>
            <a:r>
              <a:rPr b="0" i="0" lang="en-GB" sz="2100" u="none" cap="none" strike="noStrike">
                <a:solidFill>
                  <a:srgbClr val="FFFFFF"/>
                </a:solidFill>
                <a:latin typeface="Roboto"/>
                <a:ea typeface="Roboto"/>
                <a:cs typeface="Roboto"/>
                <a:sym typeface="Roboto"/>
              </a:rPr>
              <a:t>Concept developed for </a:t>
            </a:r>
            <a:r>
              <a:rPr b="1" i="0" lang="en-GB" sz="2100" u="none" cap="none" strike="noStrike">
                <a:solidFill>
                  <a:srgbClr val="FFFFFF"/>
                </a:solidFill>
                <a:highlight>
                  <a:srgbClr val="FCC002"/>
                </a:highlight>
                <a:latin typeface="Roboto"/>
                <a:ea typeface="Roboto"/>
                <a:cs typeface="Roboto"/>
                <a:sym typeface="Roboto"/>
              </a:rPr>
              <a:t>Ocean Decade Capacity Development Facility</a:t>
            </a:r>
            <a:endParaRPr/>
          </a:p>
          <a:p>
            <a:pPr indent="-285750" lvl="0" marL="285750" marR="0" rtl="0" algn="l">
              <a:lnSpc>
                <a:spcPct val="100000"/>
              </a:lnSpc>
              <a:spcBef>
                <a:spcPts val="800"/>
              </a:spcBef>
              <a:spcAft>
                <a:spcPts val="0"/>
              </a:spcAft>
              <a:buClr>
                <a:srgbClr val="FFFFFF"/>
              </a:buClr>
              <a:buSzPts val="2100"/>
              <a:buFont typeface="Arial"/>
              <a:buChar char="•"/>
            </a:pPr>
            <a:r>
              <a:rPr b="0" i="0" lang="en-GB" sz="2100" u="none" cap="none" strike="noStrike">
                <a:solidFill>
                  <a:srgbClr val="FFFFFF"/>
                </a:solidFill>
                <a:latin typeface="Roboto"/>
                <a:ea typeface="Roboto"/>
                <a:cs typeface="Roboto"/>
                <a:sym typeface="Roboto"/>
              </a:rPr>
              <a:t>The objective of the Facility is to </a:t>
            </a:r>
            <a:r>
              <a:rPr b="1" i="1" lang="en-GB" sz="2100" u="none" cap="none" strike="noStrike">
                <a:solidFill>
                  <a:srgbClr val="FFFFFF"/>
                </a:solidFill>
                <a:latin typeface="Roboto"/>
                <a:ea typeface="Roboto"/>
                <a:cs typeface="Roboto"/>
                <a:sym typeface="Roboto"/>
              </a:rPr>
              <a:t>identify specific needs for Capacity Development in the Decade and to meet those needs </a:t>
            </a:r>
            <a:r>
              <a:rPr b="0" i="0" lang="en-GB" sz="2100" u="none" cap="none" strike="noStrike">
                <a:solidFill>
                  <a:srgbClr val="FFFFFF"/>
                </a:solidFill>
                <a:latin typeface="Roboto"/>
                <a:ea typeface="Roboto"/>
                <a:cs typeface="Roboto"/>
                <a:sym typeface="Roboto"/>
              </a:rPr>
              <a:t>through existing and new initiatives </a:t>
            </a:r>
            <a:endParaRPr/>
          </a:p>
          <a:p>
            <a:pPr indent="-285750" lvl="0" marL="285750" marR="0" rtl="0" algn="l">
              <a:lnSpc>
                <a:spcPct val="100000"/>
              </a:lnSpc>
              <a:spcBef>
                <a:spcPts val="800"/>
              </a:spcBef>
              <a:spcAft>
                <a:spcPts val="0"/>
              </a:spcAft>
              <a:buClr>
                <a:srgbClr val="FFFFFF"/>
              </a:buClr>
              <a:buSzPts val="2100"/>
              <a:buFont typeface="Arial"/>
              <a:buChar char="•"/>
            </a:pPr>
            <a:r>
              <a:rPr b="0" i="0" lang="en-GB" sz="2100" u="none" cap="none" strike="noStrike">
                <a:solidFill>
                  <a:srgbClr val="FFFFFF"/>
                </a:solidFill>
                <a:latin typeface="Roboto"/>
                <a:ea typeface="Roboto"/>
                <a:cs typeface="Roboto"/>
                <a:sym typeface="Roboto"/>
              </a:rPr>
              <a:t>Initial 2-year funding secured as a first step in a multi-partner Facility for the life of the Decade </a:t>
            </a:r>
            <a:endParaRPr/>
          </a:p>
          <a:p>
            <a:pPr indent="-285750" lvl="0" marL="285750" marR="0" rtl="0" algn="l">
              <a:lnSpc>
                <a:spcPct val="100000"/>
              </a:lnSpc>
              <a:spcBef>
                <a:spcPts val="800"/>
              </a:spcBef>
              <a:spcAft>
                <a:spcPts val="0"/>
              </a:spcAft>
              <a:buClr>
                <a:srgbClr val="FFFFFF"/>
              </a:buClr>
              <a:buSzPts val="2100"/>
              <a:buFont typeface="Arial"/>
              <a:buChar char="•"/>
            </a:pPr>
            <a:r>
              <a:rPr b="0" i="0" lang="en-GB" sz="2100" u="none" cap="none" strike="noStrike">
                <a:solidFill>
                  <a:srgbClr val="FFFFFF"/>
                </a:solidFill>
                <a:latin typeface="Roboto"/>
                <a:ea typeface="Roboto"/>
                <a:cs typeface="Roboto"/>
                <a:sym typeface="Roboto"/>
              </a:rPr>
              <a:t>Initial support would include dedicated human resources in DCU for capacity development</a:t>
            </a:r>
            <a:endParaRPr b="0" i="0" sz="2100" u="none" cap="none" strike="noStrike">
              <a:solidFill>
                <a:srgbClr val="FFFFFF"/>
              </a:solidFill>
              <a:latin typeface="Roboto"/>
              <a:ea typeface="Roboto"/>
              <a:cs typeface="Roboto"/>
              <a:sym typeface="Roboto"/>
            </a:endParaRPr>
          </a:p>
        </p:txBody>
      </p:sp>
      <p:grpSp>
        <p:nvGrpSpPr>
          <p:cNvPr id="690" name="Google Shape;690;p76"/>
          <p:cNvGrpSpPr/>
          <p:nvPr/>
        </p:nvGrpSpPr>
        <p:grpSpPr>
          <a:xfrm>
            <a:off x="5922429" y="1379366"/>
            <a:ext cx="5321839" cy="5311645"/>
            <a:chOff x="1403119" y="53644"/>
            <a:chExt cx="5321839" cy="5311645"/>
          </a:xfrm>
        </p:grpSpPr>
        <p:sp>
          <p:nvSpPr>
            <p:cNvPr id="691" name="Google Shape;691;p76"/>
            <p:cNvSpPr/>
            <p:nvPr/>
          </p:nvSpPr>
          <p:spPr>
            <a:xfrm>
              <a:off x="1852100" y="335415"/>
              <a:ext cx="4551600" cy="4551600"/>
            </a:xfrm>
            <a:prstGeom prst="pie">
              <a:avLst>
                <a:gd fmla="val 16200000" name="adj1"/>
                <a:gd fmla="val 20520000" name="adj2"/>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76"/>
            <p:cNvSpPr txBox="1"/>
            <p:nvPr/>
          </p:nvSpPr>
          <p:spPr>
            <a:xfrm>
              <a:off x="4226560" y="1100531"/>
              <a:ext cx="1463100" cy="97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en-GB" sz="1600" u="none" cap="none" strike="noStrike">
                  <a:solidFill>
                    <a:schemeClr val="lt1"/>
                  </a:solidFill>
                  <a:latin typeface="Calibri"/>
                  <a:ea typeface="Calibri"/>
                  <a:cs typeface="Calibri"/>
                  <a:sym typeface="Calibri"/>
                </a:rPr>
                <a:t>Identify available CD initiatives </a:t>
              </a:r>
              <a:endParaRPr b="0" i="0" sz="1600" u="none" cap="none" strike="noStrike">
                <a:solidFill>
                  <a:schemeClr val="lt1"/>
                </a:solidFill>
                <a:latin typeface="Calibri"/>
                <a:ea typeface="Calibri"/>
                <a:cs typeface="Calibri"/>
                <a:sym typeface="Calibri"/>
              </a:endParaRPr>
            </a:p>
          </p:txBody>
        </p:sp>
        <p:sp>
          <p:nvSpPr>
            <p:cNvPr id="693" name="Google Shape;693;p76"/>
            <p:cNvSpPr/>
            <p:nvPr/>
          </p:nvSpPr>
          <p:spPr>
            <a:xfrm>
              <a:off x="1891114" y="456793"/>
              <a:ext cx="4551600" cy="4551600"/>
            </a:xfrm>
            <a:prstGeom prst="pie">
              <a:avLst>
                <a:gd fmla="val 20520000" name="adj1"/>
                <a:gd fmla="val 3240000" name="adj2"/>
              </a:avLst>
            </a:prstGeom>
            <a:solidFill>
              <a:srgbClr val="85F01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6"/>
            <p:cNvSpPr txBox="1"/>
            <p:nvPr/>
          </p:nvSpPr>
          <p:spPr>
            <a:xfrm>
              <a:off x="4822613" y="2536478"/>
              <a:ext cx="1354800" cy="10836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en-GB" sz="1600" u="none" cap="none" strike="noStrike">
                  <a:solidFill>
                    <a:schemeClr val="lt1"/>
                  </a:solidFill>
                  <a:latin typeface="Calibri"/>
                  <a:ea typeface="Calibri"/>
                  <a:cs typeface="Calibri"/>
                  <a:sym typeface="Calibri"/>
                </a:rPr>
                <a:t>Match supply and demand &amp; identify gaps</a:t>
              </a:r>
              <a:endParaRPr b="0" i="0" sz="1600" u="none" cap="none" strike="noStrike">
                <a:solidFill>
                  <a:schemeClr val="lt1"/>
                </a:solidFill>
                <a:latin typeface="Calibri"/>
                <a:ea typeface="Calibri"/>
                <a:cs typeface="Calibri"/>
                <a:sym typeface="Calibri"/>
              </a:endParaRPr>
            </a:p>
          </p:txBody>
        </p:sp>
        <p:sp>
          <p:nvSpPr>
            <p:cNvPr id="695" name="Google Shape;695;p76"/>
            <p:cNvSpPr/>
            <p:nvPr/>
          </p:nvSpPr>
          <p:spPr>
            <a:xfrm>
              <a:off x="1788159" y="531571"/>
              <a:ext cx="4551600" cy="4551600"/>
            </a:xfrm>
            <a:prstGeom prst="pie">
              <a:avLst>
                <a:gd fmla="val 3240000" name="adj1"/>
                <a:gd fmla="val 7560000" name="adj2"/>
              </a:avLst>
            </a:prstGeom>
            <a:solidFill>
              <a:srgbClr val="21E1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6"/>
            <p:cNvSpPr txBox="1"/>
            <p:nvPr/>
          </p:nvSpPr>
          <p:spPr>
            <a:xfrm>
              <a:off x="3413759" y="3728584"/>
              <a:ext cx="1300500" cy="11922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en-GB" sz="1600" u="none" cap="none" strike="noStrike">
                  <a:solidFill>
                    <a:schemeClr val="lt1"/>
                  </a:solidFill>
                  <a:latin typeface="Calibri"/>
                  <a:ea typeface="Calibri"/>
                  <a:cs typeface="Calibri"/>
                  <a:sym typeface="Calibri"/>
                </a:rPr>
                <a:t>Develop new initiatives to fill gaps</a:t>
              </a:r>
              <a:endParaRPr b="0" i="0" sz="1600" u="none" cap="none" strike="noStrike">
                <a:solidFill>
                  <a:schemeClr val="lt1"/>
                </a:solidFill>
                <a:latin typeface="Calibri"/>
                <a:ea typeface="Calibri"/>
                <a:cs typeface="Calibri"/>
                <a:sym typeface="Calibri"/>
              </a:endParaRPr>
            </a:p>
          </p:txBody>
        </p:sp>
        <p:sp>
          <p:nvSpPr>
            <p:cNvPr id="697" name="Google Shape;697;p76"/>
            <p:cNvSpPr/>
            <p:nvPr/>
          </p:nvSpPr>
          <p:spPr>
            <a:xfrm>
              <a:off x="1685205" y="456793"/>
              <a:ext cx="4551600" cy="4551600"/>
            </a:xfrm>
            <a:prstGeom prst="pie">
              <a:avLst>
                <a:gd fmla="val 7560000" name="adj1"/>
                <a:gd fmla="val 11880000" name="adj2"/>
              </a:avLst>
            </a:prstGeom>
            <a:solidFill>
              <a:srgbClr val="31D2C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76"/>
            <p:cNvSpPr txBox="1"/>
            <p:nvPr/>
          </p:nvSpPr>
          <p:spPr>
            <a:xfrm>
              <a:off x="1950719" y="2536478"/>
              <a:ext cx="1354800" cy="10836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en-GB" sz="1600" u="none" cap="none" strike="noStrike">
                  <a:solidFill>
                    <a:schemeClr val="lt1"/>
                  </a:solidFill>
                  <a:latin typeface="Calibri"/>
                  <a:ea typeface="Calibri"/>
                  <a:cs typeface="Calibri"/>
                  <a:sym typeface="Calibri"/>
                </a:rPr>
                <a:t>Develop partnerships &amp; mobilise resources</a:t>
              </a:r>
              <a:endParaRPr b="0" i="0" sz="1600" u="none" cap="none" strike="noStrike">
                <a:solidFill>
                  <a:schemeClr val="lt1"/>
                </a:solidFill>
                <a:latin typeface="Calibri"/>
                <a:ea typeface="Calibri"/>
                <a:cs typeface="Calibri"/>
                <a:sym typeface="Calibri"/>
              </a:endParaRPr>
            </a:p>
          </p:txBody>
        </p:sp>
        <p:sp>
          <p:nvSpPr>
            <p:cNvPr id="699" name="Google Shape;699;p76"/>
            <p:cNvSpPr/>
            <p:nvPr/>
          </p:nvSpPr>
          <p:spPr>
            <a:xfrm>
              <a:off x="1724219" y="335415"/>
              <a:ext cx="4551600" cy="4551600"/>
            </a:xfrm>
            <a:prstGeom prst="pie">
              <a:avLst>
                <a:gd fmla="val 11880000" name="adj1"/>
                <a:gd fmla="val 16200000" name="adj2"/>
              </a:avLst>
            </a:prstGeom>
            <a:solidFill>
              <a:srgbClr val="4371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6"/>
            <p:cNvSpPr txBox="1"/>
            <p:nvPr/>
          </p:nvSpPr>
          <p:spPr>
            <a:xfrm>
              <a:off x="2438399" y="1100531"/>
              <a:ext cx="1463100" cy="9753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i="0" lang="en-GB" sz="1600" u="none" cap="none" strike="noStrike">
                  <a:solidFill>
                    <a:schemeClr val="lt1"/>
                  </a:solidFill>
                  <a:latin typeface="Calibri"/>
                  <a:ea typeface="Calibri"/>
                  <a:cs typeface="Calibri"/>
                  <a:sym typeface="Calibri"/>
                </a:rPr>
                <a:t>Identify CD needs of existing &amp; future Decade Actions</a:t>
              </a:r>
              <a:endParaRPr b="0" i="0" sz="1600" u="none" cap="none" strike="noStrike">
                <a:solidFill>
                  <a:schemeClr val="lt1"/>
                </a:solidFill>
                <a:latin typeface="Calibri"/>
                <a:ea typeface="Calibri"/>
                <a:cs typeface="Calibri"/>
                <a:sym typeface="Calibri"/>
              </a:endParaRPr>
            </a:p>
          </p:txBody>
        </p:sp>
        <p:sp>
          <p:nvSpPr>
            <p:cNvPr id="701" name="Google Shape;701;p76"/>
            <p:cNvSpPr/>
            <p:nvPr/>
          </p:nvSpPr>
          <p:spPr>
            <a:xfrm>
              <a:off x="1570115" y="53644"/>
              <a:ext cx="5115300" cy="5115300"/>
            </a:xfrm>
            <a:custGeom>
              <a:rect b="b" l="l" r="r" t="t"/>
              <a:pathLst>
                <a:path extrusionOk="0" h="120000" w="120000">
                  <a:moveTo>
                    <a:pt x="60005" y="4067"/>
                  </a:moveTo>
                  <a:lnTo>
                    <a:pt x="60005" y="4067"/>
                  </a:lnTo>
                  <a:cubicBezTo>
                    <a:pt x="82391" y="4070"/>
                    <a:pt x="102619" y="17419"/>
                    <a:pt x="111424" y="38000"/>
                  </a:cubicBezTo>
                  <a:lnTo>
                    <a:pt x="115280" y="36747"/>
                  </a:lnTo>
                  <a:lnTo>
                    <a:pt x="110293" y="43657"/>
                  </a:lnTo>
                  <a:lnTo>
                    <a:pt x="101740" y="41147"/>
                  </a:lnTo>
                  <a:lnTo>
                    <a:pt x="105594" y="39894"/>
                  </a:lnTo>
                  <a:lnTo>
                    <a:pt x="105594" y="39894"/>
                  </a:lnTo>
                  <a:cubicBezTo>
                    <a:pt x="97628" y="21829"/>
                    <a:pt x="79748" y="10171"/>
                    <a:pt x="60005" y="1016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6"/>
            <p:cNvSpPr/>
            <p:nvPr/>
          </p:nvSpPr>
          <p:spPr>
            <a:xfrm>
              <a:off x="1609658" y="174982"/>
              <a:ext cx="5115300" cy="5115300"/>
            </a:xfrm>
            <a:custGeom>
              <a:rect b="b" l="l" r="r" t="t"/>
              <a:pathLst>
                <a:path extrusionOk="0" h="120000" w="120000">
                  <a:moveTo>
                    <a:pt x="113195" y="42715"/>
                  </a:moveTo>
                  <a:cubicBezTo>
                    <a:pt x="120114" y="64009"/>
                    <a:pt x="113668" y="87378"/>
                    <a:pt x="96810" y="102113"/>
                  </a:cubicBezTo>
                  <a:lnTo>
                    <a:pt x="99192" y="105393"/>
                  </a:lnTo>
                  <a:lnTo>
                    <a:pt x="91080" y="102785"/>
                  </a:lnTo>
                  <a:lnTo>
                    <a:pt x="90825" y="93875"/>
                  </a:lnTo>
                  <a:lnTo>
                    <a:pt x="93207" y="97154"/>
                  </a:lnTo>
                  <a:lnTo>
                    <a:pt x="93207" y="97154"/>
                  </a:lnTo>
                  <a:cubicBezTo>
                    <a:pt x="107930" y="83994"/>
                    <a:pt x="113494" y="63382"/>
                    <a:pt x="107392" y="44601"/>
                  </a:cubicBezTo>
                  <a:close/>
                </a:path>
              </a:pathLst>
            </a:custGeom>
            <a:solidFill>
              <a:srgbClr val="85F0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6"/>
            <p:cNvSpPr/>
            <p:nvPr/>
          </p:nvSpPr>
          <p:spPr>
            <a:xfrm>
              <a:off x="1506389" y="249989"/>
              <a:ext cx="5115300" cy="5115300"/>
            </a:xfrm>
            <a:custGeom>
              <a:rect b="b" l="l" r="r" t="t"/>
              <a:pathLst>
                <a:path extrusionOk="0" h="120000" w="120000">
                  <a:moveTo>
                    <a:pt x="92880" y="105248"/>
                  </a:moveTo>
                  <a:cubicBezTo>
                    <a:pt x="74766" y="118411"/>
                    <a:pt x="50547" y="119502"/>
                    <a:pt x="31322" y="108021"/>
                  </a:cubicBezTo>
                  <a:lnTo>
                    <a:pt x="28939" y="111301"/>
                  </a:lnTo>
                  <a:lnTo>
                    <a:pt x="28913" y="102779"/>
                  </a:lnTo>
                  <a:lnTo>
                    <a:pt x="37308" y="99784"/>
                  </a:lnTo>
                  <a:lnTo>
                    <a:pt x="34926" y="103063"/>
                  </a:lnTo>
                  <a:lnTo>
                    <a:pt x="34926" y="103063"/>
                  </a:lnTo>
                  <a:cubicBezTo>
                    <a:pt x="51992" y="113000"/>
                    <a:pt x="73317" y="111921"/>
                    <a:pt x="89293" y="100311"/>
                  </a:cubicBezTo>
                  <a:close/>
                </a:path>
              </a:pathLst>
            </a:custGeom>
            <a:solidFill>
              <a:srgbClr val="21E1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6"/>
            <p:cNvSpPr/>
            <p:nvPr/>
          </p:nvSpPr>
          <p:spPr>
            <a:xfrm>
              <a:off x="1403119" y="174982"/>
              <a:ext cx="5115300" cy="5115300"/>
            </a:xfrm>
            <a:custGeom>
              <a:rect b="b" l="l" r="r" t="t"/>
              <a:pathLst>
                <a:path extrusionOk="0" h="120000" w="120000">
                  <a:moveTo>
                    <a:pt x="27127" y="105253"/>
                  </a:moveTo>
                  <a:cubicBezTo>
                    <a:pt x="9012" y="92094"/>
                    <a:pt x="490" y="69400"/>
                    <a:pt x="5466" y="47570"/>
                  </a:cubicBezTo>
                  <a:lnTo>
                    <a:pt x="1610" y="46317"/>
                  </a:lnTo>
                  <a:lnTo>
                    <a:pt x="9707" y="43658"/>
                  </a:lnTo>
                  <a:lnTo>
                    <a:pt x="15150" y="50716"/>
                  </a:lnTo>
                  <a:lnTo>
                    <a:pt x="11296" y="49464"/>
                  </a:lnTo>
                  <a:lnTo>
                    <a:pt x="11296" y="49464"/>
                  </a:lnTo>
                  <a:cubicBezTo>
                    <a:pt x="7121" y="68765"/>
                    <a:pt x="14737" y="88710"/>
                    <a:pt x="30714" y="100316"/>
                  </a:cubicBezTo>
                  <a:close/>
                </a:path>
              </a:pathLst>
            </a:custGeom>
            <a:solidFill>
              <a:srgbClr val="31D2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6"/>
            <p:cNvSpPr/>
            <p:nvPr/>
          </p:nvSpPr>
          <p:spPr>
            <a:xfrm>
              <a:off x="1442663" y="53644"/>
              <a:ext cx="5115300" cy="5115300"/>
            </a:xfrm>
            <a:custGeom>
              <a:rect b="b" l="l" r="r" t="t"/>
              <a:pathLst>
                <a:path extrusionOk="0" h="120000" w="120000">
                  <a:moveTo>
                    <a:pt x="6805" y="42714"/>
                  </a:moveTo>
                  <a:cubicBezTo>
                    <a:pt x="13724" y="21424"/>
                    <a:pt x="32669" y="6310"/>
                    <a:pt x="54964" y="4295"/>
                  </a:cubicBezTo>
                  <a:lnTo>
                    <a:pt x="54964" y="240"/>
                  </a:lnTo>
                  <a:lnTo>
                    <a:pt x="59995" y="7118"/>
                  </a:lnTo>
                  <a:lnTo>
                    <a:pt x="54965" y="14477"/>
                  </a:lnTo>
                  <a:lnTo>
                    <a:pt x="54965" y="10424"/>
                  </a:lnTo>
                  <a:lnTo>
                    <a:pt x="54965" y="10424"/>
                  </a:lnTo>
                  <a:cubicBezTo>
                    <a:pt x="35322" y="12419"/>
                    <a:pt x="18710" y="25823"/>
                    <a:pt x="12609" y="44600"/>
                  </a:cubicBezTo>
                  <a:close/>
                </a:path>
              </a:pathLst>
            </a:custGeom>
            <a:solidFill>
              <a:srgbClr val="4371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2"/>
          <p:cNvSpPr txBox="1"/>
          <p:nvPr/>
        </p:nvSpPr>
        <p:spPr>
          <a:xfrm>
            <a:off x="372140" y="258634"/>
            <a:ext cx="7644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Roboto"/>
              <a:buNone/>
            </a:pPr>
            <a:r>
              <a:rPr b="1" i="0" lang="en-GB" sz="3200" u="none" cap="none" strike="noStrike">
                <a:solidFill>
                  <a:srgbClr val="FFFFFF"/>
                </a:solidFill>
                <a:latin typeface="Roboto"/>
                <a:ea typeface="Roboto"/>
                <a:cs typeface="Roboto"/>
                <a:sym typeface="Roboto"/>
              </a:rPr>
              <a:t>Progress and perspectives at a glance…</a:t>
            </a:r>
            <a:endParaRPr b="1" i="0" sz="3200" u="none" cap="none" strike="noStrike">
              <a:solidFill>
                <a:srgbClr val="FFFFFF"/>
              </a:solidFill>
              <a:latin typeface="Roboto"/>
              <a:ea typeface="Roboto"/>
              <a:cs typeface="Roboto"/>
              <a:sym typeface="Roboto"/>
            </a:endParaRPr>
          </a:p>
        </p:txBody>
      </p:sp>
      <p:grpSp>
        <p:nvGrpSpPr>
          <p:cNvPr id="340" name="Google Shape;340;p52"/>
          <p:cNvGrpSpPr/>
          <p:nvPr/>
        </p:nvGrpSpPr>
        <p:grpSpPr>
          <a:xfrm>
            <a:off x="1148985" y="974848"/>
            <a:ext cx="8120953" cy="5418600"/>
            <a:chOff x="3571" y="0"/>
            <a:chExt cx="8120953" cy="5418600"/>
          </a:xfrm>
        </p:grpSpPr>
        <p:sp>
          <p:nvSpPr>
            <p:cNvPr id="341" name="Google Shape;341;p52"/>
            <p:cNvSpPr/>
            <p:nvPr/>
          </p:nvSpPr>
          <p:spPr>
            <a:xfrm>
              <a:off x="609599" y="0"/>
              <a:ext cx="6908700" cy="5418600"/>
            </a:xfrm>
            <a:prstGeom prst="rightArrow">
              <a:avLst>
                <a:gd fmla="val 50000" name="adj1"/>
                <a:gd fmla="val 50000" name="adj2"/>
              </a:avLst>
            </a:prstGeom>
            <a:solidFill>
              <a:srgbClr val="FFE8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2"/>
            <p:cNvSpPr/>
            <p:nvPr/>
          </p:nvSpPr>
          <p:spPr>
            <a:xfrm>
              <a:off x="3571" y="1625600"/>
              <a:ext cx="1561800" cy="2167500"/>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2"/>
            <p:cNvSpPr txBox="1"/>
            <p:nvPr/>
          </p:nvSpPr>
          <p:spPr>
            <a:xfrm>
              <a:off x="79807" y="1701836"/>
              <a:ext cx="1409100" cy="201510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Calibri"/>
                <a:buNone/>
              </a:pPr>
              <a:r>
                <a:rPr b="0" i="0" lang="en-GB" sz="1700" u="none" cap="none" strike="noStrike">
                  <a:solidFill>
                    <a:schemeClr val="lt1"/>
                  </a:solidFill>
                  <a:latin typeface="Calibri"/>
                  <a:ea typeface="Calibri"/>
                  <a:cs typeface="Calibri"/>
                  <a:sym typeface="Calibri"/>
                </a:rPr>
                <a:t>2021: Visibility &amp; engagement</a:t>
              </a:r>
              <a:endParaRPr b="0" i="0" sz="1700" u="none" cap="none" strike="noStrike">
                <a:solidFill>
                  <a:schemeClr val="lt1"/>
                </a:solidFill>
                <a:latin typeface="Calibri"/>
                <a:ea typeface="Calibri"/>
                <a:cs typeface="Calibri"/>
                <a:sym typeface="Calibri"/>
              </a:endParaRPr>
            </a:p>
          </p:txBody>
        </p:sp>
        <p:sp>
          <p:nvSpPr>
            <p:cNvPr id="344" name="Google Shape;344;p52"/>
            <p:cNvSpPr/>
            <p:nvPr/>
          </p:nvSpPr>
          <p:spPr>
            <a:xfrm>
              <a:off x="1643360" y="1625600"/>
              <a:ext cx="1561800" cy="2167500"/>
            </a:xfrm>
            <a:prstGeom prst="roundRect">
              <a:avLst>
                <a:gd fmla="val 16667" name="adj"/>
              </a:avLst>
            </a:prstGeom>
            <a:solidFill>
              <a:srgbClr val="85F01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2"/>
            <p:cNvSpPr txBox="1"/>
            <p:nvPr/>
          </p:nvSpPr>
          <p:spPr>
            <a:xfrm>
              <a:off x="1719596" y="1701836"/>
              <a:ext cx="1409100" cy="201510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Calibri"/>
                <a:buNone/>
              </a:pPr>
              <a:r>
                <a:rPr b="0" i="0" lang="en-GB" sz="1700" u="none" cap="none" strike="noStrike">
                  <a:solidFill>
                    <a:schemeClr val="lt1"/>
                  </a:solidFill>
                  <a:latin typeface="Calibri"/>
                  <a:ea typeface="Calibri"/>
                  <a:cs typeface="Calibri"/>
                  <a:sym typeface="Calibri"/>
                </a:rPr>
                <a:t>2022: Infrastructure &amp; processes</a:t>
              </a:r>
              <a:endParaRPr b="0" i="0" sz="1700" u="none" cap="none" strike="noStrike">
                <a:solidFill>
                  <a:schemeClr val="lt1"/>
                </a:solidFill>
                <a:latin typeface="Calibri"/>
                <a:ea typeface="Calibri"/>
                <a:cs typeface="Calibri"/>
                <a:sym typeface="Calibri"/>
              </a:endParaRPr>
            </a:p>
          </p:txBody>
        </p:sp>
        <p:sp>
          <p:nvSpPr>
            <p:cNvPr id="346" name="Google Shape;346;p52"/>
            <p:cNvSpPr/>
            <p:nvPr/>
          </p:nvSpPr>
          <p:spPr>
            <a:xfrm>
              <a:off x="3283148" y="1625600"/>
              <a:ext cx="1561800" cy="2167500"/>
            </a:xfrm>
            <a:prstGeom prst="roundRect">
              <a:avLst>
                <a:gd fmla="val 16667" name="adj"/>
              </a:avLst>
            </a:prstGeom>
            <a:solidFill>
              <a:srgbClr val="21E1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2"/>
            <p:cNvSpPr txBox="1"/>
            <p:nvPr/>
          </p:nvSpPr>
          <p:spPr>
            <a:xfrm>
              <a:off x="3359384" y="1701836"/>
              <a:ext cx="1409100" cy="20151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1" i="0" lang="en-GB" sz="2400" u="none" cap="none" strike="noStrike">
                  <a:solidFill>
                    <a:schemeClr val="lt1"/>
                  </a:solidFill>
                  <a:latin typeface="Calibri"/>
                  <a:ea typeface="Calibri"/>
                  <a:cs typeface="Calibri"/>
                  <a:sym typeface="Calibri"/>
                </a:rPr>
                <a:t>2023: Building the scientific impact</a:t>
              </a:r>
              <a:endParaRPr b="1" i="0" sz="2400" u="none" cap="none" strike="noStrike">
                <a:solidFill>
                  <a:schemeClr val="lt1"/>
                </a:solidFill>
                <a:latin typeface="Calibri"/>
                <a:ea typeface="Calibri"/>
                <a:cs typeface="Calibri"/>
                <a:sym typeface="Calibri"/>
              </a:endParaRPr>
            </a:p>
          </p:txBody>
        </p:sp>
        <p:sp>
          <p:nvSpPr>
            <p:cNvPr id="348" name="Google Shape;348;p52"/>
            <p:cNvSpPr/>
            <p:nvPr/>
          </p:nvSpPr>
          <p:spPr>
            <a:xfrm>
              <a:off x="4922936" y="1625600"/>
              <a:ext cx="1561800" cy="2167500"/>
            </a:xfrm>
            <a:prstGeom prst="roundRect">
              <a:avLst>
                <a:gd fmla="val 16667" name="adj"/>
              </a:avLst>
            </a:prstGeom>
            <a:solidFill>
              <a:srgbClr val="31D2C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2"/>
            <p:cNvSpPr txBox="1"/>
            <p:nvPr/>
          </p:nvSpPr>
          <p:spPr>
            <a:xfrm>
              <a:off x="4999172" y="1701836"/>
              <a:ext cx="1409100" cy="201510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Calibri"/>
                <a:buNone/>
              </a:pPr>
              <a:r>
                <a:rPr b="0" i="0" lang="en-GB" sz="1700" u="none" cap="none" strike="noStrike">
                  <a:solidFill>
                    <a:schemeClr val="lt1"/>
                  </a:solidFill>
                  <a:latin typeface="Calibri"/>
                  <a:ea typeface="Calibri"/>
                  <a:cs typeface="Calibri"/>
                  <a:sym typeface="Calibri"/>
                </a:rPr>
                <a:t>2024: Stocktake and set a collective vision </a:t>
              </a:r>
              <a:endParaRPr b="0" i="0" sz="1700" u="none" cap="none" strike="noStrike">
                <a:solidFill>
                  <a:schemeClr val="lt1"/>
                </a:solidFill>
                <a:latin typeface="Calibri"/>
                <a:ea typeface="Calibri"/>
                <a:cs typeface="Calibri"/>
                <a:sym typeface="Calibri"/>
              </a:endParaRPr>
            </a:p>
          </p:txBody>
        </p:sp>
        <p:sp>
          <p:nvSpPr>
            <p:cNvPr id="350" name="Google Shape;350;p52"/>
            <p:cNvSpPr/>
            <p:nvPr/>
          </p:nvSpPr>
          <p:spPr>
            <a:xfrm>
              <a:off x="6562724" y="1625600"/>
              <a:ext cx="1561800" cy="2167500"/>
            </a:xfrm>
            <a:prstGeom prst="roundRect">
              <a:avLst>
                <a:gd fmla="val 16667" name="adj"/>
              </a:avLst>
            </a:prstGeom>
            <a:solidFill>
              <a:srgbClr val="4371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2"/>
            <p:cNvSpPr txBox="1"/>
            <p:nvPr/>
          </p:nvSpPr>
          <p:spPr>
            <a:xfrm>
              <a:off x="6638960" y="1701836"/>
              <a:ext cx="1409100" cy="201510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Calibri"/>
                <a:buNone/>
              </a:pPr>
              <a:r>
                <a:rPr b="0" i="0" lang="en-GB" sz="1700" u="none" cap="none" strike="noStrike">
                  <a:solidFill>
                    <a:schemeClr val="lt1"/>
                  </a:solidFill>
                  <a:latin typeface="Calibri"/>
                  <a:ea typeface="Calibri"/>
                  <a:cs typeface="Calibri"/>
                  <a:sym typeface="Calibri"/>
                </a:rPr>
                <a:t>2025 UN Ocean Conference and beyond…</a:t>
              </a:r>
              <a:endParaRPr b="0" i="0" sz="1700" u="none" cap="none" strike="noStrike">
                <a:solidFill>
                  <a:schemeClr val="lt1"/>
                </a:solidFill>
                <a:latin typeface="Calibri"/>
                <a:ea typeface="Calibri"/>
                <a:cs typeface="Calibri"/>
                <a:sym typeface="Calibri"/>
              </a:endParaRPr>
            </a:p>
          </p:txBody>
        </p:sp>
      </p:grpSp>
      <p:sp>
        <p:nvSpPr>
          <p:cNvPr id="352" name="Google Shape;352;p52"/>
          <p:cNvSpPr/>
          <p:nvPr/>
        </p:nvSpPr>
        <p:spPr>
          <a:xfrm>
            <a:off x="4156363" y="2277162"/>
            <a:ext cx="2074800" cy="2841000"/>
          </a:xfrm>
          <a:prstGeom prst="ellipse">
            <a:avLst/>
          </a:prstGeom>
          <a:noFill/>
          <a:ln cap="flat" cmpd="sng" w="50800">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shape&#10;&#10;Description automatically generated" id="353" name="Google Shape;353;p52"/>
          <p:cNvPicPr preferRelativeResize="0"/>
          <p:nvPr/>
        </p:nvPicPr>
        <p:blipFill rotWithShape="1">
          <a:blip r:embed="rId3">
            <a:alphaModFix/>
          </a:blip>
          <a:srcRect b="0" l="0" r="0" t="0"/>
          <a:stretch/>
        </p:blipFill>
        <p:spPr>
          <a:xfrm>
            <a:off x="8593724" y="162655"/>
            <a:ext cx="1919700" cy="13721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3"/>
          <p:cNvSpPr txBox="1"/>
          <p:nvPr/>
        </p:nvSpPr>
        <p:spPr>
          <a:xfrm>
            <a:off x="467833" y="393405"/>
            <a:ext cx="7644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Roboto"/>
              <a:buNone/>
            </a:pPr>
            <a:r>
              <a:rPr b="1" i="0" lang="en-GB" sz="3200" u="none" cap="none" strike="noStrike">
                <a:solidFill>
                  <a:srgbClr val="FFFFFF"/>
                </a:solidFill>
                <a:latin typeface="Roboto"/>
                <a:ea typeface="Roboto"/>
                <a:cs typeface="Roboto"/>
                <a:sym typeface="Roboto"/>
              </a:rPr>
              <a:t>Decentralised Coordination Structures </a:t>
            </a:r>
            <a:endParaRPr b="1" i="0" sz="3200" u="none" cap="none" strike="noStrike">
              <a:solidFill>
                <a:srgbClr val="FFFFFF"/>
              </a:solidFill>
              <a:latin typeface="Roboto"/>
              <a:ea typeface="Roboto"/>
              <a:cs typeface="Roboto"/>
              <a:sym typeface="Roboto"/>
            </a:endParaRPr>
          </a:p>
        </p:txBody>
      </p:sp>
      <p:grpSp>
        <p:nvGrpSpPr>
          <p:cNvPr id="359" name="Google Shape;359;p53"/>
          <p:cNvGrpSpPr/>
          <p:nvPr/>
        </p:nvGrpSpPr>
        <p:grpSpPr>
          <a:xfrm>
            <a:off x="303792" y="1066470"/>
            <a:ext cx="8106474" cy="5418600"/>
            <a:chOff x="19707" y="0"/>
            <a:chExt cx="8106474" cy="5418600"/>
          </a:xfrm>
        </p:grpSpPr>
        <p:sp>
          <p:nvSpPr>
            <p:cNvPr id="360" name="Google Shape;360;p53"/>
            <p:cNvSpPr/>
            <p:nvPr/>
          </p:nvSpPr>
          <p:spPr>
            <a:xfrm>
              <a:off x="19707" y="0"/>
              <a:ext cx="1923000" cy="5418600"/>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3"/>
            <p:cNvSpPr txBox="1"/>
            <p:nvPr/>
          </p:nvSpPr>
          <p:spPr>
            <a:xfrm>
              <a:off x="19707" y="0"/>
              <a:ext cx="1923000" cy="16257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Decade Coordination Offices</a:t>
              </a:r>
              <a:endParaRPr b="0" i="0" sz="2400" u="none" cap="none" strike="noStrike">
                <a:solidFill>
                  <a:schemeClr val="dk1"/>
                </a:solidFill>
                <a:latin typeface="Calibri"/>
                <a:ea typeface="Calibri"/>
                <a:cs typeface="Calibri"/>
                <a:sym typeface="Calibri"/>
              </a:endParaRPr>
            </a:p>
          </p:txBody>
        </p:sp>
        <p:sp>
          <p:nvSpPr>
            <p:cNvPr id="362" name="Google Shape;362;p53"/>
            <p:cNvSpPr/>
            <p:nvPr/>
          </p:nvSpPr>
          <p:spPr>
            <a:xfrm>
              <a:off x="194245" y="1626625"/>
              <a:ext cx="1538400" cy="6270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3"/>
            <p:cNvSpPr txBox="1"/>
            <p:nvPr/>
          </p:nvSpPr>
          <p:spPr>
            <a:xfrm>
              <a:off x="212605" y="1644985"/>
              <a:ext cx="1501500" cy="590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Data Sharing (IOC – IODE)</a:t>
              </a:r>
              <a:endParaRPr b="0" i="0" sz="1000" u="none" cap="none" strike="noStrike">
                <a:solidFill>
                  <a:schemeClr val="lt1"/>
                </a:solidFill>
                <a:latin typeface="Calibri"/>
                <a:ea typeface="Calibri"/>
                <a:cs typeface="Calibri"/>
                <a:sym typeface="Calibri"/>
              </a:endParaRPr>
            </a:p>
          </p:txBody>
        </p:sp>
        <p:sp>
          <p:nvSpPr>
            <p:cNvPr id="364" name="Google Shape;364;p53"/>
            <p:cNvSpPr/>
            <p:nvPr/>
          </p:nvSpPr>
          <p:spPr>
            <a:xfrm>
              <a:off x="194245" y="2349930"/>
              <a:ext cx="1538400" cy="6270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3"/>
            <p:cNvSpPr txBox="1"/>
            <p:nvPr/>
          </p:nvSpPr>
          <p:spPr>
            <a:xfrm>
              <a:off x="212605" y="2368290"/>
              <a:ext cx="1501500" cy="590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Ocean Observations (IOC – GOOS) </a:t>
              </a:r>
              <a:endParaRPr b="0" i="0" sz="1000" u="none" cap="none" strike="noStrike">
                <a:solidFill>
                  <a:schemeClr val="lt1"/>
                </a:solidFill>
                <a:latin typeface="Calibri"/>
                <a:ea typeface="Calibri"/>
                <a:cs typeface="Calibri"/>
                <a:sym typeface="Calibri"/>
              </a:endParaRPr>
            </a:p>
          </p:txBody>
        </p:sp>
        <p:sp>
          <p:nvSpPr>
            <p:cNvPr id="366" name="Google Shape;366;p53"/>
            <p:cNvSpPr/>
            <p:nvPr/>
          </p:nvSpPr>
          <p:spPr>
            <a:xfrm>
              <a:off x="194245" y="3073234"/>
              <a:ext cx="1538400" cy="6270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3"/>
            <p:cNvSpPr txBox="1"/>
            <p:nvPr/>
          </p:nvSpPr>
          <p:spPr>
            <a:xfrm>
              <a:off x="212605" y="3091594"/>
              <a:ext cx="1501500" cy="590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Western Pacific  (IOC)</a:t>
              </a:r>
              <a:endParaRPr b="0" i="0" sz="1000" u="none" cap="none" strike="noStrike">
                <a:solidFill>
                  <a:schemeClr val="lt1"/>
                </a:solidFill>
                <a:latin typeface="Calibri"/>
                <a:ea typeface="Calibri"/>
                <a:cs typeface="Calibri"/>
                <a:sym typeface="Calibri"/>
              </a:endParaRPr>
            </a:p>
          </p:txBody>
        </p:sp>
        <p:sp>
          <p:nvSpPr>
            <p:cNvPr id="368" name="Google Shape;368;p53"/>
            <p:cNvSpPr/>
            <p:nvPr/>
          </p:nvSpPr>
          <p:spPr>
            <a:xfrm>
              <a:off x="194245" y="3796539"/>
              <a:ext cx="1538400" cy="627000"/>
            </a:xfrm>
            <a:prstGeom prst="roundRect">
              <a:avLst>
                <a:gd fmla="val 10000" name="adj"/>
              </a:avLst>
            </a:prstGeom>
            <a:solidFill>
              <a:srgbClr val="67BB8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3"/>
            <p:cNvSpPr txBox="1"/>
            <p:nvPr/>
          </p:nvSpPr>
          <p:spPr>
            <a:xfrm>
              <a:off x="212605" y="3814899"/>
              <a:ext cx="1501500" cy="590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rgbClr val="FFC000"/>
                </a:buClr>
                <a:buSzPts val="1000"/>
                <a:buFont typeface="Calibri"/>
                <a:buNone/>
              </a:pPr>
              <a:r>
                <a:rPr b="0" i="0" lang="en-GB" sz="1000" u="none" cap="none" strike="noStrike">
                  <a:solidFill>
                    <a:srgbClr val="FFC000"/>
                  </a:solidFill>
                  <a:latin typeface="Calibri"/>
                  <a:ea typeface="Calibri"/>
                  <a:cs typeface="Calibri"/>
                  <a:sym typeface="Calibri"/>
                </a:rPr>
                <a:t>IOC AFRICA – being scoped</a:t>
              </a:r>
              <a:endParaRPr b="0" i="0" sz="1000" u="none" cap="none" strike="noStrike">
                <a:solidFill>
                  <a:srgbClr val="FFC000"/>
                </a:solidFill>
                <a:latin typeface="Calibri"/>
                <a:ea typeface="Calibri"/>
                <a:cs typeface="Calibri"/>
                <a:sym typeface="Calibri"/>
              </a:endParaRPr>
            </a:p>
          </p:txBody>
        </p:sp>
        <p:sp>
          <p:nvSpPr>
            <p:cNvPr id="370" name="Google Shape;370;p53"/>
            <p:cNvSpPr/>
            <p:nvPr/>
          </p:nvSpPr>
          <p:spPr>
            <a:xfrm>
              <a:off x="194245" y="4519844"/>
              <a:ext cx="1538400" cy="6270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3"/>
            <p:cNvSpPr txBox="1"/>
            <p:nvPr/>
          </p:nvSpPr>
          <p:spPr>
            <a:xfrm>
              <a:off x="212605" y="4538204"/>
              <a:ext cx="1501500" cy="590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rgbClr val="FFC000"/>
                </a:buClr>
                <a:buSzPts val="1000"/>
                <a:buFont typeface="Calibri"/>
                <a:buNone/>
              </a:pPr>
              <a:r>
                <a:rPr b="0" i="0" lang="en-GB" sz="1000" u="none" cap="none" strike="noStrike">
                  <a:solidFill>
                    <a:srgbClr val="FFC000"/>
                  </a:solidFill>
                  <a:latin typeface="Calibri"/>
                  <a:ea typeface="Calibri"/>
                  <a:cs typeface="Calibri"/>
                  <a:sym typeface="Calibri"/>
                </a:rPr>
                <a:t>IOCARIBE – being scoped</a:t>
              </a:r>
              <a:endParaRPr b="0" i="0" sz="1000" u="none" cap="none" strike="noStrike">
                <a:solidFill>
                  <a:srgbClr val="FFC000"/>
                </a:solidFill>
                <a:latin typeface="Calibri"/>
                <a:ea typeface="Calibri"/>
                <a:cs typeface="Calibri"/>
                <a:sym typeface="Calibri"/>
              </a:endParaRPr>
            </a:p>
          </p:txBody>
        </p:sp>
        <p:sp>
          <p:nvSpPr>
            <p:cNvPr id="372" name="Google Shape;372;p53"/>
            <p:cNvSpPr/>
            <p:nvPr/>
          </p:nvSpPr>
          <p:spPr>
            <a:xfrm>
              <a:off x="2069033" y="0"/>
              <a:ext cx="1923000" cy="5418600"/>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3"/>
            <p:cNvSpPr txBox="1"/>
            <p:nvPr/>
          </p:nvSpPr>
          <p:spPr>
            <a:xfrm>
              <a:off x="2069033" y="0"/>
              <a:ext cx="1923000" cy="16257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Decade Collaborative Centres</a:t>
              </a:r>
              <a:endParaRPr b="0" i="0" sz="2400" u="none" cap="none" strike="noStrike">
                <a:solidFill>
                  <a:schemeClr val="dk1"/>
                </a:solidFill>
                <a:latin typeface="Calibri"/>
                <a:ea typeface="Calibri"/>
                <a:cs typeface="Calibri"/>
                <a:sym typeface="Calibri"/>
              </a:endParaRPr>
            </a:p>
          </p:txBody>
        </p:sp>
        <p:sp>
          <p:nvSpPr>
            <p:cNvPr id="374" name="Google Shape;374;p53"/>
            <p:cNvSpPr/>
            <p:nvPr/>
          </p:nvSpPr>
          <p:spPr>
            <a:xfrm>
              <a:off x="2261319" y="1628907"/>
              <a:ext cx="1538400" cy="443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3"/>
            <p:cNvSpPr txBox="1"/>
            <p:nvPr/>
          </p:nvSpPr>
          <p:spPr>
            <a:xfrm>
              <a:off x="2274315" y="1641903"/>
              <a:ext cx="1512300" cy="4176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Ocean Prediction (Mercator Ocean International)</a:t>
              </a:r>
              <a:endParaRPr b="0" i="0" sz="1000" u="none" cap="none" strike="noStrike">
                <a:solidFill>
                  <a:schemeClr val="lt1"/>
                </a:solidFill>
                <a:latin typeface="Calibri"/>
                <a:ea typeface="Calibri"/>
                <a:cs typeface="Calibri"/>
                <a:sym typeface="Calibri"/>
              </a:endParaRPr>
            </a:p>
          </p:txBody>
        </p:sp>
        <p:sp>
          <p:nvSpPr>
            <p:cNvPr id="376" name="Google Shape;376;p53"/>
            <p:cNvSpPr/>
            <p:nvPr/>
          </p:nvSpPr>
          <p:spPr>
            <a:xfrm>
              <a:off x="2261319" y="2140876"/>
              <a:ext cx="1538400" cy="443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3"/>
            <p:cNvSpPr txBox="1"/>
            <p:nvPr/>
          </p:nvSpPr>
          <p:spPr>
            <a:xfrm>
              <a:off x="2274315" y="2153872"/>
              <a:ext cx="1512300" cy="4176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Coastal Resilience (University of Bologna)</a:t>
              </a:r>
              <a:endParaRPr b="0" i="0" sz="1000" u="none" cap="none" strike="noStrike">
                <a:solidFill>
                  <a:schemeClr val="lt1"/>
                </a:solidFill>
                <a:latin typeface="Calibri"/>
                <a:ea typeface="Calibri"/>
                <a:cs typeface="Calibri"/>
                <a:sym typeface="Calibri"/>
              </a:endParaRPr>
            </a:p>
          </p:txBody>
        </p:sp>
        <p:sp>
          <p:nvSpPr>
            <p:cNvPr id="378" name="Google Shape;378;p53"/>
            <p:cNvSpPr/>
            <p:nvPr/>
          </p:nvSpPr>
          <p:spPr>
            <a:xfrm>
              <a:off x="2261319" y="2652844"/>
              <a:ext cx="1538400" cy="443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3"/>
            <p:cNvSpPr txBox="1"/>
            <p:nvPr/>
          </p:nvSpPr>
          <p:spPr>
            <a:xfrm>
              <a:off x="2274315" y="2665840"/>
              <a:ext cx="1512300" cy="4176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Ocean-Climate Nexus (FIO China)</a:t>
              </a:r>
              <a:endParaRPr b="0" i="0" sz="1000" u="none" cap="none" strike="noStrike">
                <a:solidFill>
                  <a:schemeClr val="lt1"/>
                </a:solidFill>
                <a:latin typeface="Calibri"/>
                <a:ea typeface="Calibri"/>
                <a:cs typeface="Calibri"/>
                <a:sym typeface="Calibri"/>
              </a:endParaRPr>
            </a:p>
          </p:txBody>
        </p:sp>
        <p:sp>
          <p:nvSpPr>
            <p:cNvPr id="380" name="Google Shape;380;p53"/>
            <p:cNvSpPr/>
            <p:nvPr/>
          </p:nvSpPr>
          <p:spPr>
            <a:xfrm>
              <a:off x="2261319" y="3164813"/>
              <a:ext cx="1538400" cy="443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3"/>
            <p:cNvSpPr txBox="1"/>
            <p:nvPr/>
          </p:nvSpPr>
          <p:spPr>
            <a:xfrm>
              <a:off x="2274315" y="3177809"/>
              <a:ext cx="1512300" cy="4176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Ocean-Climate Solutions (Ocean Visions)</a:t>
              </a:r>
              <a:endParaRPr b="0" i="0" sz="1000" u="none" cap="none" strike="noStrike">
                <a:solidFill>
                  <a:schemeClr val="lt1"/>
                </a:solidFill>
                <a:latin typeface="Calibri"/>
                <a:ea typeface="Calibri"/>
                <a:cs typeface="Calibri"/>
                <a:sym typeface="Calibri"/>
              </a:endParaRPr>
            </a:p>
          </p:txBody>
        </p:sp>
        <p:sp>
          <p:nvSpPr>
            <p:cNvPr id="382" name="Google Shape;382;p53"/>
            <p:cNvSpPr/>
            <p:nvPr/>
          </p:nvSpPr>
          <p:spPr>
            <a:xfrm>
              <a:off x="2261319" y="3676782"/>
              <a:ext cx="1538400" cy="443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3"/>
            <p:cNvSpPr txBox="1"/>
            <p:nvPr/>
          </p:nvSpPr>
          <p:spPr>
            <a:xfrm>
              <a:off x="2274315" y="3689778"/>
              <a:ext cx="1512300" cy="4176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North East Pacific (Tula Foundation)</a:t>
              </a:r>
              <a:endParaRPr b="0" i="0" sz="1000" u="none" cap="none" strike="noStrike">
                <a:solidFill>
                  <a:schemeClr val="lt1"/>
                </a:solidFill>
                <a:latin typeface="Calibri"/>
                <a:ea typeface="Calibri"/>
                <a:cs typeface="Calibri"/>
                <a:sym typeface="Calibri"/>
              </a:endParaRPr>
            </a:p>
          </p:txBody>
        </p:sp>
        <p:sp>
          <p:nvSpPr>
            <p:cNvPr id="384" name="Google Shape;384;p53"/>
            <p:cNvSpPr/>
            <p:nvPr/>
          </p:nvSpPr>
          <p:spPr>
            <a:xfrm>
              <a:off x="2261319" y="4188751"/>
              <a:ext cx="1538400" cy="443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3"/>
            <p:cNvSpPr txBox="1"/>
            <p:nvPr/>
          </p:nvSpPr>
          <p:spPr>
            <a:xfrm>
              <a:off x="2274315" y="4201747"/>
              <a:ext cx="1512300" cy="4176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Indian Ocean (INCOIS)</a:t>
              </a:r>
              <a:endParaRPr b="0" i="0" sz="1000" u="none" cap="none" strike="noStrike">
                <a:solidFill>
                  <a:schemeClr val="lt1"/>
                </a:solidFill>
                <a:latin typeface="Calibri"/>
                <a:ea typeface="Calibri"/>
                <a:cs typeface="Calibri"/>
                <a:sym typeface="Calibri"/>
              </a:endParaRPr>
            </a:p>
          </p:txBody>
        </p:sp>
        <p:sp>
          <p:nvSpPr>
            <p:cNvPr id="386" name="Google Shape;386;p53"/>
            <p:cNvSpPr/>
            <p:nvPr/>
          </p:nvSpPr>
          <p:spPr>
            <a:xfrm>
              <a:off x="2261319" y="4700720"/>
              <a:ext cx="1538400" cy="4437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3"/>
            <p:cNvSpPr txBox="1"/>
            <p:nvPr/>
          </p:nvSpPr>
          <p:spPr>
            <a:xfrm>
              <a:off x="2274315" y="4713716"/>
              <a:ext cx="1512300" cy="4176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rgbClr val="FFC000"/>
                </a:buClr>
                <a:buSzPts val="1000"/>
                <a:buFont typeface="Calibri"/>
                <a:buNone/>
              </a:pPr>
              <a:r>
                <a:rPr b="0" i="0" lang="en-GB" sz="1000" u="none" cap="none" strike="noStrike">
                  <a:solidFill>
                    <a:srgbClr val="FFC000"/>
                  </a:solidFill>
                  <a:latin typeface="Calibri"/>
                  <a:ea typeface="Calibri"/>
                  <a:cs typeface="Calibri"/>
                  <a:sym typeface="Calibri"/>
                </a:rPr>
                <a:t>Pacific SIDS, Arctic and Southern Ocean – being scoped</a:t>
              </a:r>
              <a:endParaRPr b="0" i="0" sz="1000" u="none" cap="none" strike="noStrike">
                <a:solidFill>
                  <a:srgbClr val="FFC000"/>
                </a:solidFill>
                <a:latin typeface="Calibri"/>
                <a:ea typeface="Calibri"/>
                <a:cs typeface="Calibri"/>
                <a:sym typeface="Calibri"/>
              </a:endParaRPr>
            </a:p>
          </p:txBody>
        </p:sp>
        <p:sp>
          <p:nvSpPr>
            <p:cNvPr id="388" name="Google Shape;388;p53"/>
            <p:cNvSpPr/>
            <p:nvPr/>
          </p:nvSpPr>
          <p:spPr>
            <a:xfrm>
              <a:off x="4136107" y="0"/>
              <a:ext cx="1923000" cy="5418600"/>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3"/>
            <p:cNvSpPr txBox="1"/>
            <p:nvPr/>
          </p:nvSpPr>
          <p:spPr>
            <a:xfrm>
              <a:off x="4136107" y="0"/>
              <a:ext cx="1923000" cy="16257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Decade Implementing Partners </a:t>
              </a:r>
              <a:endParaRPr b="0" i="0" sz="2400" u="none" cap="none" strike="noStrike">
                <a:solidFill>
                  <a:schemeClr val="dk1"/>
                </a:solidFill>
                <a:latin typeface="Calibri"/>
                <a:ea typeface="Calibri"/>
                <a:cs typeface="Calibri"/>
                <a:sym typeface="Calibri"/>
              </a:endParaRPr>
            </a:p>
          </p:txBody>
        </p:sp>
        <p:sp>
          <p:nvSpPr>
            <p:cNvPr id="390" name="Google Shape;390;p53"/>
            <p:cNvSpPr/>
            <p:nvPr/>
          </p:nvSpPr>
          <p:spPr>
            <a:xfrm>
              <a:off x="4328393" y="1626592"/>
              <a:ext cx="1538400" cy="3879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3"/>
            <p:cNvSpPr txBox="1"/>
            <p:nvPr/>
          </p:nvSpPr>
          <p:spPr>
            <a:xfrm>
              <a:off x="4339752" y="1637951"/>
              <a:ext cx="1515600" cy="365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European Marine Board</a:t>
              </a:r>
              <a:endParaRPr b="0" i="0" sz="1000" u="none" cap="none" strike="noStrike">
                <a:solidFill>
                  <a:schemeClr val="lt1"/>
                </a:solidFill>
                <a:latin typeface="Calibri"/>
                <a:ea typeface="Calibri"/>
                <a:cs typeface="Calibri"/>
                <a:sym typeface="Calibri"/>
              </a:endParaRPr>
            </a:p>
          </p:txBody>
        </p:sp>
        <p:sp>
          <p:nvSpPr>
            <p:cNvPr id="392" name="Google Shape;392;p53"/>
            <p:cNvSpPr/>
            <p:nvPr/>
          </p:nvSpPr>
          <p:spPr>
            <a:xfrm>
              <a:off x="4328393" y="2074068"/>
              <a:ext cx="1538400" cy="3879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3"/>
            <p:cNvSpPr txBox="1"/>
            <p:nvPr/>
          </p:nvSpPr>
          <p:spPr>
            <a:xfrm>
              <a:off x="4339752" y="2085427"/>
              <a:ext cx="1515600" cy="365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JPI Oceans</a:t>
              </a:r>
              <a:endParaRPr b="0" i="0" sz="1000" u="none" cap="none" strike="noStrike">
                <a:solidFill>
                  <a:schemeClr val="lt1"/>
                </a:solidFill>
                <a:latin typeface="Calibri"/>
                <a:ea typeface="Calibri"/>
                <a:cs typeface="Calibri"/>
                <a:sym typeface="Calibri"/>
              </a:endParaRPr>
            </a:p>
          </p:txBody>
        </p:sp>
        <p:sp>
          <p:nvSpPr>
            <p:cNvPr id="394" name="Google Shape;394;p53"/>
            <p:cNvSpPr/>
            <p:nvPr/>
          </p:nvSpPr>
          <p:spPr>
            <a:xfrm>
              <a:off x="4328393" y="2521545"/>
              <a:ext cx="1538400" cy="3879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3"/>
            <p:cNvSpPr txBox="1"/>
            <p:nvPr/>
          </p:nvSpPr>
          <p:spPr>
            <a:xfrm>
              <a:off x="4339752" y="2532904"/>
              <a:ext cx="1515600" cy="365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Heirs to Our Ocean</a:t>
              </a:r>
              <a:endParaRPr b="0" i="0" sz="1000" u="none" cap="none" strike="noStrike">
                <a:solidFill>
                  <a:schemeClr val="lt1"/>
                </a:solidFill>
                <a:latin typeface="Calibri"/>
                <a:ea typeface="Calibri"/>
                <a:cs typeface="Calibri"/>
                <a:sym typeface="Calibri"/>
              </a:endParaRPr>
            </a:p>
          </p:txBody>
        </p:sp>
        <p:sp>
          <p:nvSpPr>
            <p:cNvPr id="396" name="Google Shape;396;p53"/>
            <p:cNvSpPr/>
            <p:nvPr/>
          </p:nvSpPr>
          <p:spPr>
            <a:xfrm>
              <a:off x="4328393" y="2969022"/>
              <a:ext cx="1538400" cy="3879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3"/>
            <p:cNvSpPr txBox="1"/>
            <p:nvPr/>
          </p:nvSpPr>
          <p:spPr>
            <a:xfrm>
              <a:off x="4339752" y="2980381"/>
              <a:ext cx="1515600" cy="365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EurOcean</a:t>
              </a:r>
              <a:endParaRPr b="0" i="0" sz="1000" u="none" cap="none" strike="noStrike">
                <a:solidFill>
                  <a:schemeClr val="lt1"/>
                </a:solidFill>
                <a:latin typeface="Calibri"/>
                <a:ea typeface="Calibri"/>
                <a:cs typeface="Calibri"/>
                <a:sym typeface="Calibri"/>
              </a:endParaRPr>
            </a:p>
          </p:txBody>
        </p:sp>
        <p:sp>
          <p:nvSpPr>
            <p:cNvPr id="398" name="Google Shape;398;p53"/>
            <p:cNvSpPr/>
            <p:nvPr/>
          </p:nvSpPr>
          <p:spPr>
            <a:xfrm>
              <a:off x="4328393" y="3416498"/>
              <a:ext cx="1538400" cy="3879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3"/>
            <p:cNvSpPr txBox="1"/>
            <p:nvPr/>
          </p:nvSpPr>
          <p:spPr>
            <a:xfrm>
              <a:off x="4339752" y="3427857"/>
              <a:ext cx="1515600" cy="365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National Institute of Oceanography and Fisheries (NIOF)</a:t>
              </a:r>
              <a:endParaRPr b="0" i="0" sz="1000" u="none" cap="none" strike="noStrike">
                <a:solidFill>
                  <a:schemeClr val="lt1"/>
                </a:solidFill>
                <a:latin typeface="Calibri"/>
                <a:ea typeface="Calibri"/>
                <a:cs typeface="Calibri"/>
                <a:sym typeface="Calibri"/>
              </a:endParaRPr>
            </a:p>
          </p:txBody>
        </p:sp>
        <p:sp>
          <p:nvSpPr>
            <p:cNvPr id="400" name="Google Shape;400;p53"/>
            <p:cNvSpPr/>
            <p:nvPr/>
          </p:nvSpPr>
          <p:spPr>
            <a:xfrm>
              <a:off x="4328393" y="3863975"/>
              <a:ext cx="1538400" cy="3879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3"/>
            <p:cNvSpPr txBox="1"/>
            <p:nvPr/>
          </p:nvSpPr>
          <p:spPr>
            <a:xfrm>
              <a:off x="4339752" y="3875334"/>
              <a:ext cx="1515600" cy="365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Peking University</a:t>
              </a:r>
              <a:endParaRPr b="0" i="0" sz="1000" u="none" cap="none" strike="noStrike">
                <a:solidFill>
                  <a:schemeClr val="lt1"/>
                </a:solidFill>
                <a:latin typeface="Calibri"/>
                <a:ea typeface="Calibri"/>
                <a:cs typeface="Calibri"/>
                <a:sym typeface="Calibri"/>
              </a:endParaRPr>
            </a:p>
          </p:txBody>
        </p:sp>
        <p:sp>
          <p:nvSpPr>
            <p:cNvPr id="402" name="Google Shape;402;p53"/>
            <p:cNvSpPr/>
            <p:nvPr/>
          </p:nvSpPr>
          <p:spPr>
            <a:xfrm>
              <a:off x="4328393" y="4311451"/>
              <a:ext cx="1538400" cy="3879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3"/>
            <p:cNvSpPr txBox="1"/>
            <p:nvPr/>
          </p:nvSpPr>
          <p:spPr>
            <a:xfrm>
              <a:off x="4339752" y="4322810"/>
              <a:ext cx="1515600" cy="365100"/>
            </a:xfrm>
            <a:prstGeom prst="rect">
              <a:avLst/>
            </a:prstGeom>
            <a:noFill/>
            <a:ln>
              <a:noFill/>
            </a:ln>
          </p:spPr>
          <p:txBody>
            <a:bodyPr anchorCtr="0" anchor="ctr" bIns="19050" lIns="25400" spcFirstLastPara="1" rIns="25400" wrap="square" tIns="19050">
              <a:noAutofit/>
            </a:bodyPr>
            <a:lstStyle/>
            <a:p>
              <a:pPr indent="0" lvl="0" marL="0" marR="0" rtl="0" algn="ctr">
                <a:lnSpc>
                  <a:spcPct val="90000"/>
                </a:lnSpc>
                <a:spcBef>
                  <a:spcPts val="0"/>
                </a:spcBef>
                <a:spcAft>
                  <a:spcPts val="0"/>
                </a:spcAft>
                <a:buClr>
                  <a:schemeClr val="lt1"/>
                </a:buClr>
                <a:buSzPts val="1000"/>
                <a:buFont typeface="Calibri"/>
                <a:buNone/>
              </a:pPr>
              <a:r>
                <a:rPr b="0" i="0" lang="en-GB" sz="1000" u="none" cap="none" strike="noStrike">
                  <a:solidFill>
                    <a:schemeClr val="lt1"/>
                  </a:solidFill>
                  <a:latin typeface="Calibri"/>
                  <a:ea typeface="Calibri"/>
                  <a:cs typeface="Calibri"/>
                  <a:sym typeface="Calibri"/>
                </a:rPr>
                <a:t>The Administrative Centre for China’s Agenda 21</a:t>
              </a:r>
              <a:endParaRPr b="0" i="0" sz="1000" u="none" cap="none" strike="noStrike">
                <a:solidFill>
                  <a:schemeClr val="lt1"/>
                </a:solidFill>
                <a:latin typeface="Calibri"/>
                <a:ea typeface="Calibri"/>
                <a:cs typeface="Calibri"/>
                <a:sym typeface="Calibri"/>
              </a:endParaRPr>
            </a:p>
          </p:txBody>
        </p:sp>
        <p:sp>
          <p:nvSpPr>
            <p:cNvPr id="404" name="Google Shape;404;p53"/>
            <p:cNvSpPr/>
            <p:nvPr/>
          </p:nvSpPr>
          <p:spPr>
            <a:xfrm>
              <a:off x="4328393" y="4758928"/>
              <a:ext cx="1538400" cy="3879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3"/>
            <p:cNvSpPr txBox="1"/>
            <p:nvPr/>
          </p:nvSpPr>
          <p:spPr>
            <a:xfrm>
              <a:off x="4339752" y="4770287"/>
              <a:ext cx="1515600" cy="365100"/>
            </a:xfrm>
            <a:prstGeom prst="rect">
              <a:avLst/>
            </a:prstGeom>
            <a:noFill/>
            <a:ln>
              <a:noFill/>
            </a:ln>
          </p:spPr>
          <p:txBody>
            <a:bodyPr anchorCtr="0" anchor="ctr" bIns="20950" lIns="27925" spcFirstLastPara="1" rIns="27925" wrap="square" tIns="20950">
              <a:noAutofit/>
            </a:bodyPr>
            <a:lstStyle/>
            <a:p>
              <a:pPr indent="0" lvl="0" marL="0" marR="0" rtl="0" algn="ctr">
                <a:lnSpc>
                  <a:spcPct val="90000"/>
                </a:lnSpc>
                <a:spcBef>
                  <a:spcPts val="0"/>
                </a:spcBef>
                <a:spcAft>
                  <a:spcPts val="0"/>
                </a:spcAft>
                <a:buClr>
                  <a:schemeClr val="lt1"/>
                </a:buClr>
                <a:buSzPts val="1100"/>
                <a:buFont typeface="Calibri"/>
                <a:buNone/>
              </a:pPr>
              <a:r>
                <a:rPr b="0" i="0" lang="en-GB" sz="1100" u="none" cap="none" strike="noStrike">
                  <a:solidFill>
                    <a:schemeClr val="lt1"/>
                  </a:solidFill>
                  <a:latin typeface="Calibri"/>
                  <a:ea typeface="Calibri"/>
                  <a:cs typeface="Calibri"/>
                  <a:sym typeface="Calibri"/>
                </a:rPr>
                <a:t>Royal London College of Art</a:t>
              </a:r>
              <a:endParaRPr/>
            </a:p>
          </p:txBody>
        </p:sp>
        <p:sp>
          <p:nvSpPr>
            <p:cNvPr id="406" name="Google Shape;406;p53"/>
            <p:cNvSpPr/>
            <p:nvPr/>
          </p:nvSpPr>
          <p:spPr>
            <a:xfrm>
              <a:off x="6203181" y="0"/>
              <a:ext cx="1923000" cy="5418600"/>
            </a:xfrm>
            <a:prstGeom prst="roundRect">
              <a:avLst>
                <a:gd fmla="val 10000" name="adj"/>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3"/>
            <p:cNvSpPr txBox="1"/>
            <p:nvPr/>
          </p:nvSpPr>
          <p:spPr>
            <a:xfrm>
              <a:off x="6203181" y="0"/>
              <a:ext cx="1923000" cy="16257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b="0" i="0" lang="en-GB" sz="2400" u="none" cap="none" strike="noStrike">
                  <a:solidFill>
                    <a:schemeClr val="dk1"/>
                  </a:solidFill>
                  <a:latin typeface="Calibri"/>
                  <a:ea typeface="Calibri"/>
                  <a:cs typeface="Calibri"/>
                  <a:sym typeface="Calibri"/>
                </a:rPr>
                <a:t>National Decade Committees</a:t>
              </a:r>
              <a:endParaRPr b="0" i="0" sz="2400" u="none" cap="none" strike="noStrike">
                <a:solidFill>
                  <a:schemeClr val="dk1"/>
                </a:solidFill>
                <a:latin typeface="Calibri"/>
                <a:ea typeface="Calibri"/>
                <a:cs typeface="Calibri"/>
                <a:sym typeface="Calibri"/>
              </a:endParaRPr>
            </a:p>
          </p:txBody>
        </p:sp>
        <p:sp>
          <p:nvSpPr>
            <p:cNvPr id="408" name="Google Shape;408;p53"/>
            <p:cNvSpPr/>
            <p:nvPr/>
          </p:nvSpPr>
          <p:spPr>
            <a:xfrm>
              <a:off x="6395466" y="1625600"/>
              <a:ext cx="1538400" cy="3522000"/>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3"/>
            <p:cNvSpPr txBox="1"/>
            <p:nvPr/>
          </p:nvSpPr>
          <p:spPr>
            <a:xfrm>
              <a:off x="6440521" y="1670655"/>
              <a:ext cx="1448100" cy="3432000"/>
            </a:xfrm>
            <a:prstGeom prst="rect">
              <a:avLst/>
            </a:prstGeom>
            <a:noFill/>
            <a:ln>
              <a:noFill/>
            </a:ln>
          </p:spPr>
          <p:txBody>
            <a:bodyPr anchorCtr="0" anchor="ctr" bIns="20950" lIns="27925" spcFirstLastPara="1" rIns="27925" wrap="square" tIns="20950">
              <a:noAutofit/>
            </a:bodyPr>
            <a:lstStyle/>
            <a:p>
              <a:pPr indent="0" lvl="0" marL="0" marR="0" rtl="0" algn="ctr">
                <a:lnSpc>
                  <a:spcPct val="90000"/>
                </a:lnSpc>
                <a:spcBef>
                  <a:spcPts val="0"/>
                </a:spcBef>
                <a:spcAft>
                  <a:spcPts val="0"/>
                </a:spcAft>
                <a:buClr>
                  <a:schemeClr val="lt1"/>
                </a:buClr>
                <a:buSzPts val="1100"/>
                <a:buFont typeface="Calibri"/>
                <a:buNone/>
              </a:pPr>
              <a:r>
                <a:rPr b="0" i="0" lang="en-GB" sz="1100" u="none" cap="none" strike="noStrike">
                  <a:solidFill>
                    <a:schemeClr val="lt1"/>
                  </a:solidFill>
                  <a:latin typeface="Calibri"/>
                  <a:ea typeface="Calibri"/>
                  <a:cs typeface="Calibri"/>
                  <a:sym typeface="Calibri"/>
                </a:rPr>
                <a:t>33 NDCs established – additional efforts needed to encourage new NDCs in SIDS and LDCs including in Africa </a:t>
              </a:r>
              <a:endParaRPr/>
            </a:p>
            <a:p>
              <a:pPr indent="0" lvl="0" marL="0" marR="0" rtl="0" algn="ctr">
                <a:lnSpc>
                  <a:spcPct val="90000"/>
                </a:lnSpc>
                <a:spcBef>
                  <a:spcPts val="385"/>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a:p>
              <a:pPr indent="0" lvl="0" marL="0" marR="0" rtl="0" algn="ctr">
                <a:lnSpc>
                  <a:spcPct val="90000"/>
                </a:lnSpc>
                <a:spcBef>
                  <a:spcPts val="385"/>
                </a:spcBef>
                <a:spcAft>
                  <a:spcPts val="0"/>
                </a:spcAft>
                <a:buClr>
                  <a:schemeClr val="lt1"/>
                </a:buClr>
                <a:buSzPts val="1100"/>
                <a:buFont typeface="Calibri"/>
                <a:buNone/>
              </a:pPr>
              <a:r>
                <a:rPr b="0" i="0" lang="en-GB" sz="1100" u="none" cap="none" strike="noStrike">
                  <a:solidFill>
                    <a:schemeClr val="lt1"/>
                  </a:solidFill>
                  <a:latin typeface="Calibri"/>
                  <a:ea typeface="Calibri"/>
                  <a:cs typeface="Calibri"/>
                  <a:sym typeface="Calibri"/>
                </a:rPr>
                <a:t>Best Practice Manual being developed</a:t>
              </a:r>
              <a:endParaRPr/>
            </a:p>
            <a:p>
              <a:pPr indent="0" lvl="0" marL="0" marR="0" rtl="0" algn="ctr">
                <a:lnSpc>
                  <a:spcPct val="90000"/>
                </a:lnSpc>
                <a:spcBef>
                  <a:spcPts val="385"/>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a:p>
              <a:pPr indent="0" lvl="0" marL="0" marR="0" rtl="0" algn="ctr">
                <a:lnSpc>
                  <a:spcPct val="90000"/>
                </a:lnSpc>
                <a:spcBef>
                  <a:spcPts val="385"/>
                </a:spcBef>
                <a:spcAft>
                  <a:spcPts val="0"/>
                </a:spcAft>
                <a:buClr>
                  <a:schemeClr val="lt1"/>
                </a:buClr>
                <a:buSzPts val="1100"/>
                <a:buFont typeface="Calibri"/>
                <a:buNone/>
              </a:pPr>
              <a:r>
                <a:rPr b="0" i="0" lang="en-GB" sz="1100" u="none" cap="none" strike="noStrike">
                  <a:solidFill>
                    <a:schemeClr val="lt1"/>
                  </a:solidFill>
                  <a:latin typeface="Calibri"/>
                  <a:ea typeface="Calibri"/>
                  <a:cs typeface="Calibri"/>
                  <a:sym typeface="Calibri"/>
                </a:rPr>
                <a:t>Structured system for supply and demand of support being established</a:t>
              </a:r>
              <a:endParaRPr/>
            </a:p>
            <a:p>
              <a:pPr indent="0" lvl="0" marL="0" marR="0" rtl="0" algn="ctr">
                <a:lnSpc>
                  <a:spcPct val="90000"/>
                </a:lnSpc>
                <a:spcBef>
                  <a:spcPts val="385"/>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a:p>
              <a:pPr indent="0" lvl="0" marL="0" marR="0" rtl="0" algn="ctr">
                <a:lnSpc>
                  <a:spcPct val="90000"/>
                </a:lnSpc>
                <a:spcBef>
                  <a:spcPts val="385"/>
                </a:spcBef>
                <a:spcAft>
                  <a:spcPts val="0"/>
                </a:spcAft>
                <a:buClr>
                  <a:schemeClr val="dk1"/>
                </a:buClr>
                <a:buSzPts val="1100"/>
                <a:buFont typeface="Calibri"/>
                <a:buNone/>
              </a:pPr>
              <a:r>
                <a:t/>
              </a:r>
              <a:endParaRPr b="0" i="0" sz="1100" u="none" cap="none" strike="noStrike">
                <a:solidFill>
                  <a:schemeClr val="lt1"/>
                </a:solidFill>
                <a:latin typeface="Calibri"/>
                <a:ea typeface="Calibri"/>
                <a:cs typeface="Calibri"/>
                <a:sym typeface="Calibri"/>
              </a:endParaRPr>
            </a:p>
          </p:txBody>
        </p:sp>
      </p:grpSp>
      <p:sp>
        <p:nvSpPr>
          <p:cNvPr id="410" name="Google Shape;410;p53"/>
          <p:cNvSpPr txBox="1"/>
          <p:nvPr/>
        </p:nvSpPr>
        <p:spPr>
          <a:xfrm>
            <a:off x="8815882" y="2876758"/>
            <a:ext cx="30990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DCOs/DCCs have an essential role to play in coordinating existing Decade Actions, catalysing new Actions and building the enabling environment </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Discussions advancing on Arctic, Southern Ocean, Caribbean and South Pacific DCCs/DCOs</a:t>
            </a:r>
            <a:endParaRPr/>
          </a:p>
        </p:txBody>
      </p:sp>
      <p:sp>
        <p:nvSpPr>
          <p:cNvPr id="411" name="Google Shape;411;p53"/>
          <p:cNvSpPr/>
          <p:nvPr/>
        </p:nvSpPr>
        <p:spPr>
          <a:xfrm>
            <a:off x="307725" y="3341075"/>
            <a:ext cx="1919700" cy="762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picture containing shape&#10;&#10;Description automatically generated" id="412" name="Google Shape;412;p53"/>
          <p:cNvPicPr preferRelativeResize="0"/>
          <p:nvPr/>
        </p:nvPicPr>
        <p:blipFill rotWithShape="1">
          <a:blip r:embed="rId3">
            <a:alphaModFix/>
          </a:blip>
          <a:srcRect b="0" l="0" r="0" t="0"/>
          <a:stretch/>
        </p:blipFill>
        <p:spPr>
          <a:xfrm>
            <a:off x="8593724" y="162655"/>
            <a:ext cx="1919700" cy="13721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4"/>
          <p:cNvSpPr txBox="1"/>
          <p:nvPr/>
        </p:nvSpPr>
        <p:spPr>
          <a:xfrm>
            <a:off x="300984" y="304746"/>
            <a:ext cx="76449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Roboto"/>
              <a:buNone/>
            </a:pPr>
            <a:r>
              <a:rPr b="1" i="0" lang="en-GB" sz="3200" u="none" cap="none" strike="noStrike">
                <a:solidFill>
                  <a:srgbClr val="FFFFFF"/>
                </a:solidFill>
                <a:latin typeface="Roboto"/>
                <a:ea typeface="Roboto"/>
                <a:cs typeface="Roboto"/>
                <a:sym typeface="Roboto"/>
              </a:rPr>
              <a:t>Vision 2030 – a collective ambition for the Ocean Decade Challenges</a:t>
            </a:r>
            <a:endParaRPr b="1" i="0" sz="3200" u="none" cap="none" strike="noStrike">
              <a:solidFill>
                <a:srgbClr val="FFFFFF"/>
              </a:solidFill>
              <a:latin typeface="Roboto"/>
              <a:ea typeface="Roboto"/>
              <a:cs typeface="Roboto"/>
              <a:sym typeface="Roboto"/>
            </a:endParaRPr>
          </a:p>
        </p:txBody>
      </p:sp>
      <p:sp>
        <p:nvSpPr>
          <p:cNvPr id="418" name="Google Shape;418;p54"/>
          <p:cNvSpPr txBox="1"/>
          <p:nvPr/>
        </p:nvSpPr>
        <p:spPr>
          <a:xfrm>
            <a:off x="10007258" y="2993081"/>
            <a:ext cx="3593700" cy="67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FFFFFF"/>
              </a:solidFill>
              <a:latin typeface="Roboto"/>
              <a:ea typeface="Roboto"/>
              <a:cs typeface="Roboto"/>
              <a:sym typeface="Roboto"/>
            </a:endParaRPr>
          </a:p>
        </p:txBody>
      </p:sp>
      <p:sp>
        <p:nvSpPr>
          <p:cNvPr id="419" name="Google Shape;419;p54"/>
          <p:cNvSpPr txBox="1"/>
          <p:nvPr/>
        </p:nvSpPr>
        <p:spPr>
          <a:xfrm>
            <a:off x="0" y="2210737"/>
            <a:ext cx="3990000" cy="34170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t/>
            </a:r>
            <a:endParaRPr b="0" i="0" sz="1800" u="none" cap="none" strike="noStrike">
              <a:solidFill>
                <a:srgbClr val="FFFFFF"/>
              </a:solidFill>
              <a:latin typeface="Roboto"/>
              <a:ea typeface="Roboto"/>
              <a:cs typeface="Roboto"/>
              <a:sym typeface="Roboto"/>
            </a:endParaRPr>
          </a:p>
          <a:p>
            <a:pPr indent="-330200" lvl="0" marL="342900" marR="0" rtl="0" algn="l">
              <a:lnSpc>
                <a:spcPct val="100000"/>
              </a:lnSpc>
              <a:spcBef>
                <a:spcPts val="0"/>
              </a:spcBef>
              <a:spcAft>
                <a:spcPts val="0"/>
              </a:spcAft>
              <a:buClr>
                <a:srgbClr val="FFFFFF"/>
              </a:buClr>
              <a:buSzPts val="1800"/>
              <a:buFont typeface="Arial"/>
              <a:buChar char="•"/>
            </a:pPr>
            <a:r>
              <a:rPr b="1" i="0" lang="en-GB" sz="1800" u="none" cap="none" strike="noStrike">
                <a:solidFill>
                  <a:srgbClr val="FFFFFF"/>
                </a:solidFill>
                <a:latin typeface="Roboto"/>
                <a:ea typeface="Roboto"/>
                <a:cs typeface="Roboto"/>
                <a:sym typeface="Roboto"/>
              </a:rPr>
              <a:t>Next step in development is collectively identify the end-goal </a:t>
            </a:r>
            <a:r>
              <a:rPr b="0" i="0" lang="en-GB" sz="1800" u="none" cap="none" strike="noStrike">
                <a:solidFill>
                  <a:srgbClr val="FFFFFF"/>
                </a:solidFill>
                <a:latin typeface="Roboto"/>
                <a:ea typeface="Roboto"/>
                <a:cs typeface="Roboto"/>
                <a:sym typeface="Roboto"/>
              </a:rPr>
              <a:t>Ocean Decade Challenge</a:t>
            </a:r>
            <a:r>
              <a:rPr b="0" i="0" lang="en-GB" sz="1800" u="none" cap="none" strike="noStrike">
                <a:solidFill>
                  <a:srgbClr val="FFFFFF"/>
                </a:solidFill>
                <a:latin typeface="Roboto"/>
                <a:ea typeface="Roboto"/>
                <a:cs typeface="Roboto"/>
                <a:sym typeface="Roboto"/>
              </a:rPr>
              <a:t>s, and steps m</a:t>
            </a:r>
            <a:r>
              <a:rPr b="0" i="0" lang="en-GB" sz="1800" u="none" cap="none" strike="noStrike">
                <a:solidFill>
                  <a:srgbClr val="FFFFFF"/>
                </a:solidFill>
                <a:latin typeface="Roboto"/>
                <a:ea typeface="Roboto"/>
                <a:cs typeface="Roboto"/>
                <a:sym typeface="Roboto"/>
              </a:rPr>
              <a:t>easure progress </a:t>
            </a:r>
            <a:r>
              <a:rPr b="0" i="0" lang="en-GB" sz="1800" u="none" cap="none" strike="noStrike">
                <a:solidFill>
                  <a:srgbClr val="FFFFFF"/>
                </a:solidFill>
                <a:latin typeface="Roboto"/>
                <a:ea typeface="Roboto"/>
                <a:cs typeface="Roboto"/>
                <a:sym typeface="Roboto"/>
              </a:rPr>
              <a:t>to that goal</a:t>
            </a:r>
            <a:endParaRPr sz="1800"/>
          </a:p>
          <a:p>
            <a:pPr indent="0" lvl="0" marL="0" marR="0" rtl="0" algn="l">
              <a:lnSpc>
                <a:spcPct val="100000"/>
              </a:lnSpc>
              <a:spcBef>
                <a:spcPts val="0"/>
              </a:spcBef>
              <a:spcAft>
                <a:spcPts val="0"/>
              </a:spcAft>
              <a:buClr>
                <a:schemeClr val="dk1"/>
              </a:buClr>
              <a:buSzPts val="2000"/>
              <a:buFont typeface="Calibri"/>
              <a:buNone/>
            </a:pPr>
            <a:r>
              <a:t/>
            </a:r>
            <a:endParaRPr b="0" i="0" sz="1800" u="none" cap="none" strike="noStrike">
              <a:solidFill>
                <a:srgbClr val="FFFFFF"/>
              </a:solidFill>
              <a:latin typeface="Roboto"/>
              <a:ea typeface="Roboto"/>
              <a:cs typeface="Roboto"/>
              <a:sym typeface="Roboto"/>
            </a:endParaRPr>
          </a:p>
          <a:p>
            <a:pPr indent="-330200" lvl="0" marL="342900" marR="0" rtl="0" algn="l">
              <a:lnSpc>
                <a:spcPct val="100000"/>
              </a:lnSpc>
              <a:spcBef>
                <a:spcPts val="0"/>
              </a:spcBef>
              <a:spcAft>
                <a:spcPts val="0"/>
              </a:spcAft>
              <a:buClr>
                <a:srgbClr val="FFFFFF"/>
              </a:buClr>
              <a:buSzPts val="1800"/>
              <a:buFont typeface="Arial"/>
              <a:buChar char="•"/>
            </a:pPr>
            <a:r>
              <a:rPr b="0" i="0" lang="en-GB" sz="1800" u="none" cap="none" strike="noStrike">
                <a:solidFill>
                  <a:srgbClr val="FFFFFF"/>
                </a:solidFill>
                <a:latin typeface="Roboto"/>
                <a:ea typeface="Roboto"/>
                <a:cs typeface="Roboto"/>
                <a:sym typeface="Roboto"/>
              </a:rPr>
              <a:t>Engagement by African partners will be essential via Expert Working Groups &amp; review processes</a:t>
            </a:r>
            <a:endParaRPr sz="1800"/>
          </a:p>
          <a:p>
            <a:pPr indent="0" lvl="0" marL="0" marR="0" rtl="0" algn="l">
              <a:lnSpc>
                <a:spcPct val="100000"/>
              </a:lnSpc>
              <a:spcBef>
                <a:spcPts val="0"/>
              </a:spcBef>
              <a:spcAft>
                <a:spcPts val="0"/>
              </a:spcAft>
              <a:buClr>
                <a:schemeClr val="dk1"/>
              </a:buClr>
              <a:buSzPts val="2000"/>
              <a:buFont typeface="Calibri"/>
              <a:buNone/>
            </a:pPr>
            <a:r>
              <a:t/>
            </a:r>
            <a:endParaRPr b="0" i="1" sz="1800" u="none" cap="none" strike="noStrike">
              <a:solidFill>
                <a:srgbClr val="FFFFFF"/>
              </a:solidFill>
              <a:latin typeface="Calibri"/>
              <a:ea typeface="Calibri"/>
              <a:cs typeface="Calibri"/>
              <a:sym typeface="Calibri"/>
            </a:endParaRPr>
          </a:p>
        </p:txBody>
      </p:sp>
      <p:pic>
        <p:nvPicPr>
          <p:cNvPr id="420" name="Google Shape;420;p54"/>
          <p:cNvPicPr preferRelativeResize="0"/>
          <p:nvPr/>
        </p:nvPicPr>
        <p:blipFill rotWithShape="1">
          <a:blip r:embed="rId3">
            <a:alphaModFix/>
          </a:blip>
          <a:srcRect b="0" l="0" r="0" t="0"/>
          <a:stretch/>
        </p:blipFill>
        <p:spPr>
          <a:xfrm>
            <a:off x="4123388" y="1829713"/>
            <a:ext cx="7913585" cy="4795130"/>
          </a:xfrm>
          <a:prstGeom prst="rect">
            <a:avLst/>
          </a:prstGeom>
          <a:noFill/>
          <a:ln>
            <a:noFill/>
          </a:ln>
        </p:spPr>
      </p:pic>
      <p:pic>
        <p:nvPicPr>
          <p:cNvPr descr="A picture containing shape&#10;&#10;Description automatically generated" id="421" name="Google Shape;421;p54"/>
          <p:cNvPicPr preferRelativeResize="0"/>
          <p:nvPr/>
        </p:nvPicPr>
        <p:blipFill rotWithShape="1">
          <a:blip r:embed="rId4">
            <a:alphaModFix/>
          </a:blip>
          <a:srcRect b="0" l="0" r="0" t="0"/>
          <a:stretch/>
        </p:blipFill>
        <p:spPr>
          <a:xfrm>
            <a:off x="8593724" y="162655"/>
            <a:ext cx="1919700" cy="13721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5"/>
          <p:cNvSpPr txBox="1"/>
          <p:nvPr/>
        </p:nvSpPr>
        <p:spPr>
          <a:xfrm>
            <a:off x="467833" y="393405"/>
            <a:ext cx="8367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Roboto"/>
              <a:buNone/>
            </a:pPr>
            <a:r>
              <a:rPr b="1" i="0" lang="en-GB" sz="3200" u="none" cap="none" strike="noStrike">
                <a:solidFill>
                  <a:srgbClr val="FFFFFF"/>
                </a:solidFill>
                <a:latin typeface="Roboto"/>
                <a:ea typeface="Roboto"/>
                <a:cs typeface="Roboto"/>
                <a:sym typeface="Roboto"/>
              </a:rPr>
              <a:t>2024 Ocean Decade Conference</a:t>
            </a:r>
            <a:endParaRPr/>
          </a:p>
          <a:p>
            <a:pPr indent="0" lvl="0" marL="0" marR="0" rtl="0" algn="l">
              <a:lnSpc>
                <a:spcPct val="100000"/>
              </a:lnSpc>
              <a:spcBef>
                <a:spcPts val="0"/>
              </a:spcBef>
              <a:spcAft>
                <a:spcPts val="0"/>
              </a:spcAft>
              <a:buClr>
                <a:srgbClr val="FFFFFF"/>
              </a:buClr>
              <a:buSzPts val="2800"/>
              <a:buFont typeface="Roboto"/>
              <a:buNone/>
            </a:pPr>
            <a:r>
              <a:rPr b="1" i="0" lang="en-GB" sz="2800" u="none" cap="none" strike="noStrike">
                <a:solidFill>
                  <a:srgbClr val="FFFFFF"/>
                </a:solidFill>
                <a:highlight>
                  <a:srgbClr val="FCC002"/>
                </a:highlight>
                <a:latin typeface="Roboto"/>
                <a:ea typeface="Roboto"/>
                <a:cs typeface="Roboto"/>
                <a:sym typeface="Roboto"/>
              </a:rPr>
              <a:t>Barcelona, Spain: 10 - 12 April 2024</a:t>
            </a:r>
            <a:endParaRPr b="1" i="0" sz="2800" u="none" cap="none" strike="noStrike">
              <a:solidFill>
                <a:srgbClr val="FFFFFF"/>
              </a:solidFill>
              <a:highlight>
                <a:srgbClr val="FCC002"/>
              </a:highlight>
              <a:latin typeface="Roboto"/>
              <a:ea typeface="Roboto"/>
              <a:cs typeface="Roboto"/>
              <a:sym typeface="Roboto"/>
            </a:endParaRPr>
          </a:p>
        </p:txBody>
      </p:sp>
      <p:sp>
        <p:nvSpPr>
          <p:cNvPr id="427" name="Google Shape;427;p55"/>
          <p:cNvSpPr txBox="1"/>
          <p:nvPr/>
        </p:nvSpPr>
        <p:spPr>
          <a:xfrm>
            <a:off x="314751" y="1782575"/>
            <a:ext cx="5949000" cy="34170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400"/>
              <a:buFont typeface="Arial"/>
              <a:buChar char="•"/>
            </a:pPr>
            <a:r>
              <a:rPr lang="en-GB" sz="2400">
                <a:solidFill>
                  <a:schemeClr val="lt1"/>
                </a:solidFill>
                <a:latin typeface="Roboto"/>
                <a:ea typeface="Roboto"/>
                <a:cs typeface="Roboto"/>
                <a:sym typeface="Roboto"/>
              </a:rPr>
              <a:t>C</a:t>
            </a:r>
            <a:r>
              <a:rPr b="0" i="0" lang="en-GB" sz="2400" u="none" cap="none" strike="noStrike">
                <a:solidFill>
                  <a:schemeClr val="lt1"/>
                </a:solidFill>
                <a:latin typeface="Roboto"/>
                <a:ea typeface="Roboto"/>
                <a:cs typeface="Roboto"/>
                <a:sym typeface="Roboto"/>
              </a:rPr>
              <a:t>onvene Actions and </a:t>
            </a:r>
            <a:r>
              <a:rPr lang="en-GB" sz="2400">
                <a:solidFill>
                  <a:schemeClr val="lt1"/>
                </a:solidFill>
                <a:latin typeface="Roboto"/>
                <a:ea typeface="Roboto"/>
                <a:cs typeface="Roboto"/>
                <a:sym typeface="Roboto"/>
              </a:rPr>
              <a:t>P</a:t>
            </a:r>
            <a:r>
              <a:rPr b="0" i="0" lang="en-GB" sz="2400" u="none" cap="none" strike="noStrike">
                <a:solidFill>
                  <a:schemeClr val="lt1"/>
                </a:solidFill>
                <a:latin typeface="Roboto"/>
                <a:ea typeface="Roboto"/>
                <a:cs typeface="Roboto"/>
                <a:sym typeface="Roboto"/>
              </a:rPr>
              <a:t>artners to celebrate achievements, take stock and set collective vision </a:t>
            </a:r>
            <a:endParaRPr/>
          </a:p>
          <a:p>
            <a:pPr indent="-285750" lvl="0" marL="285750" marR="0" rtl="0" algn="l">
              <a:spcBef>
                <a:spcPts val="600"/>
              </a:spcBef>
              <a:spcAft>
                <a:spcPts val="0"/>
              </a:spcAft>
              <a:buClr>
                <a:schemeClr val="lt1"/>
              </a:buClr>
              <a:buSzPts val="2400"/>
              <a:buFont typeface="Arial"/>
              <a:buChar char="•"/>
            </a:pPr>
            <a:r>
              <a:rPr b="0" i="0" lang="en-GB" sz="2400" u="none" cap="none" strike="noStrike">
                <a:solidFill>
                  <a:schemeClr val="lt1"/>
                </a:solidFill>
                <a:latin typeface="Roboto"/>
                <a:ea typeface="Roboto"/>
                <a:cs typeface="Roboto"/>
                <a:sym typeface="Roboto"/>
              </a:rPr>
              <a:t>Results of Vision 2030 will be workshopped and ‘validated’ </a:t>
            </a:r>
            <a:endParaRPr sz="2400">
              <a:solidFill>
                <a:schemeClr val="lt1"/>
              </a:solidFill>
              <a:latin typeface="Roboto"/>
              <a:ea typeface="Roboto"/>
              <a:cs typeface="Roboto"/>
              <a:sym typeface="Roboto"/>
            </a:endParaRPr>
          </a:p>
          <a:p>
            <a:pPr indent="-285750" lvl="0" marL="285750" marR="0" rtl="0" algn="l">
              <a:spcBef>
                <a:spcPts val="600"/>
              </a:spcBef>
              <a:spcAft>
                <a:spcPts val="0"/>
              </a:spcAft>
              <a:buClr>
                <a:schemeClr val="lt1"/>
              </a:buClr>
              <a:buSzPts val="2400"/>
              <a:buFont typeface="Arial"/>
              <a:buChar char="•"/>
            </a:pPr>
            <a:r>
              <a:rPr b="0" i="0" lang="en-GB" sz="2400" u="none" cap="none" strike="noStrike">
                <a:solidFill>
                  <a:schemeClr val="lt1"/>
                </a:solidFill>
                <a:latin typeface="Roboto"/>
                <a:ea typeface="Roboto"/>
                <a:cs typeface="Roboto"/>
                <a:sym typeface="Roboto"/>
              </a:rPr>
              <a:t>3-day conference, complemented by partner-led satellite events</a:t>
            </a:r>
            <a:endParaRPr b="0" i="0" sz="2400" u="none" cap="none" strike="noStrike">
              <a:solidFill>
                <a:schemeClr val="lt1"/>
              </a:solidFill>
              <a:latin typeface="Roboto"/>
              <a:ea typeface="Roboto"/>
              <a:cs typeface="Roboto"/>
              <a:sym typeface="Roboto"/>
            </a:endParaRPr>
          </a:p>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428" name="Google Shape;428;p55"/>
          <p:cNvPicPr preferRelativeResize="0"/>
          <p:nvPr/>
        </p:nvPicPr>
        <p:blipFill rotWithShape="1">
          <a:blip r:embed="rId3">
            <a:alphaModFix/>
          </a:blip>
          <a:srcRect b="0" l="0" r="0" t="0"/>
          <a:stretch/>
        </p:blipFill>
        <p:spPr>
          <a:xfrm>
            <a:off x="6602894" y="1613911"/>
            <a:ext cx="4880113" cy="4880113"/>
          </a:xfrm>
          <a:prstGeom prst="rect">
            <a:avLst/>
          </a:prstGeom>
          <a:noFill/>
          <a:ln>
            <a:noFill/>
          </a:ln>
        </p:spPr>
      </p:pic>
      <p:pic>
        <p:nvPicPr>
          <p:cNvPr descr="A picture containing shape&#10;&#10;Description automatically generated" id="429" name="Google Shape;429;p55"/>
          <p:cNvPicPr preferRelativeResize="0"/>
          <p:nvPr/>
        </p:nvPicPr>
        <p:blipFill rotWithShape="1">
          <a:blip r:embed="rId4">
            <a:alphaModFix/>
          </a:blip>
          <a:srcRect b="0" l="0" r="0" t="0"/>
          <a:stretch/>
        </p:blipFill>
        <p:spPr>
          <a:xfrm>
            <a:off x="8593724" y="162655"/>
            <a:ext cx="1919700" cy="13721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6"/>
          <p:cNvSpPr txBox="1"/>
          <p:nvPr>
            <p:ph type="title"/>
          </p:nvPr>
        </p:nvSpPr>
        <p:spPr>
          <a:xfrm>
            <a:off x="720725" y="1296988"/>
            <a:ext cx="6155400" cy="38535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900"/>
              <a:buFont typeface="Arial"/>
              <a:buNone/>
            </a:pPr>
            <a:r>
              <a:rPr lang="en-GB"/>
              <a:t>Collaboration with</a:t>
            </a:r>
            <a:endParaRPr/>
          </a:p>
          <a:p>
            <a:pPr indent="0" lvl="0" marL="0" rtl="0" algn="l">
              <a:lnSpc>
                <a:spcPct val="90000"/>
              </a:lnSpc>
              <a:spcBef>
                <a:spcPts val="0"/>
              </a:spcBef>
              <a:spcAft>
                <a:spcPts val="0"/>
              </a:spcAft>
              <a:buClr>
                <a:schemeClr val="lt1"/>
              </a:buClr>
              <a:buSzPts val="4900"/>
              <a:buFont typeface="Arial"/>
              <a:buNone/>
            </a:pPr>
            <a:r>
              <a:rPr lang="en-GB"/>
              <a:t>GOOS and the Ocean Decade </a:t>
            </a:r>
            <a:endParaRPr/>
          </a:p>
        </p:txBody>
      </p:sp>
      <p:sp>
        <p:nvSpPr>
          <p:cNvPr id="435" name="Google Shape;435;p5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7"/>
          <p:cNvSpPr/>
          <p:nvPr/>
        </p:nvSpPr>
        <p:spPr>
          <a:xfrm>
            <a:off x="845567" y="4688133"/>
            <a:ext cx="6420300" cy="842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pic>
        <p:nvPicPr>
          <p:cNvPr id="441" name="Google Shape;441;p57"/>
          <p:cNvPicPr preferRelativeResize="0"/>
          <p:nvPr/>
        </p:nvPicPr>
        <p:blipFill rotWithShape="1">
          <a:blip r:embed="rId3">
            <a:alphaModFix/>
          </a:blip>
          <a:srcRect b="0" l="0" r="0" t="0"/>
          <a:stretch/>
        </p:blipFill>
        <p:spPr>
          <a:xfrm>
            <a:off x="9584867" y="108887"/>
            <a:ext cx="2200733" cy="1650567"/>
          </a:xfrm>
          <a:prstGeom prst="rect">
            <a:avLst/>
          </a:prstGeom>
          <a:noFill/>
          <a:ln>
            <a:noFill/>
          </a:ln>
        </p:spPr>
      </p:pic>
      <p:sp>
        <p:nvSpPr>
          <p:cNvPr id="442" name="Google Shape;442;p57"/>
          <p:cNvSpPr txBox="1"/>
          <p:nvPr/>
        </p:nvSpPr>
        <p:spPr>
          <a:xfrm>
            <a:off x="925000" y="2053168"/>
            <a:ext cx="6944400" cy="4413300"/>
          </a:xfrm>
          <a:prstGeom prst="rect">
            <a:avLst/>
          </a:prstGeom>
          <a:noFill/>
          <a:ln>
            <a:noFill/>
          </a:ln>
        </p:spPr>
        <p:txBody>
          <a:bodyPr anchorCtr="0" anchor="t" bIns="121900" lIns="121900" spcFirstLastPara="1" rIns="121900" wrap="square" tIns="121900">
            <a:spAutoFit/>
          </a:bodyPr>
          <a:lstStyle/>
          <a:p>
            <a:pPr indent="0" lvl="0" marL="0" marR="0" rtl="0" algn="l">
              <a:lnSpc>
                <a:spcPct val="150000"/>
              </a:lnSpc>
              <a:spcBef>
                <a:spcPts val="0"/>
              </a:spcBef>
              <a:spcAft>
                <a:spcPts val="0"/>
              </a:spcAft>
              <a:buNone/>
            </a:pPr>
            <a:r>
              <a:rPr b="0" i="0" lang="en-GB" sz="1867" u="none" cap="none" strike="noStrike">
                <a:solidFill>
                  <a:srgbClr val="FFFFFF"/>
                </a:solidFill>
                <a:latin typeface="Roboto Light"/>
                <a:ea typeface="Roboto Light"/>
                <a:cs typeface="Roboto Light"/>
                <a:sym typeface="Roboto Light"/>
              </a:rPr>
              <a:t>1. Understand and beat marine pollution​</a:t>
            </a:r>
            <a:endParaRPr b="0" i="0" sz="1867" u="none" cap="none" strike="noStrike">
              <a:solidFill>
                <a:srgbClr val="FFFFFF"/>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0" i="0" lang="en-GB" sz="1867" u="none" cap="none" strike="noStrike">
                <a:solidFill>
                  <a:srgbClr val="FFFFFF"/>
                </a:solidFill>
                <a:latin typeface="Roboto Light"/>
                <a:ea typeface="Roboto Light"/>
                <a:cs typeface="Roboto Light"/>
                <a:sym typeface="Roboto Light"/>
              </a:rPr>
              <a:t>2. Protect and restore ecosystems and biodiversity​</a:t>
            </a:r>
            <a:endParaRPr b="0" i="0" sz="1867" u="none" cap="none" strike="noStrike">
              <a:solidFill>
                <a:srgbClr val="FFFFFF"/>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0" i="0" lang="en-GB" sz="1867" u="none" cap="none" strike="noStrike">
                <a:solidFill>
                  <a:srgbClr val="FFFFFF"/>
                </a:solidFill>
                <a:latin typeface="Roboto Light"/>
                <a:ea typeface="Roboto Light"/>
                <a:cs typeface="Roboto Light"/>
                <a:sym typeface="Roboto Light"/>
              </a:rPr>
              <a:t>3. Sustainably feed the global population​</a:t>
            </a:r>
            <a:endParaRPr b="0" i="0" sz="1867" u="none" cap="none" strike="noStrike">
              <a:solidFill>
                <a:srgbClr val="FFFFFF"/>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0" i="0" lang="en-GB" sz="1867" u="none" cap="none" strike="noStrike">
                <a:solidFill>
                  <a:srgbClr val="FFFFFF"/>
                </a:solidFill>
                <a:latin typeface="Roboto Light"/>
                <a:ea typeface="Roboto Light"/>
                <a:cs typeface="Roboto Light"/>
                <a:sym typeface="Roboto Light"/>
              </a:rPr>
              <a:t>4. Develop a sustainable and equitable ocean economy​</a:t>
            </a:r>
            <a:endParaRPr b="0" i="0" sz="1867" u="none" cap="none" strike="noStrike">
              <a:solidFill>
                <a:srgbClr val="FFFFFF"/>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0" i="0" lang="en-GB" sz="1867" u="none" cap="none" strike="noStrike">
                <a:solidFill>
                  <a:srgbClr val="FFFFFF"/>
                </a:solidFill>
                <a:latin typeface="Roboto Light"/>
                <a:ea typeface="Roboto Light"/>
                <a:cs typeface="Roboto Light"/>
                <a:sym typeface="Roboto Light"/>
              </a:rPr>
              <a:t>5. Unlock ocean-based solutions to climate change​</a:t>
            </a:r>
            <a:endParaRPr b="0" i="0" sz="1867" u="none" cap="none" strike="noStrike">
              <a:solidFill>
                <a:srgbClr val="FFFFFF"/>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0" i="0" lang="en-GB" sz="1867" u="none" cap="none" strike="noStrike">
                <a:solidFill>
                  <a:srgbClr val="FFFFFF"/>
                </a:solidFill>
                <a:latin typeface="Roboto Light"/>
                <a:ea typeface="Roboto Light"/>
                <a:cs typeface="Roboto Light"/>
                <a:sym typeface="Roboto Light"/>
              </a:rPr>
              <a:t>6. Increase community resilience to ocean hazards​</a:t>
            </a:r>
            <a:endParaRPr b="0" i="0" sz="1867" u="none" cap="none" strike="noStrike">
              <a:solidFill>
                <a:srgbClr val="FFFFFF"/>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1" i="0" lang="en-GB" sz="1867" u="none" cap="none" strike="noStrike">
                <a:solidFill>
                  <a:srgbClr val="FFFFFF"/>
                </a:solidFill>
                <a:latin typeface="Roboto"/>
                <a:ea typeface="Roboto"/>
                <a:cs typeface="Roboto"/>
                <a:sym typeface="Roboto"/>
              </a:rPr>
              <a:t>7. Expand the Global Ocean Observing System​</a:t>
            </a:r>
            <a:endParaRPr b="1" i="0" sz="1867" u="none" cap="none" strike="noStrike">
              <a:solidFill>
                <a:srgbClr val="FFFFFF"/>
              </a:solidFill>
              <a:latin typeface="Roboto"/>
              <a:ea typeface="Roboto"/>
              <a:cs typeface="Roboto"/>
              <a:sym typeface="Roboto"/>
            </a:endParaRPr>
          </a:p>
          <a:p>
            <a:pPr indent="0" lvl="0" marL="0" marR="0" rtl="0" algn="l">
              <a:lnSpc>
                <a:spcPct val="150000"/>
              </a:lnSpc>
              <a:spcBef>
                <a:spcPts val="0"/>
              </a:spcBef>
              <a:spcAft>
                <a:spcPts val="0"/>
              </a:spcAft>
              <a:buNone/>
            </a:pPr>
            <a:r>
              <a:rPr b="0" i="0" lang="en-GB" sz="1867" u="none" cap="none" strike="noStrike">
                <a:solidFill>
                  <a:srgbClr val="FFFFFF"/>
                </a:solidFill>
                <a:latin typeface="Roboto Light"/>
                <a:ea typeface="Roboto Light"/>
                <a:cs typeface="Roboto Light"/>
                <a:sym typeface="Roboto Light"/>
              </a:rPr>
              <a:t>8. Create a digital representation of the Ocean​</a:t>
            </a:r>
            <a:endParaRPr b="0" i="0" sz="1867" u="none" cap="none" strike="noStrike">
              <a:solidFill>
                <a:srgbClr val="FFFFFF"/>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0" i="0" lang="en-GB" sz="1867" u="none" cap="none" strike="noStrike">
                <a:solidFill>
                  <a:srgbClr val="FFFFFF"/>
                </a:solidFill>
                <a:latin typeface="Roboto Light"/>
                <a:ea typeface="Roboto Light"/>
                <a:cs typeface="Roboto Light"/>
                <a:sym typeface="Roboto Light"/>
              </a:rPr>
              <a:t>9. Skills, knowledge and technology for all​</a:t>
            </a:r>
            <a:endParaRPr b="0" i="0" sz="1867" u="none" cap="none" strike="noStrike">
              <a:solidFill>
                <a:srgbClr val="FFFFFF"/>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0" i="0" lang="en-GB" sz="1867" u="none" cap="none" strike="noStrike">
                <a:solidFill>
                  <a:srgbClr val="FFFFFF"/>
                </a:solidFill>
                <a:latin typeface="Roboto Light"/>
                <a:ea typeface="Roboto Light"/>
                <a:cs typeface="Roboto Light"/>
                <a:sym typeface="Roboto Light"/>
              </a:rPr>
              <a:t>10. Change humanity’s relationship with the ocean</a:t>
            </a:r>
            <a:endParaRPr b="0" i="0" sz="1867" u="none" cap="none" strike="noStrike">
              <a:solidFill>
                <a:srgbClr val="FFFFFF"/>
              </a:solidFill>
              <a:latin typeface="Roboto Light"/>
              <a:ea typeface="Roboto Light"/>
              <a:cs typeface="Roboto Light"/>
              <a:sym typeface="Roboto Light"/>
            </a:endParaRPr>
          </a:p>
        </p:txBody>
      </p:sp>
      <p:sp>
        <p:nvSpPr>
          <p:cNvPr id="443" name="Google Shape;443;p57"/>
          <p:cNvSpPr/>
          <p:nvPr/>
        </p:nvSpPr>
        <p:spPr>
          <a:xfrm rot="-5400000">
            <a:off x="7389049" y="3882083"/>
            <a:ext cx="1200000" cy="1001700"/>
          </a:xfrm>
          <a:prstGeom prst="curvedUpArrow">
            <a:avLst>
              <a:gd fmla="val 2500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44" name="Google Shape;444;p57"/>
          <p:cNvSpPr/>
          <p:nvPr/>
        </p:nvSpPr>
        <p:spPr>
          <a:xfrm flipH="1" rot="-5036873">
            <a:off x="7423655" y="5241360"/>
            <a:ext cx="1126780" cy="966597"/>
          </a:xfrm>
          <a:prstGeom prst="curvedUpArrow">
            <a:avLst>
              <a:gd fmla="val 25000" name="adj1"/>
              <a:gd fmla="val 50000" name="adj2"/>
              <a:gd fmla="val 25000" name="adj3"/>
            </a:avLst>
          </a:prstGeom>
          <a:solidFill>
            <a:schemeClr val="accent2"/>
          </a:solidFill>
          <a:ln cap="flat" cmpd="sng" w="9525">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445" name="Google Shape;445;p57"/>
          <p:cNvSpPr txBox="1"/>
          <p:nvPr/>
        </p:nvSpPr>
        <p:spPr>
          <a:xfrm>
            <a:off x="1027633" y="887134"/>
            <a:ext cx="8012100" cy="8211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GB" sz="1867" u="none" cap="none" strike="noStrike">
                <a:solidFill>
                  <a:srgbClr val="184596"/>
                </a:solidFill>
                <a:latin typeface="Roboto Light"/>
                <a:ea typeface="Roboto Light"/>
                <a:cs typeface="Roboto Light"/>
                <a:sym typeface="Roboto Light"/>
              </a:rPr>
              <a:t>Getting the right data and information, to the right people, at the right time, is key for all Challenges</a:t>
            </a:r>
            <a:endParaRPr b="0" i="0" sz="1867" u="none" cap="none" strike="noStrike">
              <a:solidFill>
                <a:srgbClr val="184596"/>
              </a:solidFill>
              <a:latin typeface="Roboto Light"/>
              <a:ea typeface="Roboto Light"/>
              <a:cs typeface="Roboto Light"/>
              <a:sym typeface="Roboto Light"/>
            </a:endParaRPr>
          </a:p>
        </p:txBody>
      </p:sp>
      <p:cxnSp>
        <p:nvCxnSpPr>
          <p:cNvPr id="446" name="Google Shape;446;p57"/>
          <p:cNvCxnSpPr/>
          <p:nvPr/>
        </p:nvCxnSpPr>
        <p:spPr>
          <a:xfrm>
            <a:off x="525633" y="702567"/>
            <a:ext cx="388800" cy="0"/>
          </a:xfrm>
          <a:prstGeom prst="straightConnector1">
            <a:avLst/>
          </a:prstGeom>
          <a:noFill/>
          <a:ln cap="flat" cmpd="sng" w="28575">
            <a:solidFill>
              <a:srgbClr val="F38417"/>
            </a:solidFill>
            <a:prstDash val="solid"/>
            <a:round/>
            <a:headEnd len="sm" w="sm" type="none"/>
            <a:tailEnd len="sm" w="sm" type="none"/>
          </a:ln>
        </p:spPr>
      </p:cxnSp>
      <p:sp>
        <p:nvSpPr>
          <p:cNvPr id="447" name="Google Shape;447;p57"/>
          <p:cNvSpPr txBox="1"/>
          <p:nvPr>
            <p:ph idx="4294967295" type="title"/>
          </p:nvPr>
        </p:nvSpPr>
        <p:spPr>
          <a:xfrm>
            <a:off x="1129233" y="489267"/>
            <a:ext cx="9405300" cy="4959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1100"/>
              <a:buNone/>
            </a:pPr>
            <a:r>
              <a:rPr lang="en-GB" sz="3333">
                <a:latin typeface="Barlow"/>
                <a:ea typeface="Barlow"/>
                <a:cs typeface="Barlow"/>
                <a:sym typeface="Barlow"/>
              </a:rPr>
              <a:t>DECADE CHALLENGES</a:t>
            </a:r>
            <a:endParaRPr b="0">
              <a:solidFill>
                <a:srgbClr val="1F3864"/>
              </a:solidFill>
              <a:latin typeface="Barlow Medium"/>
              <a:ea typeface="Barlow Medium"/>
              <a:cs typeface="Barlow Medium"/>
              <a:sym typeface="Barlow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8"/>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
        <p:nvSpPr>
          <p:cNvPr id="453" name="Google Shape;453;p58"/>
          <p:cNvSpPr txBox="1"/>
          <p:nvPr>
            <p:ph idx="1" type="body"/>
          </p:nvPr>
        </p:nvSpPr>
        <p:spPr>
          <a:xfrm>
            <a:off x="720726" y="1296988"/>
            <a:ext cx="3913200" cy="4616400"/>
          </a:xfrm>
          <a:prstGeom prst="rect">
            <a:avLst/>
          </a:prstGeom>
          <a:noFill/>
          <a:ln>
            <a:noFill/>
          </a:ln>
        </p:spPr>
        <p:txBody>
          <a:bodyPr anchorCtr="0" anchor="t" bIns="0" lIns="0" spcFirstLastPara="1" rIns="0" wrap="square" tIns="0">
            <a:normAutofit/>
          </a:bodyPr>
          <a:lstStyle/>
          <a:p>
            <a:pPr indent="0" lvl="2" marL="0" rtl="0" algn="l">
              <a:lnSpc>
                <a:spcPct val="100000"/>
              </a:lnSpc>
              <a:spcBef>
                <a:spcPts val="0"/>
              </a:spcBef>
              <a:spcAft>
                <a:spcPts val="0"/>
              </a:spcAft>
              <a:buSzPts val="2800"/>
              <a:buNone/>
            </a:pPr>
            <a:r>
              <a:rPr lang="en-GB" sz="2100">
                <a:solidFill>
                  <a:schemeClr val="dk1"/>
                </a:solidFill>
              </a:rPr>
              <a:t>To achieve </a:t>
            </a:r>
            <a:r>
              <a:rPr lang="en-GB" sz="2100">
                <a:solidFill>
                  <a:schemeClr val="accent2"/>
                </a:solidFill>
              </a:rPr>
              <a:t>transformation</a:t>
            </a:r>
            <a:r>
              <a:rPr lang="en-GB" sz="2100">
                <a:solidFill>
                  <a:schemeClr val="dk1"/>
                </a:solidFill>
              </a:rPr>
              <a:t> for the Ocean Decade GOOS has launched </a:t>
            </a:r>
            <a:r>
              <a:rPr lang="en-GB" sz="2100">
                <a:solidFill>
                  <a:schemeClr val="accent2"/>
                </a:solidFill>
              </a:rPr>
              <a:t>3 integrated programmes</a:t>
            </a:r>
            <a:r>
              <a:rPr b="0" lang="en-GB" sz="2100">
                <a:solidFill>
                  <a:schemeClr val="accent2"/>
                </a:solidFill>
              </a:rPr>
              <a:t> </a:t>
            </a:r>
            <a:endParaRPr b="0" sz="2100"/>
          </a:p>
        </p:txBody>
      </p:sp>
      <p:pic>
        <p:nvPicPr>
          <p:cNvPr descr="Diagram&#10;&#10;Description automatically generated" id="454" name="Google Shape;454;p58"/>
          <p:cNvPicPr preferRelativeResize="0"/>
          <p:nvPr>
            <p:ph idx="2" type="pic"/>
          </p:nvPr>
        </p:nvPicPr>
        <p:blipFill rotWithShape="1">
          <a:blip r:embed="rId3">
            <a:alphaModFix/>
          </a:blip>
          <a:srcRect b="4495" l="0" r="0" t="4504"/>
          <a:stretch/>
        </p:blipFill>
        <p:spPr>
          <a:xfrm>
            <a:off x="5334000" y="0"/>
            <a:ext cx="6858000" cy="6857999"/>
          </a:xfrm>
          <a:prstGeom prst="rect">
            <a:avLst/>
          </a:prstGeom>
          <a:noFill/>
          <a:ln>
            <a:noFill/>
          </a:ln>
        </p:spPr>
      </p:pic>
      <p:sp>
        <p:nvSpPr>
          <p:cNvPr id="455" name="Google Shape;455;p58"/>
          <p:cNvSpPr txBox="1"/>
          <p:nvPr/>
        </p:nvSpPr>
        <p:spPr>
          <a:xfrm>
            <a:off x="660877" y="2743164"/>
            <a:ext cx="4032900" cy="2432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567"/>
              </a:spcBef>
              <a:spcAft>
                <a:spcPts val="0"/>
              </a:spcAft>
              <a:buClr>
                <a:srgbClr val="000000"/>
              </a:buClr>
              <a:buSzPts val="1800"/>
              <a:buFont typeface="Arial"/>
              <a:buNone/>
            </a:pPr>
            <a:r>
              <a:t/>
            </a:r>
            <a:endParaRPr b="0" i="0" sz="1800" u="none" cap="none" strike="noStrike">
              <a:solidFill>
                <a:schemeClr val="dk2"/>
              </a:solidFill>
              <a:latin typeface="Roboto"/>
              <a:ea typeface="Roboto"/>
              <a:cs typeface="Roboto"/>
              <a:sym typeface="Roboto"/>
            </a:endParaRPr>
          </a:p>
          <a:p>
            <a:pPr indent="-349389" lvl="3" marL="323989" marR="0" rtl="0" algn="l">
              <a:lnSpc>
                <a:spcPct val="100000"/>
              </a:lnSpc>
              <a:spcBef>
                <a:spcPts val="567"/>
              </a:spcBef>
              <a:spcAft>
                <a:spcPts val="0"/>
              </a:spcAft>
              <a:buClr>
                <a:schemeClr val="accent2"/>
              </a:buClr>
              <a:buSzPts val="2000"/>
              <a:buFont typeface="Arial"/>
              <a:buChar char="•"/>
            </a:pPr>
            <a:r>
              <a:rPr b="0" i="0" lang="en-GB" sz="2200" u="none" cap="none" strike="noStrike">
                <a:solidFill>
                  <a:schemeClr val="dk2"/>
                </a:solidFill>
                <a:latin typeface="Arial"/>
                <a:ea typeface="Arial"/>
                <a:cs typeface="Arial"/>
                <a:sym typeface="Arial"/>
              </a:rPr>
              <a:t>CO-DESIGN</a:t>
            </a:r>
            <a:endParaRPr b="0" i="0" sz="1800" u="none" cap="none" strike="noStrike">
              <a:solidFill>
                <a:srgbClr val="000000"/>
              </a:solidFill>
              <a:latin typeface="Arial"/>
              <a:ea typeface="Arial"/>
              <a:cs typeface="Arial"/>
              <a:sym typeface="Arial"/>
            </a:endParaRPr>
          </a:p>
          <a:p>
            <a:pPr indent="-349389" lvl="3" marL="323989" marR="0" rtl="0" algn="l">
              <a:lnSpc>
                <a:spcPct val="100000"/>
              </a:lnSpc>
              <a:spcBef>
                <a:spcPts val="567"/>
              </a:spcBef>
              <a:spcAft>
                <a:spcPts val="0"/>
              </a:spcAft>
              <a:buClr>
                <a:schemeClr val="accent2"/>
              </a:buClr>
              <a:buSzPts val="2000"/>
              <a:buFont typeface="Arial"/>
              <a:buChar char="•"/>
            </a:pPr>
            <a:r>
              <a:rPr b="0" i="0" lang="en-GB" sz="2200" u="none" cap="none" strike="noStrike">
                <a:solidFill>
                  <a:schemeClr val="dk2"/>
                </a:solidFill>
                <a:latin typeface="Arial"/>
                <a:ea typeface="Arial"/>
                <a:cs typeface="Arial"/>
                <a:sym typeface="Arial"/>
              </a:rPr>
              <a:t>COASTAL OCEAN</a:t>
            </a:r>
            <a:endParaRPr b="0" i="0" sz="1800" u="none" cap="none" strike="noStrike">
              <a:solidFill>
                <a:srgbClr val="000000"/>
              </a:solidFill>
              <a:latin typeface="Arial"/>
              <a:ea typeface="Arial"/>
              <a:cs typeface="Arial"/>
              <a:sym typeface="Arial"/>
            </a:endParaRPr>
          </a:p>
          <a:p>
            <a:pPr indent="-349389" lvl="3" marL="323989" marR="0" rtl="0" algn="l">
              <a:lnSpc>
                <a:spcPct val="100000"/>
              </a:lnSpc>
              <a:spcBef>
                <a:spcPts val="567"/>
              </a:spcBef>
              <a:spcAft>
                <a:spcPts val="0"/>
              </a:spcAft>
              <a:buClr>
                <a:schemeClr val="accent2"/>
              </a:buClr>
              <a:buSzPts val="2000"/>
              <a:buFont typeface="Arial"/>
              <a:buChar char="•"/>
            </a:pPr>
            <a:r>
              <a:rPr b="0" i="0" lang="en-GB" sz="2200" u="none" cap="none" strike="noStrike">
                <a:solidFill>
                  <a:schemeClr val="dk2"/>
                </a:solidFill>
                <a:latin typeface="Arial"/>
                <a:ea typeface="Arial"/>
                <a:cs typeface="Arial"/>
                <a:sym typeface="Arial"/>
              </a:rPr>
              <a:t>CAPACITY DEVELOPMENT</a:t>
            </a:r>
            <a:endParaRPr b="0" i="0" sz="1800" u="none" cap="none" strike="noStrike">
              <a:solidFill>
                <a:srgbClr val="000000"/>
              </a:solidFill>
              <a:latin typeface="Arial"/>
              <a:ea typeface="Arial"/>
              <a:cs typeface="Arial"/>
              <a:sym typeface="Arial"/>
            </a:endParaRPr>
          </a:p>
        </p:txBody>
      </p:sp>
      <p:pic>
        <p:nvPicPr>
          <p:cNvPr descr="Chart, sunburst chart&#10;&#10;Description automatically generated" id="456" name="Google Shape;456;p58"/>
          <p:cNvPicPr preferRelativeResize="0"/>
          <p:nvPr/>
        </p:nvPicPr>
        <p:blipFill rotWithShape="1">
          <a:blip r:embed="rId4">
            <a:alphaModFix/>
          </a:blip>
          <a:srcRect b="0" l="0" r="0" t="0"/>
          <a:stretch/>
        </p:blipFill>
        <p:spPr>
          <a:xfrm>
            <a:off x="9537838" y="175405"/>
            <a:ext cx="2341424" cy="1510522"/>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