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14"/>
  </p:notesMasterIdLst>
  <p:sldIdLst>
    <p:sldId id="256" r:id="rId2"/>
    <p:sldId id="356" r:id="rId3"/>
    <p:sldId id="259" r:id="rId4"/>
    <p:sldId id="353" r:id="rId5"/>
    <p:sldId id="354" r:id="rId6"/>
    <p:sldId id="260" r:id="rId7"/>
    <p:sldId id="357" r:id="rId8"/>
    <p:sldId id="355" r:id="rId9"/>
    <p:sldId id="2147375884" r:id="rId10"/>
    <p:sldId id="358" r:id="rId11"/>
    <p:sldId id="2147375885" r:id="rId12"/>
    <p:sldId id="214737588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Montserrat" pitchFamily="2" charset="77"/>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135A2-8CBF-4641-B7D5-C102714C9817}" v="184" dt="2023-03-28T12:44:10.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1"/>
    <p:restoredTop sz="96110"/>
  </p:normalViewPr>
  <p:slideViewPr>
    <p:cSldViewPr snapToGrid="0">
      <p:cViewPr varScale="1">
        <p:scale>
          <a:sx n="111" d="100"/>
          <a:sy n="111" d="100"/>
        </p:scale>
        <p:origin x="10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Paganini" userId="e3c0fd39-a7c2-4578-a5f4-b0a2fdde86d6" providerId="ADAL" clId="{77F135A2-8CBF-4641-B7D5-C102714C9817}"/>
    <pc:docChg chg="undo redo custSel addSld delSld modSld sldOrd">
      <pc:chgData name="Marc Paganini" userId="e3c0fd39-a7c2-4578-a5f4-b0a2fdde86d6" providerId="ADAL" clId="{77F135A2-8CBF-4641-B7D5-C102714C9817}" dt="2023-03-29T05:37:24.620" v="13710" actId="20577"/>
      <pc:docMkLst>
        <pc:docMk/>
      </pc:docMkLst>
      <pc:sldChg chg="modSp mod">
        <pc:chgData name="Marc Paganini" userId="e3c0fd39-a7c2-4578-a5f4-b0a2fdde86d6" providerId="ADAL" clId="{77F135A2-8CBF-4641-B7D5-C102714C9817}" dt="2023-03-29T05:32:28.076" v="13574" actId="404"/>
        <pc:sldMkLst>
          <pc:docMk/>
          <pc:sldMk cId="0" sldId="256"/>
        </pc:sldMkLst>
        <pc:spChg chg="mod">
          <ac:chgData name="Marc Paganini" userId="e3c0fd39-a7c2-4578-a5f4-b0a2fdde86d6" providerId="ADAL" clId="{77F135A2-8CBF-4641-B7D5-C102714C9817}" dt="2023-03-29T05:31:00.772" v="13513" actId="20577"/>
          <ac:spMkLst>
            <pc:docMk/>
            <pc:sldMk cId="0" sldId="256"/>
            <ac:spMk id="66" creationId="{00000000-0000-0000-0000-000000000000}"/>
          </ac:spMkLst>
        </pc:spChg>
        <pc:spChg chg="mod">
          <ac:chgData name="Marc Paganini" userId="e3c0fd39-a7c2-4578-a5f4-b0a2fdde86d6" providerId="ADAL" clId="{77F135A2-8CBF-4641-B7D5-C102714C9817}" dt="2023-03-29T05:32:28.076" v="13574" actId="404"/>
          <ac:spMkLst>
            <pc:docMk/>
            <pc:sldMk cId="0" sldId="256"/>
            <ac:spMk id="67" creationId="{00000000-0000-0000-0000-000000000000}"/>
          </ac:spMkLst>
        </pc:spChg>
      </pc:sldChg>
      <pc:sldChg chg="del">
        <pc:chgData name="Marc Paganini" userId="e3c0fd39-a7c2-4578-a5f4-b0a2fdde86d6" providerId="ADAL" clId="{77F135A2-8CBF-4641-B7D5-C102714C9817}" dt="2023-03-27T07:41:32.316" v="340" actId="2696"/>
        <pc:sldMkLst>
          <pc:docMk/>
          <pc:sldMk cId="0" sldId="257"/>
        </pc:sldMkLst>
      </pc:sldChg>
      <pc:sldChg chg="del modNotes">
        <pc:chgData name="Marc Paganini" userId="e3c0fd39-a7c2-4578-a5f4-b0a2fdde86d6" providerId="ADAL" clId="{77F135A2-8CBF-4641-B7D5-C102714C9817}" dt="2023-03-27T07:41:33.935" v="342" actId="2696"/>
        <pc:sldMkLst>
          <pc:docMk/>
          <pc:sldMk cId="0" sldId="258"/>
        </pc:sldMkLst>
      </pc:sldChg>
      <pc:sldChg chg="addSp delSp modSp mod modNotesTx">
        <pc:chgData name="Marc Paganini" userId="e3c0fd39-a7c2-4578-a5f4-b0a2fdde86d6" providerId="ADAL" clId="{77F135A2-8CBF-4641-B7D5-C102714C9817}" dt="2023-03-28T12:44:10.270" v="13442" actId="1076"/>
        <pc:sldMkLst>
          <pc:docMk/>
          <pc:sldMk cId="0" sldId="259"/>
        </pc:sldMkLst>
        <pc:spChg chg="add del mod">
          <ac:chgData name="Marc Paganini" userId="e3c0fd39-a7c2-4578-a5f4-b0a2fdde86d6" providerId="ADAL" clId="{77F135A2-8CBF-4641-B7D5-C102714C9817}" dt="2023-03-27T08:10:08.553" v="835" actId="478"/>
          <ac:spMkLst>
            <pc:docMk/>
            <pc:sldMk cId="0" sldId="259"/>
            <ac:spMk id="5" creationId="{C8B6934C-363A-0DAE-C182-4B796ABB2736}"/>
          </ac:spMkLst>
        </pc:spChg>
        <pc:spChg chg="add mod">
          <ac:chgData name="Marc Paganini" userId="e3c0fd39-a7c2-4578-a5f4-b0a2fdde86d6" providerId="ADAL" clId="{77F135A2-8CBF-4641-B7D5-C102714C9817}" dt="2023-03-27T08:12:26.277" v="884" actId="20577"/>
          <ac:spMkLst>
            <pc:docMk/>
            <pc:sldMk cId="0" sldId="259"/>
            <ac:spMk id="6" creationId="{BD0C76A7-9079-1EA8-9A3D-5E8ADB0B60EC}"/>
          </ac:spMkLst>
        </pc:spChg>
        <pc:spChg chg="add mod">
          <ac:chgData name="Marc Paganini" userId="e3c0fd39-a7c2-4578-a5f4-b0a2fdde86d6" providerId="ADAL" clId="{77F135A2-8CBF-4641-B7D5-C102714C9817}" dt="2023-03-27T08:16:59.764" v="943" actId="1036"/>
          <ac:spMkLst>
            <pc:docMk/>
            <pc:sldMk cId="0" sldId="259"/>
            <ac:spMk id="7" creationId="{DB7DFEB6-52A0-C436-6403-051414A6CE33}"/>
          </ac:spMkLst>
        </pc:spChg>
        <pc:spChg chg="mod">
          <ac:chgData name="Marc Paganini" userId="e3c0fd39-a7c2-4578-a5f4-b0a2fdde86d6" providerId="ADAL" clId="{77F135A2-8CBF-4641-B7D5-C102714C9817}" dt="2023-03-28T12:44:04.467" v="13441" actId="20577"/>
          <ac:spMkLst>
            <pc:docMk/>
            <pc:sldMk cId="0" sldId="259"/>
            <ac:spMk id="86" creationId="{00000000-0000-0000-0000-000000000000}"/>
          </ac:spMkLst>
        </pc:spChg>
        <pc:spChg chg="del mod">
          <ac:chgData name="Marc Paganini" userId="e3c0fd39-a7c2-4578-a5f4-b0a2fdde86d6" providerId="ADAL" clId="{77F135A2-8CBF-4641-B7D5-C102714C9817}" dt="2023-03-27T08:10:05.228" v="834" actId="478"/>
          <ac:spMkLst>
            <pc:docMk/>
            <pc:sldMk cId="0" sldId="259"/>
            <ac:spMk id="87" creationId="{00000000-0000-0000-0000-000000000000}"/>
          </ac:spMkLst>
        </pc:spChg>
        <pc:picChg chg="add mod">
          <ac:chgData name="Marc Paganini" userId="e3c0fd39-a7c2-4578-a5f4-b0a2fdde86d6" providerId="ADAL" clId="{77F135A2-8CBF-4641-B7D5-C102714C9817}" dt="2023-03-27T08:19:21.738" v="960" actId="408"/>
          <ac:picMkLst>
            <pc:docMk/>
            <pc:sldMk cId="0" sldId="259"/>
            <ac:picMk id="2" creationId="{6FA11CE9-A565-22E3-196D-5114EA189B56}"/>
          </ac:picMkLst>
        </pc:picChg>
        <pc:picChg chg="add del mod">
          <ac:chgData name="Marc Paganini" userId="e3c0fd39-a7c2-4578-a5f4-b0a2fdde86d6" providerId="ADAL" clId="{77F135A2-8CBF-4641-B7D5-C102714C9817}" dt="2023-03-27T08:18:36.205" v="948" actId="478"/>
          <ac:picMkLst>
            <pc:docMk/>
            <pc:sldMk cId="0" sldId="259"/>
            <ac:picMk id="3" creationId="{5ED25C24-859E-2118-E6CB-5576DAC25173}"/>
          </ac:picMkLst>
        </pc:picChg>
        <pc:picChg chg="add mod">
          <ac:chgData name="Marc Paganini" userId="e3c0fd39-a7c2-4578-a5f4-b0a2fdde86d6" providerId="ADAL" clId="{77F135A2-8CBF-4641-B7D5-C102714C9817}" dt="2023-03-28T12:44:10.270" v="13442" actId="1076"/>
          <ac:picMkLst>
            <pc:docMk/>
            <pc:sldMk cId="0" sldId="259"/>
            <ac:picMk id="8" creationId="{CC2ED29A-8C62-DFCE-A5F8-EB0FD0B25D98}"/>
          </ac:picMkLst>
        </pc:picChg>
        <pc:picChg chg="add mod">
          <ac:chgData name="Marc Paganini" userId="e3c0fd39-a7c2-4578-a5f4-b0a2fdde86d6" providerId="ADAL" clId="{77F135A2-8CBF-4641-B7D5-C102714C9817}" dt="2023-03-27T08:19:21.738" v="960" actId="408"/>
          <ac:picMkLst>
            <pc:docMk/>
            <pc:sldMk cId="0" sldId="259"/>
            <ac:picMk id="3074" creationId="{646E8E15-5C7C-FAF2-A047-33E1C98F5FC8}"/>
          </ac:picMkLst>
        </pc:picChg>
        <pc:picChg chg="add mod">
          <ac:chgData name="Marc Paganini" userId="e3c0fd39-a7c2-4578-a5f4-b0a2fdde86d6" providerId="ADAL" clId="{77F135A2-8CBF-4641-B7D5-C102714C9817}" dt="2023-03-27T08:19:21.738" v="960" actId="408"/>
          <ac:picMkLst>
            <pc:docMk/>
            <pc:sldMk cId="0" sldId="259"/>
            <ac:picMk id="3076" creationId="{9EB022FF-D70B-C1F9-5512-3B847FA0C96F}"/>
          </ac:picMkLst>
        </pc:picChg>
        <pc:picChg chg="add mod">
          <ac:chgData name="Marc Paganini" userId="e3c0fd39-a7c2-4578-a5f4-b0a2fdde86d6" providerId="ADAL" clId="{77F135A2-8CBF-4641-B7D5-C102714C9817}" dt="2023-03-27T08:19:21.738" v="960" actId="408"/>
          <ac:picMkLst>
            <pc:docMk/>
            <pc:sldMk cId="0" sldId="259"/>
            <ac:picMk id="3078" creationId="{8B0C8F86-CB76-822A-B96E-6C5DC41AD092}"/>
          </ac:picMkLst>
        </pc:picChg>
      </pc:sldChg>
      <pc:sldChg chg="modSp mod modNotesTx">
        <pc:chgData name="Marc Paganini" userId="e3c0fd39-a7c2-4578-a5f4-b0a2fdde86d6" providerId="ADAL" clId="{77F135A2-8CBF-4641-B7D5-C102714C9817}" dt="2023-03-27T20:15:57.740" v="13299" actId="20577"/>
        <pc:sldMkLst>
          <pc:docMk/>
          <pc:sldMk cId="0" sldId="260"/>
        </pc:sldMkLst>
        <pc:spChg chg="mod">
          <ac:chgData name="Marc Paganini" userId="e3c0fd39-a7c2-4578-a5f4-b0a2fdde86d6" providerId="ADAL" clId="{77F135A2-8CBF-4641-B7D5-C102714C9817}" dt="2023-03-27T15:09:56.491" v="12447" actId="948"/>
          <ac:spMkLst>
            <pc:docMk/>
            <pc:sldMk cId="0" sldId="260"/>
            <ac:spMk id="92" creationId="{00000000-0000-0000-0000-000000000000}"/>
          </ac:spMkLst>
        </pc:spChg>
        <pc:spChg chg="mod">
          <ac:chgData name="Marc Paganini" userId="e3c0fd39-a7c2-4578-a5f4-b0a2fdde86d6" providerId="ADAL" clId="{77F135A2-8CBF-4641-B7D5-C102714C9817}" dt="2023-03-27T08:35:35.154" v="1349" actId="242"/>
          <ac:spMkLst>
            <pc:docMk/>
            <pc:sldMk cId="0" sldId="260"/>
            <ac:spMk id="93" creationId="{00000000-0000-0000-0000-000000000000}"/>
          </ac:spMkLst>
        </pc:spChg>
      </pc:sldChg>
      <pc:sldChg chg="addSp delSp modSp add mod modNotesTx">
        <pc:chgData name="Marc Paganini" userId="e3c0fd39-a7c2-4578-a5f4-b0a2fdde86d6" providerId="ADAL" clId="{77F135A2-8CBF-4641-B7D5-C102714C9817}" dt="2023-03-27T20:16:38.690" v="13305" actId="20577"/>
        <pc:sldMkLst>
          <pc:docMk/>
          <pc:sldMk cId="1695733421" sldId="353"/>
        </pc:sldMkLst>
        <pc:spChg chg="add mod">
          <ac:chgData name="Marc Paganini" userId="e3c0fd39-a7c2-4578-a5f4-b0a2fdde86d6" providerId="ADAL" clId="{77F135A2-8CBF-4641-B7D5-C102714C9817}" dt="2023-03-27T07:19:09.067" v="157" actId="554"/>
          <ac:spMkLst>
            <pc:docMk/>
            <pc:sldMk cId="1695733421" sldId="353"/>
            <ac:spMk id="2" creationId="{83A7161F-958D-DA0F-C283-EA5ACD802D64}"/>
          </ac:spMkLst>
        </pc:spChg>
        <pc:spChg chg="add mod">
          <ac:chgData name="Marc Paganini" userId="e3c0fd39-a7c2-4578-a5f4-b0a2fdde86d6" providerId="ADAL" clId="{77F135A2-8CBF-4641-B7D5-C102714C9817}" dt="2023-03-27T07:19:09.067" v="157" actId="554"/>
          <ac:spMkLst>
            <pc:docMk/>
            <pc:sldMk cId="1695733421" sldId="353"/>
            <ac:spMk id="3" creationId="{8A6C8BBF-9FFE-991A-9A7E-37B4413C8AAD}"/>
          </ac:spMkLst>
        </pc:spChg>
        <pc:spChg chg="add mod">
          <ac:chgData name="Marc Paganini" userId="e3c0fd39-a7c2-4578-a5f4-b0a2fdde86d6" providerId="ADAL" clId="{77F135A2-8CBF-4641-B7D5-C102714C9817}" dt="2023-03-27T07:19:16.583" v="158" actId="554"/>
          <ac:spMkLst>
            <pc:docMk/>
            <pc:sldMk cId="1695733421" sldId="353"/>
            <ac:spMk id="7" creationId="{9C002F85-09F5-13FC-AFA9-9C6B6762883D}"/>
          </ac:spMkLst>
        </pc:spChg>
        <pc:spChg chg="add mod">
          <ac:chgData name="Marc Paganini" userId="e3c0fd39-a7c2-4578-a5f4-b0a2fdde86d6" providerId="ADAL" clId="{77F135A2-8CBF-4641-B7D5-C102714C9817}" dt="2023-03-27T07:19:16.583" v="158" actId="554"/>
          <ac:spMkLst>
            <pc:docMk/>
            <pc:sldMk cId="1695733421" sldId="353"/>
            <ac:spMk id="10" creationId="{4B521DF0-109B-B0B0-22AC-524798CC480C}"/>
          </ac:spMkLst>
        </pc:spChg>
        <pc:graphicFrameChg chg="del">
          <ac:chgData name="Marc Paganini" userId="e3c0fd39-a7c2-4578-a5f4-b0a2fdde86d6" providerId="ADAL" clId="{77F135A2-8CBF-4641-B7D5-C102714C9817}" dt="2023-03-27T07:10:27.772" v="53" actId="478"/>
          <ac:graphicFrameMkLst>
            <pc:docMk/>
            <pc:sldMk cId="1695733421" sldId="353"/>
            <ac:graphicFrameMk id="8" creationId="{00000000-0000-0000-0000-000000000000}"/>
          </ac:graphicFrameMkLst>
        </pc:graphicFrameChg>
        <pc:picChg chg="mod">
          <ac:chgData name="Marc Paganini" userId="e3c0fd39-a7c2-4578-a5f4-b0a2fdde86d6" providerId="ADAL" clId="{77F135A2-8CBF-4641-B7D5-C102714C9817}" dt="2023-03-27T07:17:35.115" v="131" actId="1076"/>
          <ac:picMkLst>
            <pc:docMk/>
            <pc:sldMk cId="1695733421" sldId="353"/>
            <ac:picMk id="5" creationId="{32FE1573-CF43-4589-ABBC-72F3CDBD0769}"/>
          </ac:picMkLst>
        </pc:picChg>
      </pc:sldChg>
      <pc:sldChg chg="addSp delSp modSp add mod modNotesTx">
        <pc:chgData name="Marc Paganini" userId="e3c0fd39-a7c2-4578-a5f4-b0a2fdde86d6" providerId="ADAL" clId="{77F135A2-8CBF-4641-B7D5-C102714C9817}" dt="2023-03-28T12:26:49.184" v="13396" actId="20577"/>
        <pc:sldMkLst>
          <pc:docMk/>
          <pc:sldMk cId="2140810191" sldId="354"/>
        </pc:sldMkLst>
        <pc:spChg chg="add mod">
          <ac:chgData name="Marc Paganini" userId="e3c0fd39-a7c2-4578-a5f4-b0a2fdde86d6" providerId="ADAL" clId="{77F135A2-8CBF-4641-B7D5-C102714C9817}" dt="2023-03-27T07:23:32.896" v="169" actId="20577"/>
          <ac:spMkLst>
            <pc:docMk/>
            <pc:sldMk cId="2140810191" sldId="354"/>
            <ac:spMk id="2" creationId="{A7FEC597-05B1-1712-C897-101C6C7FA702}"/>
          </ac:spMkLst>
        </pc:spChg>
        <pc:spChg chg="add del mod">
          <ac:chgData name="Marc Paganini" userId="e3c0fd39-a7c2-4578-a5f4-b0a2fdde86d6" providerId="ADAL" clId="{77F135A2-8CBF-4641-B7D5-C102714C9817}" dt="2023-03-27T07:25:25.405" v="187"/>
          <ac:spMkLst>
            <pc:docMk/>
            <pc:sldMk cId="2140810191" sldId="354"/>
            <ac:spMk id="3" creationId="{0AC1FFC5-0DD3-6318-B194-20F6E4320949}"/>
          </ac:spMkLst>
        </pc:spChg>
        <pc:spChg chg="add del mod">
          <ac:chgData name="Marc Paganini" userId="e3c0fd39-a7c2-4578-a5f4-b0a2fdde86d6" providerId="ADAL" clId="{77F135A2-8CBF-4641-B7D5-C102714C9817}" dt="2023-03-28T12:26:12.100" v="13390" actId="478"/>
          <ac:spMkLst>
            <pc:docMk/>
            <pc:sldMk cId="2140810191" sldId="354"/>
            <ac:spMk id="3" creationId="{357F0ACA-D4B1-6672-1547-8E2204C084F8}"/>
          </ac:spMkLst>
        </pc:spChg>
        <pc:spChg chg="add mod">
          <ac:chgData name="Marc Paganini" userId="e3c0fd39-a7c2-4578-a5f4-b0a2fdde86d6" providerId="ADAL" clId="{77F135A2-8CBF-4641-B7D5-C102714C9817}" dt="2023-03-27T07:25:37.757" v="191" actId="20577"/>
          <ac:spMkLst>
            <pc:docMk/>
            <pc:sldMk cId="2140810191" sldId="354"/>
            <ac:spMk id="8" creationId="{767EEA61-5531-805D-B140-1D82CA9895E8}"/>
          </ac:spMkLst>
        </pc:spChg>
        <pc:spChg chg="add mod">
          <ac:chgData name="Marc Paganini" userId="e3c0fd39-a7c2-4578-a5f4-b0a2fdde86d6" providerId="ADAL" clId="{77F135A2-8CBF-4641-B7D5-C102714C9817}" dt="2023-03-28T12:26:19.034" v="13392" actId="20577"/>
          <ac:spMkLst>
            <pc:docMk/>
            <pc:sldMk cId="2140810191" sldId="354"/>
            <ac:spMk id="9" creationId="{C337CA12-120F-3411-7F2B-1647CB303DCB}"/>
          </ac:spMkLst>
        </pc:spChg>
        <pc:spChg chg="add mod">
          <ac:chgData name="Marc Paganini" userId="e3c0fd39-a7c2-4578-a5f4-b0a2fdde86d6" providerId="ADAL" clId="{77F135A2-8CBF-4641-B7D5-C102714C9817}" dt="2023-03-28T12:26:49.184" v="13396" actId="20577"/>
          <ac:spMkLst>
            <pc:docMk/>
            <pc:sldMk cId="2140810191" sldId="354"/>
            <ac:spMk id="10" creationId="{FB2090C5-54C0-3202-DB78-782D31534F21}"/>
          </ac:spMkLst>
        </pc:spChg>
      </pc:sldChg>
      <pc:sldChg chg="addSp delSp modSp add mod modNotesTx">
        <pc:chgData name="Marc Paganini" userId="e3c0fd39-a7c2-4578-a5f4-b0a2fdde86d6" providerId="ADAL" clId="{77F135A2-8CBF-4641-B7D5-C102714C9817}" dt="2023-03-27T20:16:10.139" v="13301" actId="20577"/>
        <pc:sldMkLst>
          <pc:docMk/>
          <pc:sldMk cId="1706457683" sldId="355"/>
        </pc:sldMkLst>
        <pc:spChg chg="add del">
          <ac:chgData name="Marc Paganini" userId="e3c0fd39-a7c2-4578-a5f4-b0a2fdde86d6" providerId="ADAL" clId="{77F135A2-8CBF-4641-B7D5-C102714C9817}" dt="2023-03-27T08:34:08.764" v="1337" actId="478"/>
          <ac:spMkLst>
            <pc:docMk/>
            <pc:sldMk cId="1706457683" sldId="355"/>
            <ac:spMk id="3" creationId="{32BBE40B-38AD-1496-3EE0-054DA2F46E17}"/>
          </ac:spMkLst>
        </pc:spChg>
        <pc:spChg chg="add mod">
          <ac:chgData name="Marc Paganini" userId="e3c0fd39-a7c2-4578-a5f4-b0a2fdde86d6" providerId="ADAL" clId="{77F135A2-8CBF-4641-B7D5-C102714C9817}" dt="2023-03-27T08:46:26.889" v="1412" actId="948"/>
          <ac:spMkLst>
            <pc:docMk/>
            <pc:sldMk cId="1706457683" sldId="355"/>
            <ac:spMk id="4" creationId="{967F2CDF-80B5-2EEE-C58B-442CFE34993D}"/>
          </ac:spMkLst>
        </pc:spChg>
        <pc:spChg chg="add mod">
          <ac:chgData name="Marc Paganini" userId="e3c0fd39-a7c2-4578-a5f4-b0a2fdde86d6" providerId="ADAL" clId="{77F135A2-8CBF-4641-B7D5-C102714C9817}" dt="2023-03-27T08:46:40.247" v="1430" actId="1035"/>
          <ac:spMkLst>
            <pc:docMk/>
            <pc:sldMk cId="1706457683" sldId="355"/>
            <ac:spMk id="6" creationId="{06D16F3F-210C-188D-8370-270AFF0C9EEA}"/>
          </ac:spMkLst>
        </pc:spChg>
        <pc:spChg chg="del">
          <ac:chgData name="Marc Paganini" userId="e3c0fd39-a7c2-4578-a5f4-b0a2fdde86d6" providerId="ADAL" clId="{77F135A2-8CBF-4641-B7D5-C102714C9817}" dt="2023-03-27T08:34:00.572" v="1335" actId="478"/>
          <ac:spMkLst>
            <pc:docMk/>
            <pc:sldMk cId="1706457683" sldId="355"/>
            <ac:spMk id="92" creationId="{00000000-0000-0000-0000-000000000000}"/>
          </ac:spMkLst>
        </pc:spChg>
        <pc:spChg chg="mod">
          <ac:chgData name="Marc Paganini" userId="e3c0fd39-a7c2-4578-a5f4-b0a2fdde86d6" providerId="ADAL" clId="{77F135A2-8CBF-4641-B7D5-C102714C9817}" dt="2023-03-27T08:35:28.347" v="1348" actId="242"/>
          <ac:spMkLst>
            <pc:docMk/>
            <pc:sldMk cId="1706457683" sldId="355"/>
            <ac:spMk id="93" creationId="{00000000-0000-0000-0000-000000000000}"/>
          </ac:spMkLst>
        </pc:spChg>
        <pc:picChg chg="add mod modCrop">
          <ac:chgData name="Marc Paganini" userId="e3c0fd39-a7c2-4578-a5f4-b0a2fdde86d6" providerId="ADAL" clId="{77F135A2-8CBF-4641-B7D5-C102714C9817}" dt="2023-03-27T08:46:40.247" v="1430" actId="1035"/>
          <ac:picMkLst>
            <pc:docMk/>
            <pc:sldMk cId="1706457683" sldId="355"/>
            <ac:picMk id="5" creationId="{B66A17D6-F1FA-9375-E281-B3D9B238342E}"/>
          </ac:picMkLst>
        </pc:picChg>
      </pc:sldChg>
      <pc:sldChg chg="addSp delSp modSp add mod modNotesTx">
        <pc:chgData name="Marc Paganini" userId="e3c0fd39-a7c2-4578-a5f4-b0a2fdde86d6" providerId="ADAL" clId="{77F135A2-8CBF-4641-B7D5-C102714C9817}" dt="2023-03-27T20:15:30.434" v="13295" actId="20577"/>
        <pc:sldMkLst>
          <pc:docMk/>
          <pc:sldMk cId="205371012" sldId="356"/>
        </pc:sldMkLst>
        <pc:spChg chg="add mod">
          <ac:chgData name="Marc Paganini" userId="e3c0fd39-a7c2-4578-a5f4-b0a2fdde86d6" providerId="ADAL" clId="{77F135A2-8CBF-4641-B7D5-C102714C9817}" dt="2023-03-27T08:17:14.922" v="944" actId="14100"/>
          <ac:spMkLst>
            <pc:docMk/>
            <pc:sldMk cId="205371012" sldId="356"/>
            <ac:spMk id="5" creationId="{294DCF6E-87C6-6B69-B054-6FAC19CD4D99}"/>
          </ac:spMkLst>
        </pc:spChg>
        <pc:spChg chg="add mod">
          <ac:chgData name="Marc Paganini" userId="e3c0fd39-a7c2-4578-a5f4-b0a2fdde86d6" providerId="ADAL" clId="{77F135A2-8CBF-4641-B7D5-C102714C9817}" dt="2023-03-27T08:17:19.861" v="945" actId="14100"/>
          <ac:spMkLst>
            <pc:docMk/>
            <pc:sldMk cId="205371012" sldId="356"/>
            <ac:spMk id="7" creationId="{AF633C5A-A9A6-6860-1F74-786DE275CBF3}"/>
          </ac:spMkLst>
        </pc:spChg>
        <pc:spChg chg="add mod">
          <ac:chgData name="Marc Paganini" userId="e3c0fd39-a7c2-4578-a5f4-b0a2fdde86d6" providerId="ADAL" clId="{77F135A2-8CBF-4641-B7D5-C102714C9817}" dt="2023-03-27T08:09:20.195" v="825" actId="408"/>
          <ac:spMkLst>
            <pc:docMk/>
            <pc:sldMk cId="205371012" sldId="356"/>
            <ac:spMk id="8" creationId="{518CD111-ECC5-6FD3-46BB-2D45502C1E42}"/>
          </ac:spMkLst>
        </pc:spChg>
        <pc:spChg chg="add mod">
          <ac:chgData name="Marc Paganini" userId="e3c0fd39-a7c2-4578-a5f4-b0a2fdde86d6" providerId="ADAL" clId="{77F135A2-8CBF-4641-B7D5-C102714C9817}" dt="2023-03-27T08:09:20.195" v="825" actId="408"/>
          <ac:spMkLst>
            <pc:docMk/>
            <pc:sldMk cId="205371012" sldId="356"/>
            <ac:spMk id="9" creationId="{2949F746-49B0-F690-FDFD-597D3D019D42}"/>
          </ac:spMkLst>
        </pc:spChg>
        <pc:spChg chg="add mod">
          <ac:chgData name="Marc Paganini" userId="e3c0fd39-a7c2-4578-a5f4-b0a2fdde86d6" providerId="ADAL" clId="{77F135A2-8CBF-4641-B7D5-C102714C9817}" dt="2023-03-27T08:09:20.195" v="825" actId="408"/>
          <ac:spMkLst>
            <pc:docMk/>
            <pc:sldMk cId="205371012" sldId="356"/>
            <ac:spMk id="10" creationId="{8F9945F7-4720-C060-2FDF-4CEA786A17CE}"/>
          </ac:spMkLst>
        </pc:spChg>
        <pc:spChg chg="add mod">
          <ac:chgData name="Marc Paganini" userId="e3c0fd39-a7c2-4578-a5f4-b0a2fdde86d6" providerId="ADAL" clId="{77F135A2-8CBF-4641-B7D5-C102714C9817}" dt="2023-03-27T08:09:20.195" v="825" actId="408"/>
          <ac:spMkLst>
            <pc:docMk/>
            <pc:sldMk cId="205371012" sldId="356"/>
            <ac:spMk id="11" creationId="{8E3C24E6-2018-2CB2-6035-FB3608B0A4BC}"/>
          </ac:spMkLst>
        </pc:spChg>
        <pc:spChg chg="add del mod">
          <ac:chgData name="Marc Paganini" userId="e3c0fd39-a7c2-4578-a5f4-b0a2fdde86d6" providerId="ADAL" clId="{77F135A2-8CBF-4641-B7D5-C102714C9817}" dt="2023-03-27T08:10:00.489" v="833" actId="21"/>
          <ac:spMkLst>
            <pc:docMk/>
            <pc:sldMk cId="205371012" sldId="356"/>
            <ac:spMk id="13" creationId="{3D0705D6-E3A2-99B2-D58A-E1482684C7D5}"/>
          </ac:spMkLst>
        </pc:spChg>
        <pc:spChg chg="del">
          <ac:chgData name="Marc Paganini" userId="e3c0fd39-a7c2-4578-a5f4-b0a2fdde86d6" providerId="ADAL" clId="{77F135A2-8CBF-4641-B7D5-C102714C9817}" dt="2023-03-27T07:48:35.106" v="441" actId="478"/>
          <ac:spMkLst>
            <pc:docMk/>
            <pc:sldMk cId="205371012" sldId="356"/>
            <ac:spMk id="86" creationId="{00000000-0000-0000-0000-000000000000}"/>
          </ac:spMkLst>
        </pc:spChg>
        <pc:spChg chg="add del mod">
          <ac:chgData name="Marc Paganini" userId="e3c0fd39-a7c2-4578-a5f4-b0a2fdde86d6" providerId="ADAL" clId="{77F135A2-8CBF-4641-B7D5-C102714C9817}" dt="2023-03-27T08:10:00.489" v="833" actId="21"/>
          <ac:spMkLst>
            <pc:docMk/>
            <pc:sldMk cId="205371012" sldId="356"/>
            <ac:spMk id="87" creationId="{00000000-0000-0000-0000-000000000000}"/>
          </ac:spMkLst>
        </pc:spChg>
        <pc:picChg chg="del mod">
          <ac:chgData name="Marc Paganini" userId="e3c0fd39-a7c2-4578-a5f4-b0a2fdde86d6" providerId="ADAL" clId="{77F135A2-8CBF-4641-B7D5-C102714C9817}" dt="2023-03-27T07:59:07.563" v="657" actId="478"/>
          <ac:picMkLst>
            <pc:docMk/>
            <pc:sldMk cId="205371012" sldId="356"/>
            <ac:picMk id="2" creationId="{6FA11CE9-A565-22E3-196D-5114EA189B56}"/>
          </ac:picMkLst>
        </pc:picChg>
        <pc:picChg chg="del">
          <ac:chgData name="Marc Paganini" userId="e3c0fd39-a7c2-4578-a5f4-b0a2fdde86d6" providerId="ADAL" clId="{77F135A2-8CBF-4641-B7D5-C102714C9817}" dt="2023-03-27T07:44:41.416" v="440" actId="478"/>
          <ac:picMkLst>
            <pc:docMk/>
            <pc:sldMk cId="205371012" sldId="356"/>
            <ac:picMk id="3" creationId="{5ED25C24-859E-2118-E6CB-5576DAC25173}"/>
          </ac:picMkLst>
        </pc:picChg>
        <pc:picChg chg="del">
          <ac:chgData name="Marc Paganini" userId="e3c0fd39-a7c2-4578-a5f4-b0a2fdde86d6" providerId="ADAL" clId="{77F135A2-8CBF-4641-B7D5-C102714C9817}" dt="2023-03-27T07:59:05.985" v="656" actId="478"/>
          <ac:picMkLst>
            <pc:docMk/>
            <pc:sldMk cId="205371012" sldId="356"/>
            <ac:picMk id="3074" creationId="{646E8E15-5C7C-FAF2-A047-33E1C98F5FC8}"/>
          </ac:picMkLst>
        </pc:picChg>
      </pc:sldChg>
      <pc:sldChg chg="addSp delSp modSp add mod modNotesTx">
        <pc:chgData name="Marc Paganini" userId="e3c0fd39-a7c2-4578-a5f4-b0a2fdde86d6" providerId="ADAL" clId="{77F135A2-8CBF-4641-B7D5-C102714C9817}" dt="2023-03-27T20:16:03.861" v="13300" actId="20577"/>
        <pc:sldMkLst>
          <pc:docMk/>
          <pc:sldMk cId="3880509183" sldId="357"/>
        </pc:sldMkLst>
        <pc:spChg chg="add del mod">
          <ac:chgData name="Marc Paganini" userId="e3c0fd39-a7c2-4578-a5f4-b0a2fdde86d6" providerId="ADAL" clId="{77F135A2-8CBF-4641-B7D5-C102714C9817}" dt="2023-03-27T08:30:28.111" v="1288" actId="478"/>
          <ac:spMkLst>
            <pc:docMk/>
            <pc:sldMk cId="3880509183" sldId="357"/>
            <ac:spMk id="3" creationId="{0CA39D1C-F423-5E0D-1EB7-4B1F7EA138CF}"/>
          </ac:spMkLst>
        </pc:spChg>
        <pc:spChg chg="add mod">
          <ac:chgData name="Marc Paganini" userId="e3c0fd39-a7c2-4578-a5f4-b0a2fdde86d6" providerId="ADAL" clId="{77F135A2-8CBF-4641-B7D5-C102714C9817}" dt="2023-03-27T08:30:48.925" v="1290" actId="1076"/>
          <ac:spMkLst>
            <pc:docMk/>
            <pc:sldMk cId="3880509183" sldId="357"/>
            <ac:spMk id="5" creationId="{FF509500-B4EC-E437-49AE-EAF44038AFC9}"/>
          </ac:spMkLst>
        </pc:spChg>
        <pc:spChg chg="add mod">
          <ac:chgData name="Marc Paganini" userId="e3c0fd39-a7c2-4578-a5f4-b0a2fdde86d6" providerId="ADAL" clId="{77F135A2-8CBF-4641-B7D5-C102714C9817}" dt="2023-03-27T08:30:48.925" v="1290" actId="1076"/>
          <ac:spMkLst>
            <pc:docMk/>
            <pc:sldMk cId="3880509183" sldId="357"/>
            <ac:spMk id="7" creationId="{F1D4CC38-DA7F-D62B-9FF2-1B6167114192}"/>
          </ac:spMkLst>
        </pc:spChg>
        <pc:spChg chg="add mod">
          <ac:chgData name="Marc Paganini" userId="e3c0fd39-a7c2-4578-a5f4-b0a2fdde86d6" providerId="ADAL" clId="{77F135A2-8CBF-4641-B7D5-C102714C9817}" dt="2023-03-27T08:30:48.925" v="1290" actId="1076"/>
          <ac:spMkLst>
            <pc:docMk/>
            <pc:sldMk cId="3880509183" sldId="357"/>
            <ac:spMk id="8" creationId="{D9865EA9-3307-944E-50BB-C225934E90EF}"/>
          </ac:spMkLst>
        </pc:spChg>
        <pc:spChg chg="add mod">
          <ac:chgData name="Marc Paganini" userId="e3c0fd39-a7c2-4578-a5f4-b0a2fdde86d6" providerId="ADAL" clId="{77F135A2-8CBF-4641-B7D5-C102714C9817}" dt="2023-03-27T08:30:48.925" v="1290" actId="1076"/>
          <ac:spMkLst>
            <pc:docMk/>
            <pc:sldMk cId="3880509183" sldId="357"/>
            <ac:spMk id="9" creationId="{8A679DDF-EF07-89CC-5120-CA2E34EEBD10}"/>
          </ac:spMkLst>
        </pc:spChg>
        <pc:spChg chg="del">
          <ac:chgData name="Marc Paganini" userId="e3c0fd39-a7c2-4578-a5f4-b0a2fdde86d6" providerId="ADAL" clId="{77F135A2-8CBF-4641-B7D5-C102714C9817}" dt="2023-03-27T08:30:25.043" v="1287" actId="478"/>
          <ac:spMkLst>
            <pc:docMk/>
            <pc:sldMk cId="3880509183" sldId="357"/>
            <ac:spMk id="92" creationId="{00000000-0000-0000-0000-000000000000}"/>
          </ac:spMkLst>
        </pc:spChg>
        <pc:spChg chg="mod">
          <ac:chgData name="Marc Paganini" userId="e3c0fd39-a7c2-4578-a5f4-b0a2fdde86d6" providerId="ADAL" clId="{77F135A2-8CBF-4641-B7D5-C102714C9817}" dt="2023-03-27T08:30:17.937" v="1286" actId="403"/>
          <ac:spMkLst>
            <pc:docMk/>
            <pc:sldMk cId="3880509183" sldId="357"/>
            <ac:spMk id="93" creationId="{00000000-0000-0000-0000-000000000000}"/>
          </ac:spMkLst>
        </pc:spChg>
        <pc:graphicFrameChg chg="add mod">
          <ac:chgData name="Marc Paganini" userId="e3c0fd39-a7c2-4578-a5f4-b0a2fdde86d6" providerId="ADAL" clId="{77F135A2-8CBF-4641-B7D5-C102714C9817}" dt="2023-03-27T08:30:48.925" v="1290" actId="1076"/>
          <ac:graphicFrameMkLst>
            <pc:docMk/>
            <pc:sldMk cId="3880509183" sldId="357"/>
            <ac:graphicFrameMk id="4" creationId="{9EF7E5B1-1C09-1AD9-73F3-3D7345BDD540}"/>
          </ac:graphicFrameMkLst>
        </pc:graphicFrameChg>
        <pc:graphicFrameChg chg="add mod modGraphic">
          <ac:chgData name="Marc Paganini" userId="e3c0fd39-a7c2-4578-a5f4-b0a2fdde86d6" providerId="ADAL" clId="{77F135A2-8CBF-4641-B7D5-C102714C9817}" dt="2023-03-27T08:35:58.026" v="1351" actId="14100"/>
          <ac:graphicFrameMkLst>
            <pc:docMk/>
            <pc:sldMk cId="3880509183" sldId="357"/>
            <ac:graphicFrameMk id="6" creationId="{18D52143-2F6D-ABC0-7169-F9BEC3C15811}"/>
          </ac:graphicFrameMkLst>
        </pc:graphicFrameChg>
      </pc:sldChg>
      <pc:sldChg chg="addSp delSp modSp add mod modNotesTx">
        <pc:chgData name="Marc Paganini" userId="e3c0fd39-a7c2-4578-a5f4-b0a2fdde86d6" providerId="ADAL" clId="{77F135A2-8CBF-4641-B7D5-C102714C9817}" dt="2023-03-27T20:16:19.908" v="13303" actId="20577"/>
        <pc:sldMkLst>
          <pc:docMk/>
          <pc:sldMk cId="728880463" sldId="358"/>
        </pc:sldMkLst>
        <pc:spChg chg="add del mod">
          <ac:chgData name="Marc Paganini" userId="e3c0fd39-a7c2-4578-a5f4-b0a2fdde86d6" providerId="ADAL" clId="{77F135A2-8CBF-4641-B7D5-C102714C9817}" dt="2023-03-27T08:43:38.487" v="1409" actId="478"/>
          <ac:spMkLst>
            <pc:docMk/>
            <pc:sldMk cId="728880463" sldId="358"/>
            <ac:spMk id="2" creationId="{51AE6D2A-D82D-1B8C-5EA8-F1A39A7DF046}"/>
          </ac:spMkLst>
        </pc:spChg>
        <pc:spChg chg="add mod">
          <ac:chgData name="Marc Paganini" userId="e3c0fd39-a7c2-4578-a5f4-b0a2fdde86d6" providerId="ADAL" clId="{77F135A2-8CBF-4641-B7D5-C102714C9817}" dt="2023-03-27T08:52:24.699" v="1485" actId="255"/>
          <ac:spMkLst>
            <pc:docMk/>
            <pc:sldMk cId="728880463" sldId="358"/>
            <ac:spMk id="3" creationId="{D65DC002-CE71-2920-17EB-5D0BE7702A1D}"/>
          </ac:spMkLst>
        </pc:spChg>
        <pc:spChg chg="del mod">
          <ac:chgData name="Marc Paganini" userId="e3c0fd39-a7c2-4578-a5f4-b0a2fdde86d6" providerId="ADAL" clId="{77F135A2-8CBF-4641-B7D5-C102714C9817}" dt="2023-03-27T08:42:54.025" v="1404" actId="478"/>
          <ac:spMkLst>
            <pc:docMk/>
            <pc:sldMk cId="728880463" sldId="358"/>
            <ac:spMk id="4" creationId="{967F2CDF-80B5-2EEE-C58B-442CFE34993D}"/>
          </ac:spMkLst>
        </pc:spChg>
        <pc:spChg chg="del">
          <ac:chgData name="Marc Paganini" userId="e3c0fd39-a7c2-4578-a5f4-b0a2fdde86d6" providerId="ADAL" clId="{77F135A2-8CBF-4641-B7D5-C102714C9817}" dt="2023-03-27T08:42:57.782" v="1406" actId="478"/>
          <ac:spMkLst>
            <pc:docMk/>
            <pc:sldMk cId="728880463" sldId="358"/>
            <ac:spMk id="6" creationId="{06D16F3F-210C-188D-8370-270AFF0C9EEA}"/>
          </ac:spMkLst>
        </pc:spChg>
        <pc:spChg chg="mod">
          <ac:chgData name="Marc Paganini" userId="e3c0fd39-a7c2-4578-a5f4-b0a2fdde86d6" providerId="ADAL" clId="{77F135A2-8CBF-4641-B7D5-C102714C9817}" dt="2023-03-27T08:42:42.029" v="1402"/>
          <ac:spMkLst>
            <pc:docMk/>
            <pc:sldMk cId="728880463" sldId="358"/>
            <ac:spMk id="93" creationId="{00000000-0000-0000-0000-000000000000}"/>
          </ac:spMkLst>
        </pc:spChg>
        <pc:picChg chg="del">
          <ac:chgData name="Marc Paganini" userId="e3c0fd39-a7c2-4578-a5f4-b0a2fdde86d6" providerId="ADAL" clId="{77F135A2-8CBF-4641-B7D5-C102714C9817}" dt="2023-03-27T08:42:55.937" v="1405" actId="478"/>
          <ac:picMkLst>
            <pc:docMk/>
            <pc:sldMk cId="728880463" sldId="358"/>
            <ac:picMk id="5" creationId="{B66A17D6-F1FA-9375-E281-B3D9B238342E}"/>
          </ac:picMkLst>
        </pc:picChg>
        <pc:picChg chg="add mod">
          <ac:chgData name="Marc Paganini" userId="e3c0fd39-a7c2-4578-a5f4-b0a2fdde86d6" providerId="ADAL" clId="{77F135A2-8CBF-4641-B7D5-C102714C9817}" dt="2023-03-27T08:52:58.532" v="1492" actId="1038"/>
          <ac:picMkLst>
            <pc:docMk/>
            <pc:sldMk cId="728880463" sldId="358"/>
            <ac:picMk id="8" creationId="{2DD2A69D-9B74-DF75-8F52-50C72D2DDA6D}"/>
          </ac:picMkLst>
        </pc:picChg>
      </pc:sldChg>
      <pc:sldChg chg="addSp delSp modSp add mod modClrScheme chgLayout modNotesTx">
        <pc:chgData name="Marc Paganini" userId="e3c0fd39-a7c2-4578-a5f4-b0a2fdde86d6" providerId="ADAL" clId="{77F135A2-8CBF-4641-B7D5-C102714C9817}" dt="2023-03-27T20:16:57.616" v="13307" actId="20577"/>
        <pc:sldMkLst>
          <pc:docMk/>
          <pc:sldMk cId="2356856812" sldId="2147375884"/>
        </pc:sldMkLst>
        <pc:spChg chg="mod topLvl">
          <ac:chgData name="Marc Paganini" userId="e3c0fd39-a7c2-4578-a5f4-b0a2fdde86d6" providerId="ADAL" clId="{77F135A2-8CBF-4641-B7D5-C102714C9817}" dt="2023-03-27T09:05:52.796" v="1680" actId="1035"/>
          <ac:spMkLst>
            <pc:docMk/>
            <pc:sldMk cId="2356856812" sldId="2147375884"/>
            <ac:spMk id="2" creationId="{FFC17CF0-2E08-177D-A78B-7E90AFDA321A}"/>
          </ac:spMkLst>
        </pc:spChg>
        <pc:spChg chg="mod topLvl">
          <ac:chgData name="Marc Paganini" userId="e3c0fd39-a7c2-4578-a5f4-b0a2fdde86d6" providerId="ADAL" clId="{77F135A2-8CBF-4641-B7D5-C102714C9817}" dt="2023-03-27T09:05:52.796" v="1680" actId="1035"/>
          <ac:spMkLst>
            <pc:docMk/>
            <pc:sldMk cId="2356856812" sldId="2147375884"/>
            <ac:spMk id="7" creationId="{5E365A18-0EE3-46A8-E358-AB09A81B83B3}"/>
          </ac:spMkLst>
        </pc:spChg>
        <pc:spChg chg="mod">
          <ac:chgData name="Marc Paganini" userId="e3c0fd39-a7c2-4578-a5f4-b0a2fdde86d6" providerId="ADAL" clId="{77F135A2-8CBF-4641-B7D5-C102714C9817}" dt="2023-03-27T09:05:52.796" v="1680" actId="1035"/>
          <ac:spMkLst>
            <pc:docMk/>
            <pc:sldMk cId="2356856812" sldId="2147375884"/>
            <ac:spMk id="8" creationId="{798357CF-3134-4670-D809-8C9E543CDF92}"/>
          </ac:spMkLst>
        </pc:spChg>
        <pc:spChg chg="add del mod">
          <ac:chgData name="Marc Paganini" userId="e3c0fd39-a7c2-4578-a5f4-b0a2fdde86d6" providerId="ADAL" clId="{77F135A2-8CBF-4641-B7D5-C102714C9817}" dt="2023-03-27T09:03:25.842" v="1591" actId="478"/>
          <ac:spMkLst>
            <pc:docMk/>
            <pc:sldMk cId="2356856812" sldId="2147375884"/>
            <ac:spMk id="9" creationId="{058C62F7-8AE6-3AD4-BAE0-E75A397A32AF}"/>
          </ac:spMkLst>
        </pc:spChg>
        <pc:spChg chg="add del mod">
          <ac:chgData name="Marc Paganini" userId="e3c0fd39-a7c2-4578-a5f4-b0a2fdde86d6" providerId="ADAL" clId="{77F135A2-8CBF-4641-B7D5-C102714C9817}" dt="2023-03-27T09:01:02.437" v="1569" actId="767"/>
          <ac:spMkLst>
            <pc:docMk/>
            <pc:sldMk cId="2356856812" sldId="2147375884"/>
            <ac:spMk id="10" creationId="{5AF4F415-6139-72C8-3884-A8929CEA1F0D}"/>
          </ac:spMkLst>
        </pc:spChg>
        <pc:spChg chg="mod topLvl">
          <ac:chgData name="Marc Paganini" userId="e3c0fd39-a7c2-4578-a5f4-b0a2fdde86d6" providerId="ADAL" clId="{77F135A2-8CBF-4641-B7D5-C102714C9817}" dt="2023-03-27T09:05:52.796" v="1680" actId="1035"/>
          <ac:spMkLst>
            <pc:docMk/>
            <pc:sldMk cId="2356856812" sldId="2147375884"/>
            <ac:spMk id="11" creationId="{57160F56-596F-F32E-0FD1-2B319EC60607}"/>
          </ac:spMkLst>
        </pc:spChg>
        <pc:spChg chg="add del mod ord">
          <ac:chgData name="Marc Paganini" userId="e3c0fd39-a7c2-4578-a5f4-b0a2fdde86d6" providerId="ADAL" clId="{77F135A2-8CBF-4641-B7D5-C102714C9817}" dt="2023-03-27T09:00:58.234" v="1567" actId="700"/>
          <ac:spMkLst>
            <pc:docMk/>
            <pc:sldMk cId="2356856812" sldId="2147375884"/>
            <ac:spMk id="12" creationId="{99A35EC2-4237-BB4A-FA5B-E4DA02025893}"/>
          </ac:spMkLst>
        </pc:spChg>
        <pc:spChg chg="mod topLvl">
          <ac:chgData name="Marc Paganini" userId="e3c0fd39-a7c2-4578-a5f4-b0a2fdde86d6" providerId="ADAL" clId="{77F135A2-8CBF-4641-B7D5-C102714C9817}" dt="2023-03-27T09:05:52.796" v="1680" actId="1035"/>
          <ac:spMkLst>
            <pc:docMk/>
            <pc:sldMk cId="2356856812" sldId="2147375884"/>
            <ac:spMk id="15" creationId="{A054E682-2AA6-2FFC-F8BB-A8DB91E2C172}"/>
          </ac:spMkLst>
        </pc:spChg>
        <pc:spChg chg="mod">
          <ac:chgData name="Marc Paganini" userId="e3c0fd39-a7c2-4578-a5f4-b0a2fdde86d6" providerId="ADAL" clId="{77F135A2-8CBF-4641-B7D5-C102714C9817}" dt="2023-03-27T09:05:52.796" v="1680" actId="1035"/>
          <ac:spMkLst>
            <pc:docMk/>
            <pc:sldMk cId="2356856812" sldId="2147375884"/>
            <ac:spMk id="16" creationId="{58316AC0-7051-DE9A-1433-6E4310CC03CD}"/>
          </ac:spMkLst>
        </pc:spChg>
        <pc:spChg chg="mod">
          <ac:chgData name="Marc Paganini" userId="e3c0fd39-a7c2-4578-a5f4-b0a2fdde86d6" providerId="ADAL" clId="{77F135A2-8CBF-4641-B7D5-C102714C9817}" dt="2023-03-27T09:05:52.796" v="1680" actId="1035"/>
          <ac:spMkLst>
            <pc:docMk/>
            <pc:sldMk cId="2356856812" sldId="2147375884"/>
            <ac:spMk id="17" creationId="{A207EBC7-8870-B66D-60C7-07C15A6C4447}"/>
          </ac:spMkLst>
        </pc:spChg>
        <pc:spChg chg="mod">
          <ac:chgData name="Marc Paganini" userId="e3c0fd39-a7c2-4578-a5f4-b0a2fdde86d6" providerId="ADAL" clId="{77F135A2-8CBF-4641-B7D5-C102714C9817}" dt="2023-03-27T09:05:52.796" v="1680" actId="1035"/>
          <ac:spMkLst>
            <pc:docMk/>
            <pc:sldMk cId="2356856812" sldId="2147375884"/>
            <ac:spMk id="18" creationId="{A029D251-7491-F9B9-4835-CBFE245EC2FD}"/>
          </ac:spMkLst>
        </pc:spChg>
        <pc:spChg chg="add del mod ord">
          <ac:chgData name="Marc Paganini" userId="e3c0fd39-a7c2-4578-a5f4-b0a2fdde86d6" providerId="ADAL" clId="{77F135A2-8CBF-4641-B7D5-C102714C9817}" dt="2023-03-27T09:06:09.160" v="1681" actId="478"/>
          <ac:spMkLst>
            <pc:docMk/>
            <pc:sldMk cId="2356856812" sldId="2147375884"/>
            <ac:spMk id="19" creationId="{74002D31-A016-C904-E07C-524C4CDE2BD9}"/>
          </ac:spMkLst>
        </pc:spChg>
        <pc:spChg chg="add del mod ord">
          <ac:chgData name="Marc Paganini" userId="e3c0fd39-a7c2-4578-a5f4-b0a2fdde86d6" providerId="ADAL" clId="{77F135A2-8CBF-4641-B7D5-C102714C9817}" dt="2023-03-27T09:03:57.558" v="1605" actId="478"/>
          <ac:spMkLst>
            <pc:docMk/>
            <pc:sldMk cId="2356856812" sldId="2147375884"/>
            <ac:spMk id="20" creationId="{66D29F91-7C02-E136-53BA-AF2FAD1140DC}"/>
          </ac:spMkLst>
        </pc:spChg>
        <pc:spChg chg="add mod">
          <ac:chgData name="Marc Paganini" userId="e3c0fd39-a7c2-4578-a5f4-b0a2fdde86d6" providerId="ADAL" clId="{77F135A2-8CBF-4641-B7D5-C102714C9817}" dt="2023-03-27T09:06:43.960" v="1688" actId="20577"/>
          <ac:spMkLst>
            <pc:docMk/>
            <pc:sldMk cId="2356856812" sldId="2147375884"/>
            <ac:spMk id="21" creationId="{0F36AD2A-45B1-75AB-F53D-F6FA8B6020C4}"/>
          </ac:spMkLst>
        </pc:spChg>
        <pc:spChg chg="del">
          <ac:chgData name="Marc Paganini" userId="e3c0fd39-a7c2-4578-a5f4-b0a2fdde86d6" providerId="ADAL" clId="{77F135A2-8CBF-4641-B7D5-C102714C9817}" dt="2023-03-27T08:54:26.544" v="1498" actId="478"/>
          <ac:spMkLst>
            <pc:docMk/>
            <pc:sldMk cId="2356856812" sldId="2147375884"/>
            <ac:spMk id="29" creationId="{080785AC-CDE5-2CA9-DC6B-00F3F41F3D8B}"/>
          </ac:spMkLst>
        </pc:spChg>
        <pc:spChg chg="del">
          <ac:chgData name="Marc Paganini" userId="e3c0fd39-a7c2-4578-a5f4-b0a2fdde86d6" providerId="ADAL" clId="{77F135A2-8CBF-4641-B7D5-C102714C9817}" dt="2023-03-27T08:58:35.222" v="1538" actId="478"/>
          <ac:spMkLst>
            <pc:docMk/>
            <pc:sldMk cId="2356856812" sldId="2147375884"/>
            <ac:spMk id="30" creationId="{E3A7489D-C366-93EB-CB46-BB56AB0926E4}"/>
          </ac:spMkLst>
        </pc:spChg>
        <pc:spChg chg="del">
          <ac:chgData name="Marc Paganini" userId="e3c0fd39-a7c2-4578-a5f4-b0a2fdde86d6" providerId="ADAL" clId="{77F135A2-8CBF-4641-B7D5-C102714C9817}" dt="2023-03-27T08:54:24.612" v="1496" actId="478"/>
          <ac:spMkLst>
            <pc:docMk/>
            <pc:sldMk cId="2356856812" sldId="2147375884"/>
            <ac:spMk id="31" creationId="{61D8C322-EBEC-7F8E-AC2E-0C453BFE7D93}"/>
          </ac:spMkLst>
        </pc:spChg>
        <pc:spChg chg="del">
          <ac:chgData name="Marc Paganini" userId="e3c0fd39-a7c2-4578-a5f4-b0a2fdde86d6" providerId="ADAL" clId="{77F135A2-8CBF-4641-B7D5-C102714C9817}" dt="2023-03-27T08:54:22.208" v="1494" actId="478"/>
          <ac:spMkLst>
            <pc:docMk/>
            <pc:sldMk cId="2356856812" sldId="2147375884"/>
            <ac:spMk id="32" creationId="{D9154B93-71A6-5C15-E639-016F280BF6B9}"/>
          </ac:spMkLst>
        </pc:spChg>
        <pc:spChg chg="del">
          <ac:chgData name="Marc Paganini" userId="e3c0fd39-a7c2-4578-a5f4-b0a2fdde86d6" providerId="ADAL" clId="{77F135A2-8CBF-4641-B7D5-C102714C9817}" dt="2023-03-27T08:54:23.417" v="1495" actId="478"/>
          <ac:spMkLst>
            <pc:docMk/>
            <pc:sldMk cId="2356856812" sldId="2147375884"/>
            <ac:spMk id="33" creationId="{2D1AE463-060F-EB03-0F2B-BA3A1D5E9AD1}"/>
          </ac:spMkLst>
        </pc:spChg>
        <pc:spChg chg="del">
          <ac:chgData name="Marc Paganini" userId="e3c0fd39-a7c2-4578-a5f4-b0a2fdde86d6" providerId="ADAL" clId="{77F135A2-8CBF-4641-B7D5-C102714C9817}" dt="2023-03-27T08:54:25.533" v="1497" actId="478"/>
          <ac:spMkLst>
            <pc:docMk/>
            <pc:sldMk cId="2356856812" sldId="2147375884"/>
            <ac:spMk id="38" creationId="{C4C45AA9-9EB8-E4EB-58B5-1060A2E99205}"/>
          </ac:spMkLst>
        </pc:spChg>
        <pc:spChg chg="mod topLvl">
          <ac:chgData name="Marc Paganini" userId="e3c0fd39-a7c2-4578-a5f4-b0a2fdde86d6" providerId="ADAL" clId="{77F135A2-8CBF-4641-B7D5-C102714C9817}" dt="2023-03-27T09:05:52.796" v="1680" actId="1035"/>
          <ac:spMkLst>
            <pc:docMk/>
            <pc:sldMk cId="2356856812" sldId="2147375884"/>
            <ac:spMk id="49" creationId="{04B9B63A-634F-C088-BEB3-FC8D79CC70DA}"/>
          </ac:spMkLst>
        </pc:spChg>
        <pc:spChg chg="mod topLvl">
          <ac:chgData name="Marc Paganini" userId="e3c0fd39-a7c2-4578-a5f4-b0a2fdde86d6" providerId="ADAL" clId="{77F135A2-8CBF-4641-B7D5-C102714C9817}" dt="2023-03-27T09:05:52.796" v="1680" actId="1035"/>
          <ac:spMkLst>
            <pc:docMk/>
            <pc:sldMk cId="2356856812" sldId="2147375884"/>
            <ac:spMk id="50" creationId="{5D51EC01-5D34-FB12-C202-F072C24A7E5D}"/>
          </ac:spMkLst>
        </pc:spChg>
        <pc:spChg chg="mod topLvl">
          <ac:chgData name="Marc Paganini" userId="e3c0fd39-a7c2-4578-a5f4-b0a2fdde86d6" providerId="ADAL" clId="{77F135A2-8CBF-4641-B7D5-C102714C9817}" dt="2023-03-27T09:05:52.796" v="1680" actId="1035"/>
          <ac:spMkLst>
            <pc:docMk/>
            <pc:sldMk cId="2356856812" sldId="2147375884"/>
            <ac:spMk id="51" creationId="{16541497-D0DC-76C3-F120-A489E000D8C4}"/>
          </ac:spMkLst>
        </pc:spChg>
        <pc:spChg chg="mod topLvl">
          <ac:chgData name="Marc Paganini" userId="e3c0fd39-a7c2-4578-a5f4-b0a2fdde86d6" providerId="ADAL" clId="{77F135A2-8CBF-4641-B7D5-C102714C9817}" dt="2023-03-27T09:05:52.796" v="1680" actId="1035"/>
          <ac:spMkLst>
            <pc:docMk/>
            <pc:sldMk cId="2356856812" sldId="2147375884"/>
            <ac:spMk id="53" creationId="{6233984A-912A-CFFF-C80A-9CAAF722DAEC}"/>
          </ac:spMkLst>
        </pc:spChg>
        <pc:spChg chg="mod topLvl">
          <ac:chgData name="Marc Paganini" userId="e3c0fd39-a7c2-4578-a5f4-b0a2fdde86d6" providerId="ADAL" clId="{77F135A2-8CBF-4641-B7D5-C102714C9817}" dt="2023-03-27T09:05:52.796" v="1680" actId="1035"/>
          <ac:spMkLst>
            <pc:docMk/>
            <pc:sldMk cId="2356856812" sldId="2147375884"/>
            <ac:spMk id="58" creationId="{2E9668A5-9E92-0D93-9B8E-C691FD23ADBC}"/>
          </ac:spMkLst>
        </pc:spChg>
        <pc:spChg chg="mod topLvl">
          <ac:chgData name="Marc Paganini" userId="e3c0fd39-a7c2-4578-a5f4-b0a2fdde86d6" providerId="ADAL" clId="{77F135A2-8CBF-4641-B7D5-C102714C9817}" dt="2023-03-27T09:05:52.796" v="1680" actId="1035"/>
          <ac:spMkLst>
            <pc:docMk/>
            <pc:sldMk cId="2356856812" sldId="2147375884"/>
            <ac:spMk id="62" creationId="{3D75BA94-F7B1-8F37-837C-39ED844F682B}"/>
          </ac:spMkLst>
        </pc:spChg>
        <pc:spChg chg="mod">
          <ac:chgData name="Marc Paganini" userId="e3c0fd39-a7c2-4578-a5f4-b0a2fdde86d6" providerId="ADAL" clId="{77F135A2-8CBF-4641-B7D5-C102714C9817}" dt="2023-03-27T09:05:52.796" v="1680" actId="1035"/>
          <ac:spMkLst>
            <pc:docMk/>
            <pc:sldMk cId="2356856812" sldId="2147375884"/>
            <ac:spMk id="64" creationId="{7D7BEDDC-09A8-7A35-95F9-2CDBF44CF511}"/>
          </ac:spMkLst>
        </pc:spChg>
        <pc:grpChg chg="del">
          <ac:chgData name="Marc Paganini" userId="e3c0fd39-a7c2-4578-a5f4-b0a2fdde86d6" providerId="ADAL" clId="{77F135A2-8CBF-4641-B7D5-C102714C9817}" dt="2023-03-27T08:56:31.569" v="1507" actId="165"/>
          <ac:grpSpMkLst>
            <pc:docMk/>
            <pc:sldMk cId="2356856812" sldId="2147375884"/>
            <ac:grpSpMk id="24" creationId="{77BE86DB-6482-7C28-02AC-845ED62319B0}"/>
          </ac:grpSpMkLst>
        </pc:grpChg>
        <pc:grpChg chg="del">
          <ac:chgData name="Marc Paganini" userId="e3c0fd39-a7c2-4578-a5f4-b0a2fdde86d6" providerId="ADAL" clId="{77F135A2-8CBF-4641-B7D5-C102714C9817}" dt="2023-03-27T08:57:07.750" v="1512" actId="165"/>
          <ac:grpSpMkLst>
            <pc:docMk/>
            <pc:sldMk cId="2356856812" sldId="2147375884"/>
            <ac:grpSpMk id="25" creationId="{5040C950-5588-1C28-E5A5-56BF1C7685D1}"/>
          </ac:grpSpMkLst>
        </pc:grpChg>
        <pc:grpChg chg="del">
          <ac:chgData name="Marc Paganini" userId="e3c0fd39-a7c2-4578-a5f4-b0a2fdde86d6" providerId="ADAL" clId="{77F135A2-8CBF-4641-B7D5-C102714C9817}" dt="2023-03-27T08:57:04.043" v="1511" actId="165"/>
          <ac:grpSpMkLst>
            <pc:docMk/>
            <pc:sldMk cId="2356856812" sldId="2147375884"/>
            <ac:grpSpMk id="26" creationId="{A68863F6-B393-AFE2-7F27-4497E54277C6}"/>
          </ac:grpSpMkLst>
        </pc:grpChg>
        <pc:grpChg chg="del mod">
          <ac:chgData name="Marc Paganini" userId="e3c0fd39-a7c2-4578-a5f4-b0a2fdde86d6" providerId="ADAL" clId="{77F135A2-8CBF-4641-B7D5-C102714C9817}" dt="2023-03-27T08:56:45.825" v="1509" actId="165"/>
          <ac:grpSpMkLst>
            <pc:docMk/>
            <pc:sldMk cId="2356856812" sldId="2147375884"/>
            <ac:grpSpMk id="39" creationId="{29132613-4537-94F1-BD0C-5238EB534A15}"/>
          </ac:grpSpMkLst>
        </pc:grpChg>
        <pc:picChg chg="mod topLvl">
          <ac:chgData name="Marc Paganini" userId="e3c0fd39-a7c2-4578-a5f4-b0a2fdde86d6" providerId="ADAL" clId="{77F135A2-8CBF-4641-B7D5-C102714C9817}" dt="2023-03-27T09:05:52.796" v="1680" actId="1035"/>
          <ac:picMkLst>
            <pc:docMk/>
            <pc:sldMk cId="2356856812" sldId="2147375884"/>
            <ac:picMk id="3" creationId="{240C206E-38E7-A599-8CC4-39ED96E0C462}"/>
          </ac:picMkLst>
        </pc:picChg>
        <pc:picChg chg="mod">
          <ac:chgData name="Marc Paganini" userId="e3c0fd39-a7c2-4578-a5f4-b0a2fdde86d6" providerId="ADAL" clId="{77F135A2-8CBF-4641-B7D5-C102714C9817}" dt="2023-03-27T09:05:52.796" v="1680" actId="1035"/>
          <ac:picMkLst>
            <pc:docMk/>
            <pc:sldMk cId="2356856812" sldId="2147375884"/>
            <ac:picMk id="4" creationId="{F6975103-B821-8E03-04E8-6C77A6CE3A64}"/>
          </ac:picMkLst>
        </pc:picChg>
        <pc:picChg chg="mod topLvl">
          <ac:chgData name="Marc Paganini" userId="e3c0fd39-a7c2-4578-a5f4-b0a2fdde86d6" providerId="ADAL" clId="{77F135A2-8CBF-4641-B7D5-C102714C9817}" dt="2023-03-27T09:05:52.796" v="1680" actId="1035"/>
          <ac:picMkLst>
            <pc:docMk/>
            <pc:sldMk cId="2356856812" sldId="2147375884"/>
            <ac:picMk id="5" creationId="{867E33D5-08EC-B4A9-E532-04833C98CCCD}"/>
          </ac:picMkLst>
        </pc:picChg>
        <pc:picChg chg="mod">
          <ac:chgData name="Marc Paganini" userId="e3c0fd39-a7c2-4578-a5f4-b0a2fdde86d6" providerId="ADAL" clId="{77F135A2-8CBF-4641-B7D5-C102714C9817}" dt="2023-03-27T09:05:52.796" v="1680" actId="1035"/>
          <ac:picMkLst>
            <pc:docMk/>
            <pc:sldMk cId="2356856812" sldId="2147375884"/>
            <ac:picMk id="6" creationId="{2803DAB1-40E9-7D87-6AAE-B97C2D61FEC5}"/>
          </ac:picMkLst>
        </pc:picChg>
        <pc:picChg chg="mod topLvl">
          <ac:chgData name="Marc Paganini" userId="e3c0fd39-a7c2-4578-a5f4-b0a2fdde86d6" providerId="ADAL" clId="{77F135A2-8CBF-4641-B7D5-C102714C9817}" dt="2023-03-27T09:05:52.796" v="1680" actId="1035"/>
          <ac:picMkLst>
            <pc:docMk/>
            <pc:sldMk cId="2356856812" sldId="2147375884"/>
            <ac:picMk id="13" creationId="{1A8BECC4-A3D5-388D-817A-417D8640F47B}"/>
          </ac:picMkLst>
        </pc:picChg>
        <pc:picChg chg="mod topLvl">
          <ac:chgData name="Marc Paganini" userId="e3c0fd39-a7c2-4578-a5f4-b0a2fdde86d6" providerId="ADAL" clId="{77F135A2-8CBF-4641-B7D5-C102714C9817}" dt="2023-03-27T09:05:52.796" v="1680" actId="1035"/>
          <ac:picMkLst>
            <pc:docMk/>
            <pc:sldMk cId="2356856812" sldId="2147375884"/>
            <ac:picMk id="14" creationId="{CDBCE777-5004-2A83-EE41-83B9C6BB2F2C}"/>
          </ac:picMkLst>
        </pc:picChg>
        <pc:picChg chg="mod topLvl">
          <ac:chgData name="Marc Paganini" userId="e3c0fd39-a7c2-4578-a5f4-b0a2fdde86d6" providerId="ADAL" clId="{77F135A2-8CBF-4641-B7D5-C102714C9817}" dt="2023-03-27T09:05:52.796" v="1680" actId="1035"/>
          <ac:picMkLst>
            <pc:docMk/>
            <pc:sldMk cId="2356856812" sldId="2147375884"/>
            <ac:picMk id="34" creationId="{F752BE96-290E-4C91-E852-19432ABBC78C}"/>
          </ac:picMkLst>
        </pc:picChg>
        <pc:picChg chg="mod topLvl">
          <ac:chgData name="Marc Paganini" userId="e3c0fd39-a7c2-4578-a5f4-b0a2fdde86d6" providerId="ADAL" clId="{77F135A2-8CBF-4641-B7D5-C102714C9817}" dt="2023-03-27T09:05:52.796" v="1680" actId="1035"/>
          <ac:picMkLst>
            <pc:docMk/>
            <pc:sldMk cId="2356856812" sldId="2147375884"/>
            <ac:picMk id="48" creationId="{34106FB4-249E-3064-4A9E-D1649E178AF1}"/>
          </ac:picMkLst>
        </pc:picChg>
        <pc:picChg chg="mod topLvl">
          <ac:chgData name="Marc Paganini" userId="e3c0fd39-a7c2-4578-a5f4-b0a2fdde86d6" providerId="ADAL" clId="{77F135A2-8CBF-4641-B7D5-C102714C9817}" dt="2023-03-27T09:05:52.796" v="1680" actId="1035"/>
          <ac:picMkLst>
            <pc:docMk/>
            <pc:sldMk cId="2356856812" sldId="2147375884"/>
            <ac:picMk id="1025" creationId="{60FBF845-6478-FF6D-BE85-1204A37E685E}"/>
          </ac:picMkLst>
        </pc:picChg>
        <pc:picChg chg="mod topLvl">
          <ac:chgData name="Marc Paganini" userId="e3c0fd39-a7c2-4578-a5f4-b0a2fdde86d6" providerId="ADAL" clId="{77F135A2-8CBF-4641-B7D5-C102714C9817}" dt="2023-03-27T09:05:52.796" v="1680" actId="1035"/>
          <ac:picMkLst>
            <pc:docMk/>
            <pc:sldMk cId="2356856812" sldId="2147375884"/>
            <ac:picMk id="1029" creationId="{A930C125-5E8A-91AF-F325-5DC8189066B3}"/>
          </ac:picMkLst>
        </pc:picChg>
        <pc:picChg chg="mod">
          <ac:chgData name="Marc Paganini" userId="e3c0fd39-a7c2-4578-a5f4-b0a2fdde86d6" providerId="ADAL" clId="{77F135A2-8CBF-4641-B7D5-C102714C9817}" dt="2023-03-27T09:05:52.796" v="1680" actId="1035"/>
          <ac:picMkLst>
            <pc:docMk/>
            <pc:sldMk cId="2356856812" sldId="2147375884"/>
            <ac:picMk id="1033" creationId="{CAF98947-96DC-4762-A580-3BB303302EC2}"/>
          </ac:picMkLst>
        </pc:picChg>
        <pc:picChg chg="mod">
          <ac:chgData name="Marc Paganini" userId="e3c0fd39-a7c2-4578-a5f4-b0a2fdde86d6" providerId="ADAL" clId="{77F135A2-8CBF-4641-B7D5-C102714C9817}" dt="2023-03-27T09:05:52.796" v="1680" actId="1035"/>
          <ac:picMkLst>
            <pc:docMk/>
            <pc:sldMk cId="2356856812" sldId="2147375884"/>
            <ac:picMk id="1035" creationId="{56635EF0-3931-4D44-CBEB-B61A5411CF86}"/>
          </ac:picMkLst>
        </pc:picChg>
      </pc:sldChg>
      <pc:sldChg chg="addSp delSp modSp new mod ord modNotesTx">
        <pc:chgData name="Marc Paganini" userId="e3c0fd39-a7c2-4578-a5f4-b0a2fdde86d6" providerId="ADAL" clId="{77F135A2-8CBF-4641-B7D5-C102714C9817}" dt="2023-03-27T20:17:06.612" v="13309" actId="20577"/>
        <pc:sldMkLst>
          <pc:docMk/>
          <pc:sldMk cId="2150748224" sldId="2147375885"/>
        </pc:sldMkLst>
        <pc:spChg chg="del mod">
          <ac:chgData name="Marc Paganini" userId="e3c0fd39-a7c2-4578-a5f4-b0a2fdde86d6" providerId="ADAL" clId="{77F135A2-8CBF-4641-B7D5-C102714C9817}" dt="2023-03-27T09:14:47.556" v="1707" actId="478"/>
          <ac:spMkLst>
            <pc:docMk/>
            <pc:sldMk cId="2150748224" sldId="2147375885"/>
            <ac:spMk id="2" creationId="{D3072C0A-BCB0-5836-1569-9EAE771983D5}"/>
          </ac:spMkLst>
        </pc:spChg>
        <pc:spChg chg="mod">
          <ac:chgData name="Marc Paganini" userId="e3c0fd39-a7c2-4578-a5f4-b0a2fdde86d6" providerId="ADAL" clId="{77F135A2-8CBF-4641-B7D5-C102714C9817}" dt="2023-03-27T09:20:02.742" v="1851" actId="20577"/>
          <ac:spMkLst>
            <pc:docMk/>
            <pc:sldMk cId="2150748224" sldId="2147375885"/>
            <ac:spMk id="3" creationId="{F7312C43-5E3B-3ECB-E188-DF4EB4316F91}"/>
          </ac:spMkLst>
        </pc:spChg>
        <pc:spChg chg="add del mod">
          <ac:chgData name="Marc Paganini" userId="e3c0fd39-a7c2-4578-a5f4-b0a2fdde86d6" providerId="ADAL" clId="{77F135A2-8CBF-4641-B7D5-C102714C9817}" dt="2023-03-27T09:14:31.682" v="1705"/>
          <ac:spMkLst>
            <pc:docMk/>
            <pc:sldMk cId="2150748224" sldId="2147375885"/>
            <ac:spMk id="5" creationId="{57429B3D-1CC7-BDCA-FFAF-119203A79FF1}"/>
          </ac:spMkLst>
        </pc:spChg>
        <pc:spChg chg="add mod">
          <ac:chgData name="Marc Paganini" userId="e3c0fd39-a7c2-4578-a5f4-b0a2fdde86d6" providerId="ADAL" clId="{77F135A2-8CBF-4641-B7D5-C102714C9817}" dt="2023-03-27T09:18:50.357" v="1761" actId="1076"/>
          <ac:spMkLst>
            <pc:docMk/>
            <pc:sldMk cId="2150748224" sldId="2147375885"/>
            <ac:spMk id="7" creationId="{982E437B-7B31-115D-E65C-F4D5CA0381BA}"/>
          </ac:spMkLst>
        </pc:spChg>
        <pc:spChg chg="add mod">
          <ac:chgData name="Marc Paganini" userId="e3c0fd39-a7c2-4578-a5f4-b0a2fdde86d6" providerId="ADAL" clId="{77F135A2-8CBF-4641-B7D5-C102714C9817}" dt="2023-03-27T09:18:50.357" v="1761" actId="1076"/>
          <ac:spMkLst>
            <pc:docMk/>
            <pc:sldMk cId="2150748224" sldId="2147375885"/>
            <ac:spMk id="8" creationId="{C5784B1D-B2AB-8A8F-F6CA-6B663824FE1A}"/>
          </ac:spMkLst>
        </pc:spChg>
        <pc:spChg chg="add mod">
          <ac:chgData name="Marc Paganini" userId="e3c0fd39-a7c2-4578-a5f4-b0a2fdde86d6" providerId="ADAL" clId="{77F135A2-8CBF-4641-B7D5-C102714C9817}" dt="2023-03-27T09:18:50.357" v="1761" actId="1076"/>
          <ac:spMkLst>
            <pc:docMk/>
            <pc:sldMk cId="2150748224" sldId="2147375885"/>
            <ac:spMk id="9" creationId="{0B01696D-B4F5-2C96-D482-90B18C096941}"/>
          </ac:spMkLst>
        </pc:spChg>
        <pc:spChg chg="add mod">
          <ac:chgData name="Marc Paganini" userId="e3c0fd39-a7c2-4578-a5f4-b0a2fdde86d6" providerId="ADAL" clId="{77F135A2-8CBF-4641-B7D5-C102714C9817}" dt="2023-03-27T09:18:50.357" v="1761" actId="1076"/>
          <ac:spMkLst>
            <pc:docMk/>
            <pc:sldMk cId="2150748224" sldId="2147375885"/>
            <ac:spMk id="10" creationId="{6AC94093-9C77-06F4-C538-BD9BE00AC8C4}"/>
          </ac:spMkLst>
        </pc:spChg>
        <pc:spChg chg="add del mod">
          <ac:chgData name="Marc Paganini" userId="e3c0fd39-a7c2-4578-a5f4-b0a2fdde86d6" providerId="ADAL" clId="{77F135A2-8CBF-4641-B7D5-C102714C9817}" dt="2023-03-27T09:14:56.104" v="1710" actId="478"/>
          <ac:spMkLst>
            <pc:docMk/>
            <pc:sldMk cId="2150748224" sldId="2147375885"/>
            <ac:spMk id="11" creationId="{19094667-775B-0F6E-0106-AE5ABFFCD516}"/>
          </ac:spMkLst>
        </pc:spChg>
        <pc:spChg chg="add mod">
          <ac:chgData name="Marc Paganini" userId="e3c0fd39-a7c2-4578-a5f4-b0a2fdde86d6" providerId="ADAL" clId="{77F135A2-8CBF-4641-B7D5-C102714C9817}" dt="2023-03-27T09:18:50.357" v="1761" actId="1076"/>
          <ac:spMkLst>
            <pc:docMk/>
            <pc:sldMk cId="2150748224" sldId="2147375885"/>
            <ac:spMk id="16" creationId="{64CB5EEA-8FA7-CB13-B9A0-0ACAD439D77E}"/>
          </ac:spMkLst>
        </pc:spChg>
        <pc:spChg chg="add mod">
          <ac:chgData name="Marc Paganini" userId="e3c0fd39-a7c2-4578-a5f4-b0a2fdde86d6" providerId="ADAL" clId="{77F135A2-8CBF-4641-B7D5-C102714C9817}" dt="2023-03-27T15:11:46.467" v="12465" actId="1038"/>
          <ac:spMkLst>
            <pc:docMk/>
            <pc:sldMk cId="2150748224" sldId="2147375885"/>
            <ac:spMk id="17" creationId="{3F2BD49D-39D6-BE9E-C7D0-72ABEF0FE04B}"/>
          </ac:spMkLst>
        </pc:spChg>
        <pc:spChg chg="add mod">
          <ac:chgData name="Marc Paganini" userId="e3c0fd39-a7c2-4578-a5f4-b0a2fdde86d6" providerId="ADAL" clId="{77F135A2-8CBF-4641-B7D5-C102714C9817}" dt="2023-03-27T09:24:05.477" v="1914" actId="1076"/>
          <ac:spMkLst>
            <pc:docMk/>
            <pc:sldMk cId="2150748224" sldId="2147375885"/>
            <ac:spMk id="26" creationId="{755B6D6D-30F4-4A2B-21A0-00E2B9A3ACCF}"/>
          </ac:spMkLst>
        </pc:spChg>
        <pc:spChg chg="add mod">
          <ac:chgData name="Marc Paganini" userId="e3c0fd39-a7c2-4578-a5f4-b0a2fdde86d6" providerId="ADAL" clId="{77F135A2-8CBF-4641-B7D5-C102714C9817}" dt="2023-03-27T09:24:17.466" v="1915" actId="20577"/>
          <ac:spMkLst>
            <pc:docMk/>
            <pc:sldMk cId="2150748224" sldId="2147375885"/>
            <ac:spMk id="27" creationId="{6A595FF2-DC26-EC13-8764-2392FA79D52A}"/>
          </ac:spMkLst>
        </pc:spChg>
        <pc:spChg chg="add mod">
          <ac:chgData name="Marc Paganini" userId="e3c0fd39-a7c2-4578-a5f4-b0a2fdde86d6" providerId="ADAL" clId="{77F135A2-8CBF-4641-B7D5-C102714C9817}" dt="2023-03-27T09:23:47.127" v="1913" actId="465"/>
          <ac:spMkLst>
            <pc:docMk/>
            <pc:sldMk cId="2150748224" sldId="2147375885"/>
            <ac:spMk id="28" creationId="{57475E76-67FB-C186-DDF3-2841A6869D8F}"/>
          </ac:spMkLst>
        </pc:spChg>
        <pc:spChg chg="add mod">
          <ac:chgData name="Marc Paganini" userId="e3c0fd39-a7c2-4578-a5f4-b0a2fdde86d6" providerId="ADAL" clId="{77F135A2-8CBF-4641-B7D5-C102714C9817}" dt="2023-03-27T09:23:47.127" v="1913" actId="465"/>
          <ac:spMkLst>
            <pc:docMk/>
            <pc:sldMk cId="2150748224" sldId="2147375885"/>
            <ac:spMk id="29" creationId="{0CC08179-172C-7CFA-3345-AC191A777140}"/>
          </ac:spMkLst>
        </pc:spChg>
        <pc:spChg chg="add mod">
          <ac:chgData name="Marc Paganini" userId="e3c0fd39-a7c2-4578-a5f4-b0a2fdde86d6" providerId="ADAL" clId="{77F135A2-8CBF-4641-B7D5-C102714C9817}" dt="2023-03-27T09:23:47.127" v="1913" actId="465"/>
          <ac:spMkLst>
            <pc:docMk/>
            <pc:sldMk cId="2150748224" sldId="2147375885"/>
            <ac:spMk id="32" creationId="{DC4A658D-7F77-5425-2AD6-4028EA572E04}"/>
          </ac:spMkLst>
        </pc:spChg>
        <pc:spChg chg="add del">
          <ac:chgData name="Marc Paganini" userId="e3c0fd39-a7c2-4578-a5f4-b0a2fdde86d6" providerId="ADAL" clId="{77F135A2-8CBF-4641-B7D5-C102714C9817}" dt="2023-03-27T14:30:15.608" v="9752" actId="22"/>
          <ac:spMkLst>
            <pc:docMk/>
            <pc:sldMk cId="2150748224" sldId="2147375885"/>
            <ac:spMk id="41" creationId="{375BAAF7-4237-0FB5-F8F7-C14742B84366}"/>
          </ac:spMkLst>
        </pc:spChg>
        <pc:grpChg chg="add mod">
          <ac:chgData name="Marc Paganini" userId="e3c0fd39-a7c2-4578-a5f4-b0a2fdde86d6" providerId="ADAL" clId="{77F135A2-8CBF-4641-B7D5-C102714C9817}" dt="2023-03-27T09:16:13.048" v="1732" actId="164"/>
          <ac:grpSpMkLst>
            <pc:docMk/>
            <pc:sldMk cId="2150748224" sldId="2147375885"/>
            <ac:grpSpMk id="21" creationId="{FA5517CB-6C69-510C-A3A1-12109F4A64FE}"/>
          </ac:grpSpMkLst>
        </pc:grpChg>
        <pc:grpChg chg="add mod">
          <ac:chgData name="Marc Paganini" userId="e3c0fd39-a7c2-4578-a5f4-b0a2fdde86d6" providerId="ADAL" clId="{77F135A2-8CBF-4641-B7D5-C102714C9817}" dt="2023-03-27T09:18:50.357" v="1761" actId="1076"/>
          <ac:grpSpMkLst>
            <pc:docMk/>
            <pc:sldMk cId="2150748224" sldId="2147375885"/>
            <ac:grpSpMk id="22" creationId="{962E6BC4-56EC-E931-2480-5B3139642DBE}"/>
          </ac:grpSpMkLst>
        </pc:grpChg>
        <pc:picChg chg="add del mod">
          <ac:chgData name="Marc Paganini" userId="e3c0fd39-a7c2-4578-a5f4-b0a2fdde86d6" providerId="ADAL" clId="{77F135A2-8CBF-4641-B7D5-C102714C9817}" dt="2023-03-27T09:14:44.338" v="1706" actId="478"/>
          <ac:picMkLst>
            <pc:docMk/>
            <pc:sldMk cId="2150748224" sldId="2147375885"/>
            <ac:picMk id="4" creationId="{9676F03C-FF9F-3C96-EBF9-76045570D9A1}"/>
          </ac:picMkLst>
        </pc:picChg>
        <pc:picChg chg="add del mod">
          <ac:chgData name="Marc Paganini" userId="e3c0fd39-a7c2-4578-a5f4-b0a2fdde86d6" providerId="ADAL" clId="{77F135A2-8CBF-4641-B7D5-C102714C9817}" dt="2023-03-27T09:18:50.357" v="1761" actId="1076"/>
          <ac:picMkLst>
            <pc:docMk/>
            <pc:sldMk cId="2150748224" sldId="2147375885"/>
            <ac:picMk id="6" creationId="{A27D3642-BA7E-C4BC-4C2F-8816B962CD71}"/>
          </ac:picMkLst>
        </pc:picChg>
        <pc:picChg chg="add mod">
          <ac:chgData name="Marc Paganini" userId="e3c0fd39-a7c2-4578-a5f4-b0a2fdde86d6" providerId="ADAL" clId="{77F135A2-8CBF-4641-B7D5-C102714C9817}" dt="2023-03-27T09:21:26.052" v="1859" actId="14100"/>
          <ac:picMkLst>
            <pc:docMk/>
            <pc:sldMk cId="2150748224" sldId="2147375885"/>
            <ac:picMk id="25" creationId="{41201E9A-8455-83EA-7E0E-3834A7694F8E}"/>
          </ac:picMkLst>
        </pc:picChg>
        <pc:picChg chg="add mod">
          <ac:chgData name="Marc Paganini" userId="e3c0fd39-a7c2-4578-a5f4-b0a2fdde86d6" providerId="ADAL" clId="{77F135A2-8CBF-4641-B7D5-C102714C9817}" dt="2023-03-27T09:23:16.383" v="1909" actId="465"/>
          <ac:picMkLst>
            <pc:docMk/>
            <pc:sldMk cId="2150748224" sldId="2147375885"/>
            <ac:picMk id="30" creationId="{04B45158-8EC7-9396-58AC-4A35348D66E9}"/>
          </ac:picMkLst>
        </pc:picChg>
        <pc:picChg chg="add mod">
          <ac:chgData name="Marc Paganini" userId="e3c0fd39-a7c2-4578-a5f4-b0a2fdde86d6" providerId="ADAL" clId="{77F135A2-8CBF-4641-B7D5-C102714C9817}" dt="2023-03-27T09:23:16.383" v="1909" actId="465"/>
          <ac:picMkLst>
            <pc:docMk/>
            <pc:sldMk cId="2150748224" sldId="2147375885"/>
            <ac:picMk id="31" creationId="{F57E9246-4039-84A9-52F2-A29B7AEB9E86}"/>
          </ac:picMkLst>
        </pc:picChg>
        <pc:picChg chg="add mod">
          <ac:chgData name="Marc Paganini" userId="e3c0fd39-a7c2-4578-a5f4-b0a2fdde86d6" providerId="ADAL" clId="{77F135A2-8CBF-4641-B7D5-C102714C9817}" dt="2023-03-27T09:23:16.383" v="1909" actId="465"/>
          <ac:picMkLst>
            <pc:docMk/>
            <pc:sldMk cId="2150748224" sldId="2147375885"/>
            <ac:picMk id="33" creationId="{44F92853-F1D1-BFFF-C55F-41108457C855}"/>
          </ac:picMkLst>
        </pc:picChg>
        <pc:picChg chg="add mod">
          <ac:chgData name="Marc Paganini" userId="e3c0fd39-a7c2-4578-a5f4-b0a2fdde86d6" providerId="ADAL" clId="{77F135A2-8CBF-4641-B7D5-C102714C9817}" dt="2023-03-27T09:23:16.383" v="1909" actId="465"/>
          <ac:picMkLst>
            <pc:docMk/>
            <pc:sldMk cId="2150748224" sldId="2147375885"/>
            <ac:picMk id="34" creationId="{653DD9C5-C21B-F2BD-9E1F-2CA9FFAC27C5}"/>
          </ac:picMkLst>
        </pc:picChg>
        <pc:cxnChg chg="add del mod">
          <ac:chgData name="Marc Paganini" userId="e3c0fd39-a7c2-4578-a5f4-b0a2fdde86d6" providerId="ADAL" clId="{77F135A2-8CBF-4641-B7D5-C102714C9817}" dt="2023-03-27T09:15:03.592" v="1711" actId="478"/>
          <ac:cxnSpMkLst>
            <pc:docMk/>
            <pc:sldMk cId="2150748224" sldId="2147375885"/>
            <ac:cxnSpMk id="12" creationId="{D7237367-0171-AFEE-8891-65930CEABD39}"/>
          </ac:cxnSpMkLst>
        </pc:cxnChg>
        <pc:cxnChg chg="add del mod">
          <ac:chgData name="Marc Paganini" userId="e3c0fd39-a7c2-4578-a5f4-b0a2fdde86d6" providerId="ADAL" clId="{77F135A2-8CBF-4641-B7D5-C102714C9817}" dt="2023-03-27T09:16:36.298" v="1737" actId="478"/>
          <ac:cxnSpMkLst>
            <pc:docMk/>
            <pc:sldMk cId="2150748224" sldId="2147375885"/>
            <ac:cxnSpMk id="13" creationId="{3205D846-AC10-3975-7E4A-8B5544739799}"/>
          </ac:cxnSpMkLst>
        </pc:cxnChg>
        <pc:cxnChg chg="add mod">
          <ac:chgData name="Marc Paganini" userId="e3c0fd39-a7c2-4578-a5f4-b0a2fdde86d6" providerId="ADAL" clId="{77F135A2-8CBF-4641-B7D5-C102714C9817}" dt="2023-03-27T09:24:33.287" v="1916" actId="14100"/>
          <ac:cxnSpMkLst>
            <pc:docMk/>
            <pc:sldMk cId="2150748224" sldId="2147375885"/>
            <ac:cxnSpMk id="14" creationId="{6DB32FD7-73FC-A345-19F0-4B7A1690C0E2}"/>
          </ac:cxnSpMkLst>
        </pc:cxnChg>
        <pc:cxnChg chg="add mod">
          <ac:chgData name="Marc Paganini" userId="e3c0fd39-a7c2-4578-a5f4-b0a2fdde86d6" providerId="ADAL" clId="{77F135A2-8CBF-4641-B7D5-C102714C9817}" dt="2023-03-27T09:18:50.357" v="1761" actId="1076"/>
          <ac:cxnSpMkLst>
            <pc:docMk/>
            <pc:sldMk cId="2150748224" sldId="2147375885"/>
            <ac:cxnSpMk id="15" creationId="{9B7D9CB9-93C7-CBAF-711C-808526F079B7}"/>
          </ac:cxnSpMkLst>
        </pc:cxnChg>
        <pc:cxnChg chg="add mod">
          <ac:chgData name="Marc Paganini" userId="e3c0fd39-a7c2-4578-a5f4-b0a2fdde86d6" providerId="ADAL" clId="{77F135A2-8CBF-4641-B7D5-C102714C9817}" dt="2023-03-27T09:24:49.444" v="1920" actId="14100"/>
          <ac:cxnSpMkLst>
            <pc:docMk/>
            <pc:sldMk cId="2150748224" sldId="2147375885"/>
            <ac:cxnSpMk id="18" creationId="{DAA215DB-E184-BB5E-A65F-403EF6006B81}"/>
          </ac:cxnSpMkLst>
        </pc:cxnChg>
        <pc:cxnChg chg="add mod">
          <ac:chgData name="Marc Paganini" userId="e3c0fd39-a7c2-4578-a5f4-b0a2fdde86d6" providerId="ADAL" clId="{77F135A2-8CBF-4641-B7D5-C102714C9817}" dt="2023-03-27T09:24:39.475" v="1918" actId="14100"/>
          <ac:cxnSpMkLst>
            <pc:docMk/>
            <pc:sldMk cId="2150748224" sldId="2147375885"/>
            <ac:cxnSpMk id="19" creationId="{7AE70424-2EE3-243C-0E79-EB69464DD2DE}"/>
          </ac:cxnSpMkLst>
        </pc:cxnChg>
        <pc:cxnChg chg="add mod">
          <ac:chgData name="Marc Paganini" userId="e3c0fd39-a7c2-4578-a5f4-b0a2fdde86d6" providerId="ADAL" clId="{77F135A2-8CBF-4641-B7D5-C102714C9817}" dt="2023-03-27T09:24:43.340" v="1919" actId="14100"/>
          <ac:cxnSpMkLst>
            <pc:docMk/>
            <pc:sldMk cId="2150748224" sldId="2147375885"/>
            <ac:cxnSpMk id="20" creationId="{3B16FCD9-4005-3F81-A407-5EE756612CC6}"/>
          </ac:cxnSpMkLst>
        </pc:cxnChg>
      </pc:sldChg>
      <pc:sldChg chg="addSp delSp modSp new del mod">
        <pc:chgData name="Marc Paganini" userId="e3c0fd39-a7c2-4578-a5f4-b0a2fdde86d6" providerId="ADAL" clId="{77F135A2-8CBF-4641-B7D5-C102714C9817}" dt="2023-03-27T20:08:31.754" v="13294" actId="2696"/>
        <pc:sldMkLst>
          <pc:docMk/>
          <pc:sldMk cId="1416352566" sldId="2147375886"/>
        </pc:sldMkLst>
        <pc:spChg chg="del mod">
          <ac:chgData name="Marc Paganini" userId="e3c0fd39-a7c2-4578-a5f4-b0a2fdde86d6" providerId="ADAL" clId="{77F135A2-8CBF-4641-B7D5-C102714C9817}" dt="2023-03-27T09:31:42.733" v="1927" actId="478"/>
          <ac:spMkLst>
            <pc:docMk/>
            <pc:sldMk cId="1416352566" sldId="2147375886"/>
            <ac:spMk id="2" creationId="{6C7307F2-CFE0-6479-B1A7-345393B0AD04}"/>
          </ac:spMkLst>
        </pc:spChg>
        <pc:spChg chg="del">
          <ac:chgData name="Marc Paganini" userId="e3c0fd39-a7c2-4578-a5f4-b0a2fdde86d6" providerId="ADAL" clId="{77F135A2-8CBF-4641-B7D5-C102714C9817}" dt="2023-03-27T09:31:51.943" v="1928" actId="478"/>
          <ac:spMkLst>
            <pc:docMk/>
            <pc:sldMk cId="1416352566" sldId="2147375886"/>
            <ac:spMk id="3" creationId="{F3F341B0-F621-7F47-11AA-2399E1C600BF}"/>
          </ac:spMkLst>
        </pc:spChg>
        <pc:spChg chg="add mod">
          <ac:chgData name="Marc Paganini" userId="e3c0fd39-a7c2-4578-a5f4-b0a2fdde86d6" providerId="ADAL" clId="{77F135A2-8CBF-4641-B7D5-C102714C9817}" dt="2023-03-27T09:32:54.228" v="2020" actId="20577"/>
          <ac:spMkLst>
            <pc:docMk/>
            <pc:sldMk cId="1416352566" sldId="2147375886"/>
            <ac:spMk id="6" creationId="{235195F2-4A9C-13A3-F53A-A6888434AC21}"/>
          </ac:spMkLst>
        </pc:spChg>
        <pc:spChg chg="add mod">
          <ac:chgData name="Marc Paganini" userId="e3c0fd39-a7c2-4578-a5f4-b0a2fdde86d6" providerId="ADAL" clId="{77F135A2-8CBF-4641-B7D5-C102714C9817}" dt="2023-03-27T09:34:19.940" v="2044" actId="20577"/>
          <ac:spMkLst>
            <pc:docMk/>
            <pc:sldMk cId="1416352566" sldId="2147375886"/>
            <ac:spMk id="8" creationId="{F4B3E0E3-A099-E186-E08C-232586962D33}"/>
          </ac:spMkLst>
        </pc:spChg>
        <pc:picChg chg="add mod">
          <ac:chgData name="Marc Paganini" userId="e3c0fd39-a7c2-4578-a5f4-b0a2fdde86d6" providerId="ADAL" clId="{77F135A2-8CBF-4641-B7D5-C102714C9817}" dt="2023-03-27T09:31:42.085" v="1925" actId="27614"/>
          <ac:picMkLst>
            <pc:docMk/>
            <pc:sldMk cId="1416352566" sldId="2147375886"/>
            <ac:picMk id="5" creationId="{96B34846-E006-E38B-D464-704552A20774}"/>
          </ac:picMkLst>
        </pc:picChg>
      </pc:sldChg>
      <pc:sldChg chg="modSp new mod">
        <pc:chgData name="Marc Paganini" userId="e3c0fd39-a7c2-4578-a5f4-b0a2fdde86d6" providerId="ADAL" clId="{77F135A2-8CBF-4641-B7D5-C102714C9817}" dt="2023-03-29T05:37:24.620" v="13710" actId="20577"/>
        <pc:sldMkLst>
          <pc:docMk/>
          <pc:sldMk cId="269268021" sldId="2147375887"/>
        </pc:sldMkLst>
        <pc:spChg chg="mod">
          <ac:chgData name="Marc Paganini" userId="e3c0fd39-a7c2-4578-a5f4-b0a2fdde86d6" providerId="ADAL" clId="{77F135A2-8CBF-4641-B7D5-C102714C9817}" dt="2023-03-29T05:37:24.620" v="13710" actId="20577"/>
          <ac:spMkLst>
            <pc:docMk/>
            <pc:sldMk cId="269268021" sldId="2147375887"/>
            <ac:spMk id="2" creationId="{FCA3164F-2492-6681-5CD0-4FDC2AA5B9C8}"/>
          </ac:spMkLst>
        </pc:spChg>
        <pc:spChg chg="mod">
          <ac:chgData name="Marc Paganini" userId="e3c0fd39-a7c2-4578-a5f4-b0a2fdde86d6" providerId="ADAL" clId="{77F135A2-8CBF-4641-B7D5-C102714C9817}" dt="2023-03-29T05:34:09.046" v="13575" actId="242"/>
          <ac:spMkLst>
            <pc:docMk/>
            <pc:sldMk cId="269268021" sldId="2147375887"/>
            <ac:spMk id="3" creationId="{58153E3E-4F64-76DA-2046-5CEC4E858E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692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T" dirty="0"/>
          </a:p>
        </p:txBody>
      </p:sp>
    </p:spTree>
    <p:extLst>
      <p:ext uri="{BB962C8B-B14F-4D97-AF65-F5344CB8AC3E}">
        <p14:creationId xmlns:p14="http://schemas.microsoft.com/office/powerpoint/2010/main" val="181570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4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35925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effectLst/>
              <a:latin typeface="Times New Roman" panose="02020603050405020304" pitchFamily="18" charset="0"/>
            </a:endParaRPr>
          </a:p>
        </p:txBody>
      </p:sp>
    </p:spTree>
    <p:extLst>
      <p:ext uri="{BB962C8B-B14F-4D97-AF65-F5344CB8AC3E}">
        <p14:creationId xmlns:p14="http://schemas.microsoft.com/office/powerpoint/2010/main" val="12392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Tx/>
              <a:buNone/>
            </a:pPr>
            <a:endParaRPr lang="en-GB"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3916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886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latin typeface="+mn-lt"/>
            </a:endParaRPr>
          </a:p>
        </p:txBody>
      </p:sp>
      <p:sp>
        <p:nvSpPr>
          <p:cNvPr id="4" name="Slide Number Placeholder 3"/>
          <p:cNvSpPr>
            <a:spLocks noGrp="1"/>
          </p:cNvSpPr>
          <p:nvPr>
            <p:ph type="sldNum" sz="quarter" idx="10"/>
          </p:nvPr>
        </p:nvSpPr>
        <p:spPr/>
        <p:txBody>
          <a:bodyPr/>
          <a:lstStyle/>
          <a:p>
            <a:pPr>
              <a:defRPr/>
            </a:pPr>
            <a:fld id="{E0382070-6756-334A-A449-5B3D65AFE683}" type="slidenum">
              <a:rPr lang="en-US" altLang="en-US" smtClean="0"/>
              <a:pPr>
                <a:defRPr/>
              </a:pPr>
              <a:t>9</a:t>
            </a:fld>
            <a:endParaRPr lang="en-US" altLang="en-US"/>
          </a:p>
        </p:txBody>
      </p:sp>
    </p:spTree>
    <p:extLst>
      <p:ext uri="{BB962C8B-B14F-4D97-AF65-F5344CB8AC3E}">
        <p14:creationId xmlns:p14="http://schemas.microsoft.com/office/powerpoint/2010/main" val="3060427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cstate="print">
            <a:alphaModFix/>
            <a:extLst>
              <a:ext uri="{28A0092B-C50C-407E-A947-70E740481C1C}">
                <a14:useLocalDpi xmlns:a14="http://schemas.microsoft.com/office/drawing/2010/main"/>
              </a:ext>
            </a:extLst>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cstate="print">
            <a:alphaModFix amt="34000"/>
            <a:extLst>
              <a:ext uri="{28A0092B-C50C-407E-A947-70E740481C1C}">
                <a14:useLocalDpi xmlns:a14="http://schemas.microsoft.com/office/drawing/2010/main"/>
              </a:ext>
            </a:extLst>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7" cstate="print">
            <a:alphaModFix amt="34000"/>
            <a:extLst>
              <a:ext uri="{28A0092B-C50C-407E-A947-70E740481C1C}">
                <a14:useLocalDpi xmlns:a14="http://schemas.microsoft.com/office/drawing/2010/main"/>
              </a:ext>
            </a:extLst>
          </a:blip>
          <a:srcRect/>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cstate="print">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Arial"/>
                <a:ea typeface="Arial"/>
                <a:cs typeface="Arial"/>
                <a:sym typeface="Arial"/>
              </a:rPr>
              <a:t>SIT-</a:t>
            </a:r>
            <a:r>
              <a:rPr lang="en-GB" b="1">
                <a:solidFill>
                  <a:schemeClr val="accent1"/>
                </a:solidFill>
              </a:rPr>
              <a:t>38</a:t>
            </a:r>
            <a:r>
              <a:rPr lang="en-GB" sz="1400" b="1" i="0" u="none" strike="noStrike" cap="none">
                <a:solidFill>
                  <a:schemeClr val="accent1"/>
                </a:solidFill>
                <a:latin typeface="Arial"/>
                <a:ea typeface="Arial"/>
                <a:cs typeface="Arial"/>
                <a:sym typeface="Arial"/>
              </a:rPr>
              <a:t>, </a:t>
            </a:r>
            <a:r>
              <a:rPr lang="en-GB" b="1">
                <a:solidFill>
                  <a:schemeClr val="accent1"/>
                </a:solidFill>
              </a:rPr>
              <a:t>29-30 March 2023</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cstate="print">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cstate="print">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cstate="print">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SIT-38, 29-30 March 2023</a:t>
            </a:r>
            <a:endParaRPr>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5449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6FEE54-1FDA-4F03-867B-074C0E51FFF4}"/>
              </a:ext>
            </a:extLst>
          </p:cNvPr>
          <p:cNvSpPr/>
          <p:nvPr userDrawn="1"/>
        </p:nvSpPr>
        <p:spPr>
          <a:xfrm>
            <a:off x="0" y="0"/>
            <a:ext cx="12190379" cy="6858000"/>
          </a:xfrm>
          <a:prstGeom prst="rect">
            <a:avLst/>
          </a:prstGeom>
          <a:gradFill flip="none" rotWithShape="1">
            <a:gsLst>
              <a:gs pos="50000">
                <a:srgbClr val="003060"/>
              </a:gs>
              <a:gs pos="0">
                <a:srgbClr val="005DA2"/>
              </a:gs>
              <a:gs pos="100000">
                <a:srgbClr val="00133A"/>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hangingPunct="1"/>
            <a:endParaRPr lang="en-GB">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72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9" cstate="print">
            <a:alphaModFix amt="34000"/>
            <a:extLst>
              <a:ext uri="{28A0092B-C50C-407E-A947-70E740481C1C}">
                <a14:useLocalDpi xmlns:a14="http://schemas.microsoft.com/office/drawing/2010/main"/>
              </a:ext>
            </a:extLst>
          </a:blip>
          <a:srcRect r="-5834"/>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kssb.chm-cbd.ne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6.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cbd.int/doc/decisions/cop-15/cop-15-dec-19-en.pdf" TargetMode="External"/><Relationship Id="rId13" Type="http://schemas.openxmlformats.org/officeDocument/2006/relationships/image" Target="../media/image12.jpeg"/><Relationship Id="rId3" Type="http://schemas.openxmlformats.org/officeDocument/2006/relationships/hyperlink" Target="https://www.cbd.int/doc/decisions/cop-15/cop-15-dec-04-en.pdf" TargetMode="External"/><Relationship Id="rId7" Type="http://schemas.openxmlformats.org/officeDocument/2006/relationships/hyperlink" Target="https://www.cbd.int/doc/c/9c40/1d09/fbd2ac5f83da643eb256c177/cop-15-l-32-en.pdf" TargetMode="Externa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bd.int/doc/decisions/cop-15/cop-15-dec-08-en.pdf" TargetMode="External"/><Relationship Id="rId11" Type="http://schemas.openxmlformats.org/officeDocument/2006/relationships/image" Target="../media/image10.jpeg"/><Relationship Id="rId5" Type="http://schemas.openxmlformats.org/officeDocument/2006/relationships/hyperlink" Target="https://www.cbd.int/doc/decisions/cop-15/cop-15-dec-06-en.pdf" TargetMode="External"/><Relationship Id="rId10" Type="http://schemas.openxmlformats.org/officeDocument/2006/relationships/image" Target="../media/image9.png"/><Relationship Id="rId4" Type="http://schemas.openxmlformats.org/officeDocument/2006/relationships/hyperlink" Target="https://www.cbd.int/doc/decisions/cop-15/cop-15-dec-05-en.pdf" TargetMode="External"/><Relationship Id="rId9" Type="http://schemas.openxmlformats.org/officeDocument/2006/relationships/hyperlink" Target="https://www.cbd.int/doc/decisions/cop-15/cop-15-dec-07-en.pdf" TargetMode="External"/><Relationship Id="rId1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www.post-2020indicators.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10012982" cy="397264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lt1"/>
              </a:buClr>
              <a:buSzPts val="8000"/>
              <a:buFont typeface="Arial"/>
              <a:buNone/>
            </a:pPr>
            <a:r>
              <a:rPr lang="en-GB" sz="4400" b="1" i="1" dirty="0">
                <a:latin typeface="+mn-lt"/>
                <a:ea typeface="Montserrat"/>
                <a:cs typeface="Montserrat"/>
                <a:sym typeface="Montserrat"/>
              </a:rPr>
              <a:t>Convention on Biological Diversity (CBD) COP 15 Outcome</a:t>
            </a:r>
            <a:endParaRPr sz="4400" b="1" i="1" dirty="0">
              <a:latin typeface="+mn-lt"/>
              <a:ea typeface="Montserrat"/>
              <a:cs typeface="Montserrat"/>
              <a:sym typeface="Montserrat"/>
            </a:endParaRPr>
          </a:p>
        </p:txBody>
      </p:sp>
      <p:sp>
        <p:nvSpPr>
          <p:cNvPr id="67" name="Google Shape;67;p7"/>
          <p:cNvSpPr/>
          <p:nvPr/>
        </p:nvSpPr>
        <p:spPr>
          <a:xfrm>
            <a:off x="7183010" y="3963388"/>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GB" sz="2400" b="1" i="0" u="none" strike="noStrike" cap="none" dirty="0">
                <a:solidFill>
                  <a:schemeClr val="accent1"/>
                </a:solidFill>
                <a:latin typeface="+mn-lt"/>
                <a:ea typeface="Montserrat"/>
                <a:cs typeface="Montserrat"/>
                <a:sym typeface="Montserrat"/>
              </a:rPr>
              <a:t>Marc Paganini, ESA</a:t>
            </a:r>
            <a:br>
              <a:rPr lang="en-GB" sz="2400" b="1" i="0" u="none" strike="noStrike" cap="none" dirty="0">
                <a:solidFill>
                  <a:schemeClr val="accent1"/>
                </a:solidFill>
                <a:latin typeface="+mn-lt"/>
                <a:ea typeface="Montserrat"/>
                <a:cs typeface="Montserrat"/>
                <a:sym typeface="Montserrat"/>
              </a:rPr>
            </a:br>
            <a:r>
              <a:rPr lang="en-GB" sz="2400" b="1" i="0" u="none" strike="noStrike" cap="none" dirty="0">
                <a:solidFill>
                  <a:schemeClr val="accent1"/>
                </a:solidFill>
                <a:latin typeface="+mn-lt"/>
                <a:ea typeface="Montserrat"/>
                <a:cs typeface="Montserrat"/>
                <a:sym typeface="Montserrat"/>
              </a:rPr>
              <a:t>Gary Geller, NASA/JPL</a:t>
            </a:r>
            <a:endParaRPr sz="2400" dirty="0">
              <a:latin typeface="+mn-lt"/>
              <a:ea typeface="Montserrat"/>
              <a:cs typeface="Montserrat"/>
              <a:sym typeface="Montserrat"/>
            </a:endParaRPr>
          </a:p>
          <a:p>
            <a:pPr algn="r">
              <a:lnSpc>
                <a:spcPct val="150000"/>
              </a:lnSpc>
            </a:pPr>
            <a:r>
              <a:rPr lang="en-GB" sz="1800" b="1" i="0" u="none" strike="noStrike" cap="none" dirty="0">
                <a:solidFill>
                  <a:schemeClr val="accent1"/>
                </a:solidFill>
                <a:latin typeface="+mn-lt"/>
                <a:ea typeface="Montserrat"/>
                <a:cs typeface="Montserrat"/>
                <a:sym typeface="Montserrat"/>
              </a:rPr>
              <a:t>(with inputs from Anne Teller EC DG ENV)</a:t>
            </a:r>
          </a:p>
          <a:p>
            <a:pPr algn="r">
              <a:lnSpc>
                <a:spcPct val="150000"/>
              </a:lnSpc>
            </a:pPr>
            <a:r>
              <a:rPr lang="en-GB" sz="1800" b="1" i="0" u="none" strike="noStrike" cap="none" dirty="0">
                <a:solidFill>
                  <a:schemeClr val="accent1"/>
                </a:solidFill>
                <a:latin typeface="+mn-lt"/>
                <a:ea typeface="Montserrat"/>
                <a:cs typeface="Montserrat"/>
                <a:sym typeface="Montserrat"/>
              </a:rPr>
              <a:t>SIT</a:t>
            </a:r>
            <a:r>
              <a:rPr lang="en-GB" sz="1800" b="1" dirty="0">
                <a:solidFill>
                  <a:schemeClr val="accent1"/>
                </a:solidFill>
                <a:latin typeface="+mn-lt"/>
                <a:ea typeface="Montserrat"/>
                <a:cs typeface="Montserrat"/>
                <a:sym typeface="Montserrat"/>
              </a:rPr>
              <a:t>-38 2023, </a:t>
            </a:r>
            <a:r>
              <a:rPr lang="en-GB" sz="1800" b="1" i="0" u="none" strike="noStrike" cap="none" dirty="0">
                <a:solidFill>
                  <a:schemeClr val="accent1"/>
                </a:solidFill>
                <a:latin typeface="+mn-lt"/>
                <a:ea typeface="Montserrat"/>
                <a:cs typeface="Montserrat"/>
                <a:sym typeface="Montserrat"/>
              </a:rPr>
              <a:t>Agenda Item 4.3</a:t>
            </a:r>
            <a:endParaRPr sz="1800" b="1" i="0" u="none" strike="noStrike" cap="none" dirty="0">
              <a:solidFill>
                <a:schemeClr val="accent1"/>
              </a:solidFill>
              <a:latin typeface="+mn-lt"/>
              <a:ea typeface="Montserrat"/>
              <a:cs typeface="Montserrat"/>
              <a:sym typeface="Montserrat"/>
            </a:endParaRPr>
          </a:p>
          <a:p>
            <a:pPr marL="0" marR="0" lvl="0" indent="0" algn="r" rtl="0">
              <a:lnSpc>
                <a:spcPct val="150000"/>
              </a:lnSpc>
              <a:spcBef>
                <a:spcPts val="0"/>
              </a:spcBef>
              <a:spcAft>
                <a:spcPts val="0"/>
              </a:spcAft>
              <a:buNone/>
            </a:pPr>
            <a:r>
              <a:rPr lang="en-GB" sz="1800" b="1" dirty="0">
                <a:solidFill>
                  <a:schemeClr val="accent1"/>
                </a:solidFill>
                <a:latin typeface="+mn-lt"/>
                <a:ea typeface="Montserrat"/>
                <a:cs typeface="Montserrat"/>
                <a:sym typeface="Montserrat"/>
              </a:rPr>
              <a:t>29th - 30th March 2023</a:t>
            </a:r>
            <a:endParaRPr sz="1800" b="1" i="0" u="none" strike="noStrike" cap="none" dirty="0">
              <a:solidFill>
                <a:schemeClr val="accent1"/>
              </a:solidFill>
              <a:latin typeface="+mn-l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11"/>
          <p:cNvSpPr txBox="1">
            <a:spLocks noGrp="1"/>
          </p:cNvSpPr>
          <p:nvPr>
            <p:ph type="title"/>
          </p:nvPr>
        </p:nvSpPr>
        <p:spPr>
          <a:xfrm>
            <a:off x="176048" y="175939"/>
            <a:ext cx="9387000" cy="77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latin typeface="+mj-lt"/>
              </a:rPr>
              <a:t>Decision 15/8 on Capacity-building, technical and scientific cooperation</a:t>
            </a:r>
            <a:endParaRPr sz="2400" b="1" dirty="0">
              <a:latin typeface="+mj-lt"/>
            </a:endParaRPr>
          </a:p>
        </p:txBody>
      </p:sp>
      <p:sp>
        <p:nvSpPr>
          <p:cNvPr id="3" name="Content Placeholder 2">
            <a:extLst>
              <a:ext uri="{FF2B5EF4-FFF2-40B4-BE49-F238E27FC236}">
                <a16:creationId xmlns:a16="http://schemas.microsoft.com/office/drawing/2014/main" id="{D65DC002-CE71-2920-17EB-5D0BE7702A1D}"/>
              </a:ext>
            </a:extLst>
          </p:cNvPr>
          <p:cNvSpPr txBox="1">
            <a:spLocks/>
          </p:cNvSpPr>
          <p:nvPr/>
        </p:nvSpPr>
        <p:spPr>
          <a:xfrm>
            <a:off x="176048" y="1253447"/>
            <a:ext cx="7478199" cy="4911047"/>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pPr marL="50800" indent="0">
              <a:spcAft>
                <a:spcPts val="600"/>
              </a:spcAft>
              <a:buNone/>
            </a:pPr>
            <a:r>
              <a:rPr lang="en-GB" sz="1800" b="1" dirty="0">
                <a:latin typeface="+mn-lt"/>
                <a:cs typeface="Arial" panose="020B0604020202020204" pitchFamily="34" charset="0"/>
              </a:rPr>
              <a:t>Global Knowledge Support Service for Biodiversity (GKSSB) and new mechanisms</a:t>
            </a:r>
          </a:p>
          <a:p>
            <a:pPr marL="357188" lvl="1" indent="-306388">
              <a:spcAft>
                <a:spcPts val="600"/>
              </a:spcAft>
              <a:buFont typeface="Wingdings" pitchFamily="2" charset="2"/>
              <a:buChar char="§"/>
            </a:pPr>
            <a:r>
              <a:rPr lang="en-GB" sz="1800" dirty="0">
                <a:latin typeface="+mn-lt"/>
                <a:ea typeface="+mn-lt"/>
                <a:cs typeface="Arial" panose="020B0604020202020204" pitchFamily="34" charset="0"/>
              </a:rPr>
              <a:t>Establishment of </a:t>
            </a:r>
            <a:r>
              <a:rPr lang="en-GB" sz="1800" b="1" dirty="0">
                <a:latin typeface="+mn-lt"/>
                <a:ea typeface="+mn-lt"/>
                <a:cs typeface="Arial" panose="020B0604020202020204" pitchFamily="34" charset="0"/>
              </a:rPr>
              <a:t>regional and/or sub-regional capacity-building centres </a:t>
            </a:r>
            <a:r>
              <a:rPr lang="en-GB" sz="1800" dirty="0">
                <a:latin typeface="+mn-lt"/>
                <a:ea typeface="+mn-lt"/>
                <a:cs typeface="Arial" panose="020B0604020202020204" pitchFamily="34" charset="0"/>
              </a:rPr>
              <a:t>for technical and scientific cooperation</a:t>
            </a:r>
          </a:p>
          <a:p>
            <a:pPr marL="357188" lvl="1" indent="-306388">
              <a:spcAft>
                <a:spcPts val="600"/>
              </a:spcAft>
              <a:buFont typeface="Wingdings" pitchFamily="2" charset="2"/>
              <a:buChar char="§"/>
            </a:pPr>
            <a:r>
              <a:rPr lang="en-GB" sz="1800" dirty="0">
                <a:latin typeface="+mn-lt"/>
                <a:ea typeface="+mn-lt"/>
                <a:cs typeface="Arial" panose="020B0604020202020204" pitchFamily="34" charset="0"/>
              </a:rPr>
              <a:t>D</a:t>
            </a:r>
            <a:r>
              <a:rPr lang="en-GB" sz="1800" dirty="0">
                <a:latin typeface="+mn-lt"/>
                <a:cs typeface="Arial" panose="020B0604020202020204" pitchFamily="34" charset="0"/>
              </a:rPr>
              <a:t>evelopment by the European Commission and UNEP-World Conservation Monitoring Centre (WCMC) of a </a:t>
            </a:r>
            <a:r>
              <a:rPr lang="en-GB" sz="1800" b="1" dirty="0">
                <a:latin typeface="+mn-lt"/>
                <a:cs typeface="Arial" panose="020B0604020202020204" pitchFamily="34" charset="0"/>
                <a:hlinkClick r:id="rId3"/>
              </a:rPr>
              <a:t>Global Knowledge Support Service for </a:t>
            </a:r>
            <a:r>
              <a:rPr lang="en-GB" sz="1800" b="1" dirty="0">
                <a:latin typeface="+mn-lt"/>
                <a:ea typeface="+mn-lt"/>
                <a:cs typeface="Arial" panose="020B0604020202020204" pitchFamily="34" charset="0"/>
                <a:hlinkClick r:id="rId3"/>
              </a:rPr>
              <a:t>Biodiversity</a:t>
            </a:r>
            <a:endParaRPr lang="en-GB" sz="1800" b="1" dirty="0">
              <a:latin typeface="+mn-lt"/>
              <a:ea typeface="+mn-lt"/>
              <a:cs typeface="Arial" panose="020B0604020202020204" pitchFamily="34" charset="0"/>
            </a:endParaRPr>
          </a:p>
          <a:p>
            <a:pPr marL="814388" lvl="2" indent="-306388">
              <a:spcAft>
                <a:spcPts val="600"/>
              </a:spcAft>
              <a:buFont typeface="Wingdings" pitchFamily="2" charset="2"/>
              <a:buChar char="§"/>
            </a:pPr>
            <a:r>
              <a:rPr lang="en-GB" sz="1800" dirty="0">
                <a:latin typeface="+mn-lt"/>
                <a:cs typeface="Arial" panose="020B0604020202020204" pitchFamily="34" charset="0"/>
              </a:rPr>
              <a:t>Pre-workshop webinars on </a:t>
            </a:r>
            <a:r>
              <a:rPr lang="en-GB" sz="1800" b="1" dirty="0">
                <a:latin typeface="+mn-lt"/>
                <a:cs typeface="Arial" panose="020B0604020202020204" pitchFamily="34" charset="0"/>
              </a:rPr>
              <a:t>20 and 27 March </a:t>
            </a:r>
            <a:r>
              <a:rPr lang="en-GB" sz="1800" dirty="0">
                <a:latin typeface="+mn-lt"/>
                <a:cs typeface="Arial" panose="020B0604020202020204" pitchFamily="34" charset="0"/>
              </a:rPr>
              <a:t>awareness raising</a:t>
            </a:r>
          </a:p>
          <a:p>
            <a:pPr marL="814388" lvl="2" indent="-306388">
              <a:spcAft>
                <a:spcPts val="600"/>
              </a:spcAft>
              <a:buFont typeface="Wingdings" pitchFamily="2" charset="2"/>
              <a:buChar char="§"/>
            </a:pPr>
            <a:r>
              <a:rPr lang="en-GB" sz="1800" dirty="0">
                <a:latin typeface="+mn-lt"/>
                <a:cs typeface="Arial" panose="020B0604020202020204" pitchFamily="34" charset="0"/>
              </a:rPr>
              <a:t>Co-design workshop for GKSSB from </a:t>
            </a:r>
            <a:r>
              <a:rPr lang="en-GB" sz="1800" b="1" dirty="0">
                <a:latin typeface="+mn-lt"/>
                <a:cs typeface="Arial" panose="020B0604020202020204" pitchFamily="34" charset="0"/>
              </a:rPr>
              <a:t>18 – 21 April </a:t>
            </a:r>
            <a:r>
              <a:rPr lang="en-GB" sz="1800" dirty="0">
                <a:latin typeface="+mn-lt"/>
                <a:cs typeface="Arial" panose="020B0604020202020204" pitchFamily="34" charset="0"/>
              </a:rPr>
              <a:t>(scope, content, functionality, governance, financing for a long sustainability of the service)</a:t>
            </a:r>
          </a:p>
          <a:p>
            <a:pPr marL="357188" lvl="1" indent="-306388">
              <a:spcAft>
                <a:spcPts val="600"/>
              </a:spcAft>
              <a:buFont typeface="Wingdings" pitchFamily="2" charset="2"/>
              <a:buChar char="§"/>
            </a:pPr>
            <a:r>
              <a:rPr lang="en-GB" sz="1800" dirty="0">
                <a:latin typeface="+mn-lt"/>
                <a:cs typeface="Arial" panose="020B0604020202020204" pitchFamily="34" charset="0"/>
              </a:rPr>
              <a:t>Establishment</a:t>
            </a:r>
            <a:r>
              <a:rPr lang="en-GB" sz="1800" dirty="0">
                <a:latin typeface="+mn-lt"/>
                <a:ea typeface="+mn-lt"/>
                <a:cs typeface="Arial" panose="020B0604020202020204" pitchFamily="34" charset="0"/>
              </a:rPr>
              <a:t> of an</a:t>
            </a:r>
            <a:r>
              <a:rPr lang="en-GB" sz="1800" dirty="0">
                <a:latin typeface="+mn-lt"/>
                <a:cs typeface="Arial" panose="020B0604020202020204" pitchFamily="34" charset="0"/>
              </a:rPr>
              <a:t> Informal </a:t>
            </a:r>
            <a:r>
              <a:rPr lang="en-GB" sz="1800" b="1" dirty="0">
                <a:latin typeface="+mn-lt"/>
                <a:cs typeface="Arial" panose="020B0604020202020204" pitchFamily="34" charset="0"/>
              </a:rPr>
              <a:t>Advisory Group on Technical and Scientific Cooperation</a:t>
            </a:r>
          </a:p>
          <a:p>
            <a:pPr>
              <a:spcAft>
                <a:spcPts val="600"/>
              </a:spcAft>
            </a:pPr>
            <a:endParaRPr lang="en-GB" dirty="0">
              <a:cs typeface="Arial"/>
            </a:endParaRPr>
          </a:p>
        </p:txBody>
      </p:sp>
      <p:pic>
        <p:nvPicPr>
          <p:cNvPr id="8" name="Picture 7" descr="Graphical user interface, text, application, email&#10;&#10;Description automatically generated">
            <a:extLst>
              <a:ext uri="{FF2B5EF4-FFF2-40B4-BE49-F238E27FC236}">
                <a16:creationId xmlns:a16="http://schemas.microsoft.com/office/drawing/2014/main" id="{2DD2A69D-9B74-DF75-8F52-50C72D2DDA6D}"/>
              </a:ext>
            </a:extLst>
          </p:cNvPr>
          <p:cNvPicPr>
            <a:picLocks noChangeAspect="1"/>
          </p:cNvPicPr>
          <p:nvPr/>
        </p:nvPicPr>
        <p:blipFill>
          <a:blip r:embed="rId4"/>
          <a:stretch>
            <a:fillRect/>
          </a:stretch>
        </p:blipFill>
        <p:spPr>
          <a:xfrm>
            <a:off x="7703374" y="1253447"/>
            <a:ext cx="4343400" cy="5194300"/>
          </a:xfrm>
          <a:prstGeom prst="rect">
            <a:avLst/>
          </a:prstGeom>
        </p:spPr>
      </p:pic>
    </p:spTree>
    <p:extLst>
      <p:ext uri="{BB962C8B-B14F-4D97-AF65-F5344CB8AC3E}">
        <p14:creationId xmlns:p14="http://schemas.microsoft.com/office/powerpoint/2010/main" val="72888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12C43-5E3B-3ECB-E188-DF4EB4316F91}"/>
              </a:ext>
            </a:extLst>
          </p:cNvPr>
          <p:cNvSpPr>
            <a:spLocks noGrp="1"/>
          </p:cNvSpPr>
          <p:nvPr>
            <p:ph type="title"/>
          </p:nvPr>
        </p:nvSpPr>
        <p:spPr/>
        <p:txBody>
          <a:bodyPr/>
          <a:lstStyle/>
          <a:p>
            <a:r>
              <a:rPr lang="en-IT" sz="2400" b="1" dirty="0">
                <a:latin typeface="+mj-lt"/>
              </a:rPr>
              <a:t>Global Biodiversity Observation System (GBiOS)</a:t>
            </a:r>
            <a:br>
              <a:rPr lang="en-IT" sz="2400" b="1" dirty="0">
                <a:latin typeface="+mj-lt"/>
              </a:rPr>
            </a:br>
            <a:r>
              <a:rPr lang="en-IT" sz="2400" b="1" dirty="0">
                <a:latin typeface="+mj-lt"/>
              </a:rPr>
              <a:t>led by GEO BON</a:t>
            </a:r>
          </a:p>
        </p:txBody>
      </p:sp>
      <p:pic>
        <p:nvPicPr>
          <p:cNvPr id="6" name="Picture 2">
            <a:extLst>
              <a:ext uri="{FF2B5EF4-FFF2-40B4-BE49-F238E27FC236}">
                <a16:creationId xmlns:a16="http://schemas.microsoft.com/office/drawing/2014/main" id="{A27D3642-BA7E-C4BC-4C2F-8816B962CD71}"/>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826881" y="1803805"/>
            <a:ext cx="7118539" cy="3640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82E437B-7B31-115D-E65C-F4D5CA0381BA}"/>
              </a:ext>
            </a:extLst>
          </p:cNvPr>
          <p:cNvSpPr/>
          <p:nvPr/>
        </p:nvSpPr>
        <p:spPr>
          <a:xfrm>
            <a:off x="6488693" y="1554138"/>
            <a:ext cx="5377817" cy="4376991"/>
          </a:xfrm>
          <a:prstGeom prst="ellipse">
            <a:avLst/>
          </a:prstGeom>
          <a:solidFill>
            <a:schemeClr val="accent6">
              <a:lumMod val="20000"/>
              <a:lumOff val="80000"/>
              <a:alpha val="44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grpSp>
        <p:nvGrpSpPr>
          <p:cNvPr id="22" name="Group 21">
            <a:extLst>
              <a:ext uri="{FF2B5EF4-FFF2-40B4-BE49-F238E27FC236}">
                <a16:creationId xmlns:a16="http://schemas.microsoft.com/office/drawing/2014/main" id="{962E6BC4-56EC-E931-2480-5B3139642DBE}"/>
              </a:ext>
            </a:extLst>
          </p:cNvPr>
          <p:cNvGrpSpPr/>
          <p:nvPr/>
        </p:nvGrpSpPr>
        <p:grpSpPr>
          <a:xfrm>
            <a:off x="6617870" y="2515354"/>
            <a:ext cx="4962782" cy="3067832"/>
            <a:chOff x="3180097" y="1909255"/>
            <a:chExt cx="6241818" cy="3786378"/>
          </a:xfrm>
        </p:grpSpPr>
        <p:sp>
          <p:nvSpPr>
            <p:cNvPr id="8" name="TextBox 7">
              <a:extLst>
                <a:ext uri="{FF2B5EF4-FFF2-40B4-BE49-F238E27FC236}">
                  <a16:creationId xmlns:a16="http://schemas.microsoft.com/office/drawing/2014/main" id="{C5784B1D-B2AB-8A8F-F6CA-6B663824FE1A}"/>
                </a:ext>
              </a:extLst>
            </p:cNvPr>
            <p:cNvSpPr txBox="1"/>
            <p:nvPr/>
          </p:nvSpPr>
          <p:spPr>
            <a:xfrm>
              <a:off x="5027533" y="1909255"/>
              <a:ext cx="2433881" cy="569796"/>
            </a:xfrm>
            <a:prstGeom prst="rect">
              <a:avLst/>
            </a:prstGeom>
            <a:solidFill>
              <a:schemeClr val="bg1"/>
            </a:solidFill>
            <a:ln>
              <a:solidFill>
                <a:schemeClr val="tx1"/>
              </a:solidFill>
            </a:ln>
          </p:spPr>
          <p:txBody>
            <a:bodyPr wrap="none" rtlCol="0">
              <a:spAutoFit/>
            </a:bodyPr>
            <a:lstStyle/>
            <a:p>
              <a:pPr algn="ctr"/>
              <a:r>
                <a:rPr lang="en-US" sz="1200" b="1" dirty="0">
                  <a:latin typeface="Arial" panose="020B0604020202020204" pitchFamily="34" charset="0"/>
                  <a:ea typeface="Lato" panose="020F0502020204030203" pitchFamily="34" charset="0"/>
                  <a:cs typeface="Arial" panose="020B0604020202020204" pitchFamily="34" charset="0"/>
                </a:rPr>
                <a:t>Biodiversity Services &amp; </a:t>
              </a:r>
            </a:p>
            <a:p>
              <a:pPr algn="ctr"/>
              <a:r>
                <a:rPr lang="en-US" sz="1200" b="1" dirty="0">
                  <a:latin typeface="Arial" panose="020B0604020202020204" pitchFamily="34" charset="0"/>
                  <a:ea typeface="Lato" panose="020F0502020204030203" pitchFamily="34" charset="0"/>
                  <a:cs typeface="Arial" panose="020B0604020202020204" pitchFamily="34" charset="0"/>
                </a:rPr>
                <a:t>Information System</a:t>
              </a:r>
            </a:p>
          </p:txBody>
        </p:sp>
        <p:sp>
          <p:nvSpPr>
            <p:cNvPr id="9" name="TextBox 8">
              <a:extLst>
                <a:ext uri="{FF2B5EF4-FFF2-40B4-BE49-F238E27FC236}">
                  <a16:creationId xmlns:a16="http://schemas.microsoft.com/office/drawing/2014/main" id="{0B01696D-B4F5-2C96-D482-90B18C096941}"/>
                </a:ext>
              </a:extLst>
            </p:cNvPr>
            <p:cNvSpPr txBox="1"/>
            <p:nvPr/>
          </p:nvSpPr>
          <p:spPr>
            <a:xfrm>
              <a:off x="3180097" y="3646314"/>
              <a:ext cx="2272026" cy="569796"/>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ea typeface="Lato" panose="020F0502020204030203" pitchFamily="34" charset="0"/>
                  <a:cs typeface="Arial" panose="020B0604020202020204" pitchFamily="34" charset="0"/>
                </a:rPr>
                <a:t>Trend </a:t>
              </a:r>
            </a:p>
            <a:p>
              <a:pPr algn="ctr"/>
              <a:r>
                <a:rPr lang="en-US" sz="1200" b="1" dirty="0">
                  <a:latin typeface="Arial" panose="020B0604020202020204" pitchFamily="34" charset="0"/>
                  <a:ea typeface="Lato" panose="020F0502020204030203" pitchFamily="34" charset="0"/>
                  <a:cs typeface="Arial" panose="020B0604020202020204" pitchFamily="34" charset="0"/>
                </a:rPr>
                <a:t>Monitoring</a:t>
              </a:r>
            </a:p>
          </p:txBody>
        </p:sp>
        <p:sp>
          <p:nvSpPr>
            <p:cNvPr id="10" name="TextBox 9">
              <a:extLst>
                <a:ext uri="{FF2B5EF4-FFF2-40B4-BE49-F238E27FC236}">
                  <a16:creationId xmlns:a16="http://schemas.microsoft.com/office/drawing/2014/main" id="{6AC94093-9C77-06F4-C538-BD9BE00AC8C4}"/>
                </a:ext>
              </a:extLst>
            </p:cNvPr>
            <p:cNvSpPr txBox="1"/>
            <p:nvPr/>
          </p:nvSpPr>
          <p:spPr>
            <a:xfrm>
              <a:off x="6739878" y="3646314"/>
              <a:ext cx="2682037" cy="569796"/>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ea typeface="Lato" panose="020F0502020204030203" pitchFamily="34" charset="0"/>
                  <a:cs typeface="Arial" panose="020B0604020202020204" pitchFamily="34" charset="0"/>
                </a:rPr>
                <a:t>Modeling </a:t>
              </a:r>
            </a:p>
            <a:p>
              <a:pPr algn="ctr"/>
              <a:r>
                <a:rPr lang="en-US" sz="1200" b="1" dirty="0">
                  <a:latin typeface="Arial" panose="020B0604020202020204" pitchFamily="34" charset="0"/>
                  <a:ea typeface="Lato" panose="020F0502020204030203" pitchFamily="34" charset="0"/>
                  <a:cs typeface="Arial" panose="020B0604020202020204" pitchFamily="34" charset="0"/>
                </a:rPr>
                <a:t>&amp; Forecasts</a:t>
              </a:r>
            </a:p>
          </p:txBody>
        </p:sp>
        <p:cxnSp>
          <p:nvCxnSpPr>
            <p:cNvPr id="14" name="Straight Arrow Connector 13">
              <a:extLst>
                <a:ext uri="{FF2B5EF4-FFF2-40B4-BE49-F238E27FC236}">
                  <a16:creationId xmlns:a16="http://schemas.microsoft.com/office/drawing/2014/main" id="{6DB32FD7-73FC-A345-19F0-4B7A1690C0E2}"/>
                </a:ext>
              </a:extLst>
            </p:cNvPr>
            <p:cNvCxnSpPr>
              <a:cxnSpLocks/>
            </p:cNvCxnSpPr>
            <p:nvPr/>
          </p:nvCxnSpPr>
          <p:spPr>
            <a:xfrm flipV="1">
              <a:off x="4163210" y="2516586"/>
              <a:ext cx="1642708" cy="1079937"/>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B7D9CB9-93C7-CBAF-711C-808526F079B7}"/>
                </a:ext>
              </a:extLst>
            </p:cNvPr>
            <p:cNvCxnSpPr>
              <a:cxnSpLocks/>
              <a:stCxn id="9" idx="3"/>
              <a:endCxn id="10" idx="1"/>
            </p:cNvCxnSpPr>
            <p:nvPr/>
          </p:nvCxnSpPr>
          <p:spPr>
            <a:xfrm>
              <a:off x="5452123" y="3931213"/>
              <a:ext cx="1287755" cy="0"/>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CB5EEA-8FA7-CB13-B9A0-0ACAD439D77E}"/>
                </a:ext>
              </a:extLst>
            </p:cNvPr>
            <p:cNvSpPr txBox="1"/>
            <p:nvPr/>
          </p:nvSpPr>
          <p:spPr>
            <a:xfrm>
              <a:off x="4443215" y="5353755"/>
              <a:ext cx="3526251" cy="341878"/>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ea typeface="Lato" panose="020F0502020204030203" pitchFamily="34" charset="0"/>
                  <a:cs typeface="Arial" panose="020B0604020202020204" pitchFamily="34" charset="0"/>
                </a:rPr>
                <a:t>Biodiversity Observation Networks</a:t>
              </a:r>
            </a:p>
          </p:txBody>
        </p:sp>
        <p:sp>
          <p:nvSpPr>
            <p:cNvPr id="17" name="TextBox 16">
              <a:extLst>
                <a:ext uri="{FF2B5EF4-FFF2-40B4-BE49-F238E27FC236}">
                  <a16:creationId xmlns:a16="http://schemas.microsoft.com/office/drawing/2014/main" id="{3F2BD49D-39D6-BE9E-C7D0-72ABEF0FE04B}"/>
                </a:ext>
              </a:extLst>
            </p:cNvPr>
            <p:cNvSpPr txBox="1"/>
            <p:nvPr/>
          </p:nvSpPr>
          <p:spPr>
            <a:xfrm>
              <a:off x="4873865" y="2973547"/>
              <a:ext cx="1478233" cy="569796"/>
            </a:xfrm>
            <a:prstGeom prst="rect">
              <a:avLst/>
            </a:prstGeom>
            <a:noFill/>
          </p:spPr>
          <p:txBody>
            <a:bodyPr wrap="none" rtlCol="0">
              <a:spAutoFit/>
            </a:bodyPr>
            <a:lstStyle/>
            <a:p>
              <a:r>
                <a:rPr lang="en-US" sz="2400" b="1" dirty="0" err="1">
                  <a:solidFill>
                    <a:schemeClr val="bg1"/>
                  </a:solidFill>
                  <a:latin typeface="Arial" panose="020B0604020202020204" pitchFamily="34" charset="0"/>
                  <a:ea typeface="Lato" panose="020F0502020204030203" pitchFamily="34" charset="0"/>
                  <a:cs typeface="Arial" panose="020B0604020202020204" pitchFamily="34" charset="0"/>
                </a:rPr>
                <a:t>GBiOS</a:t>
              </a:r>
              <a:endParaRPr lang="en-US" sz="2400" b="1" dirty="0">
                <a:solidFill>
                  <a:schemeClr val="bg1"/>
                </a:solidFill>
                <a:latin typeface="Arial" panose="020B0604020202020204" pitchFamily="34" charset="0"/>
                <a:ea typeface="Lato" panose="020F0502020204030203"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DAA215DB-E184-BB5E-A65F-403EF6006B81}"/>
                </a:ext>
              </a:extLst>
            </p:cNvPr>
            <p:cNvCxnSpPr>
              <a:cxnSpLocks/>
            </p:cNvCxnSpPr>
            <p:nvPr/>
          </p:nvCxnSpPr>
          <p:spPr>
            <a:xfrm flipH="1" flipV="1">
              <a:off x="6739878" y="2507129"/>
              <a:ext cx="1525128" cy="1083552"/>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AE70424-2EE3-243C-0E79-EB69464DD2DE}"/>
                </a:ext>
              </a:extLst>
            </p:cNvPr>
            <p:cNvCxnSpPr>
              <a:cxnSpLocks/>
            </p:cNvCxnSpPr>
            <p:nvPr/>
          </p:nvCxnSpPr>
          <p:spPr>
            <a:xfrm flipH="1" flipV="1">
              <a:off x="4092834" y="4319083"/>
              <a:ext cx="1576447" cy="1034672"/>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16FCD9-4005-3F81-A407-5EE756612CC6}"/>
                </a:ext>
              </a:extLst>
            </p:cNvPr>
            <p:cNvCxnSpPr>
              <a:cxnSpLocks/>
            </p:cNvCxnSpPr>
            <p:nvPr/>
          </p:nvCxnSpPr>
          <p:spPr>
            <a:xfrm flipV="1">
              <a:off x="6615494" y="4282884"/>
              <a:ext cx="1622797" cy="1070872"/>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pic>
        <p:nvPicPr>
          <p:cNvPr id="25" name="Picture 24" descr="Icon&#10;&#10;Description automatically generated">
            <a:extLst>
              <a:ext uri="{FF2B5EF4-FFF2-40B4-BE49-F238E27FC236}">
                <a16:creationId xmlns:a16="http://schemas.microsoft.com/office/drawing/2014/main" id="{41201E9A-8455-83EA-7E0E-3834A7694F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580" y="1245223"/>
            <a:ext cx="2537717" cy="608041"/>
          </a:xfrm>
          <a:prstGeom prst="rect">
            <a:avLst/>
          </a:prstGeom>
        </p:spPr>
      </p:pic>
      <p:sp>
        <p:nvSpPr>
          <p:cNvPr id="26" name="TextBox 25">
            <a:extLst>
              <a:ext uri="{FF2B5EF4-FFF2-40B4-BE49-F238E27FC236}">
                <a16:creationId xmlns:a16="http://schemas.microsoft.com/office/drawing/2014/main" id="{755B6D6D-30F4-4A2B-21A0-00E2B9A3ACCF}"/>
              </a:ext>
            </a:extLst>
          </p:cNvPr>
          <p:cNvSpPr txBox="1"/>
          <p:nvPr/>
        </p:nvSpPr>
        <p:spPr>
          <a:xfrm>
            <a:off x="209035" y="2154050"/>
            <a:ext cx="8747845" cy="338554"/>
          </a:xfrm>
          <a:prstGeom prst="rect">
            <a:avLst/>
          </a:prstGeom>
          <a:noFill/>
        </p:spPr>
        <p:txBody>
          <a:bodyPr wrap="square">
            <a:spAutoFit/>
          </a:bodyPr>
          <a:lstStyle/>
          <a:p>
            <a:r>
              <a:rPr lang="en-CA" sz="1600" b="1" dirty="0">
                <a:solidFill>
                  <a:schemeClr val="accent1"/>
                </a:solidFill>
                <a:effectLst/>
                <a:latin typeface="+mj-lt"/>
                <a:ea typeface="Lato" panose="020F0502020204030203" pitchFamily="34" charset="0"/>
                <a:cs typeface="Lato" panose="020F0502020204030203" pitchFamily="34" charset="0"/>
              </a:rPr>
              <a:t>A </a:t>
            </a:r>
            <a:r>
              <a:rPr lang="en-CA" sz="1600" b="1" dirty="0" err="1">
                <a:solidFill>
                  <a:schemeClr val="accent1"/>
                </a:solidFill>
                <a:effectLst/>
                <a:latin typeface="+mj-lt"/>
                <a:ea typeface="Lato" panose="020F0502020204030203" pitchFamily="34" charset="0"/>
                <a:cs typeface="Lato" panose="020F0502020204030203" pitchFamily="34" charset="0"/>
              </a:rPr>
              <a:t>GBiOS</a:t>
            </a:r>
            <a:r>
              <a:rPr lang="en-CA" sz="1600" b="1" dirty="0">
                <a:solidFill>
                  <a:schemeClr val="accent1"/>
                </a:solidFill>
                <a:effectLst/>
                <a:latin typeface="+mj-lt"/>
                <a:ea typeface="Lato" panose="020F0502020204030203" pitchFamily="34" charset="0"/>
                <a:cs typeface="Lato" panose="020F0502020204030203" pitchFamily="34" charset="0"/>
              </a:rPr>
              <a:t> will address four critical issues </a:t>
            </a:r>
            <a:endParaRPr lang="en-US" sz="1600" b="1" dirty="0">
              <a:solidFill>
                <a:schemeClr val="accent1"/>
              </a:solidFill>
              <a:latin typeface="+mj-lt"/>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6A595FF2-DC26-EC13-8764-2392FA79D52A}"/>
              </a:ext>
            </a:extLst>
          </p:cNvPr>
          <p:cNvSpPr txBox="1"/>
          <p:nvPr/>
        </p:nvSpPr>
        <p:spPr>
          <a:xfrm>
            <a:off x="833587" y="2862208"/>
            <a:ext cx="4167640" cy="584775"/>
          </a:xfrm>
          <a:prstGeom prst="rect">
            <a:avLst/>
          </a:prstGeom>
          <a:noFill/>
        </p:spPr>
        <p:txBody>
          <a:bodyPr wrap="square">
            <a:spAutoFit/>
          </a:bodyPr>
          <a:lstStyle/>
          <a:p>
            <a:r>
              <a:rPr lang="en-CA" sz="1600" dirty="0">
                <a:effectLst/>
                <a:latin typeface="+mj-lt"/>
                <a:ea typeface="Lato" panose="020F0502020204030203" pitchFamily="34" charset="0"/>
                <a:cs typeface="Lato" panose="020F0502020204030203" pitchFamily="34" charset="0"/>
              </a:rPr>
              <a:t>Systematic biodiversity monitoring designed to fill gaps and assess outcomes of actions</a:t>
            </a:r>
            <a:endParaRPr lang="en-US" sz="1600" dirty="0">
              <a:latin typeface="+mj-lt"/>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57475E76-67FB-C186-DDF3-2841A6869D8F}"/>
              </a:ext>
            </a:extLst>
          </p:cNvPr>
          <p:cNvSpPr txBox="1"/>
          <p:nvPr/>
        </p:nvSpPr>
        <p:spPr>
          <a:xfrm>
            <a:off x="833587" y="4640512"/>
            <a:ext cx="4533035" cy="830997"/>
          </a:xfrm>
          <a:prstGeom prst="rect">
            <a:avLst/>
          </a:prstGeom>
          <a:noFill/>
        </p:spPr>
        <p:txBody>
          <a:bodyPr wrap="square">
            <a:spAutoFit/>
          </a:bodyPr>
          <a:lstStyle/>
          <a:p>
            <a:r>
              <a:rPr lang="en-CA" sz="1600" dirty="0">
                <a:effectLst/>
                <a:latin typeface="+mj-lt"/>
                <a:ea typeface="Lato" panose="020F0502020204030203" pitchFamily="34" charset="0"/>
                <a:cs typeface="Lato" panose="020F0502020204030203" pitchFamily="34" charset="0"/>
              </a:rPr>
              <a:t>Network scaling: capacity and technologies transform translation of knowledge up and dow</a:t>
            </a:r>
            <a:r>
              <a:rPr lang="en-CA" sz="1600" dirty="0">
                <a:latin typeface="+mj-lt"/>
                <a:ea typeface="Lato" panose="020F0502020204030203" pitchFamily="34" charset="0"/>
                <a:cs typeface="Lato" panose="020F0502020204030203" pitchFamily="34" charset="0"/>
              </a:rPr>
              <a:t>n social and ecological scales</a:t>
            </a:r>
            <a:endParaRPr lang="en-US" sz="1600" dirty="0">
              <a:latin typeface="+mj-lt"/>
              <a:ea typeface="Lato" panose="020F0502020204030203" pitchFamily="34" charset="0"/>
              <a:cs typeface="Lato" panose="020F0502020204030203" pitchFamily="34" charset="0"/>
            </a:endParaRPr>
          </a:p>
        </p:txBody>
      </p:sp>
      <p:sp>
        <p:nvSpPr>
          <p:cNvPr id="29" name="TextBox 28">
            <a:extLst>
              <a:ext uri="{FF2B5EF4-FFF2-40B4-BE49-F238E27FC236}">
                <a16:creationId xmlns:a16="http://schemas.microsoft.com/office/drawing/2014/main" id="{0CC08179-172C-7CFA-3345-AC191A777140}"/>
              </a:ext>
            </a:extLst>
          </p:cNvPr>
          <p:cNvSpPr txBox="1"/>
          <p:nvPr/>
        </p:nvSpPr>
        <p:spPr>
          <a:xfrm>
            <a:off x="833587" y="5775885"/>
            <a:ext cx="4883405" cy="584775"/>
          </a:xfrm>
          <a:prstGeom prst="rect">
            <a:avLst/>
          </a:prstGeom>
          <a:noFill/>
        </p:spPr>
        <p:txBody>
          <a:bodyPr wrap="square">
            <a:spAutoFit/>
          </a:bodyPr>
          <a:lstStyle/>
          <a:p>
            <a:r>
              <a:rPr lang="en-CA" sz="1600" dirty="0">
                <a:effectLst/>
                <a:latin typeface="+mj-lt"/>
                <a:ea typeface="Lato" panose="020F0502020204030203" pitchFamily="34" charset="0"/>
                <a:cs typeface="Lato" panose="020F0502020204030203" pitchFamily="34" charset="0"/>
              </a:rPr>
              <a:t>Supporting fit-for-purpose data to global and regional biodiversity models and assessments</a:t>
            </a:r>
            <a:endParaRPr lang="en-US" sz="1600" dirty="0">
              <a:latin typeface="+mj-lt"/>
              <a:ea typeface="Lato" panose="020F0502020204030203" pitchFamily="34" charset="0"/>
              <a:cs typeface="Lato" panose="020F0502020204030203" pitchFamily="34" charset="0"/>
            </a:endParaRPr>
          </a:p>
        </p:txBody>
      </p:sp>
      <p:pic>
        <p:nvPicPr>
          <p:cNvPr id="30" name="Graphic 29" descr="Badge with solid fill">
            <a:extLst>
              <a:ext uri="{FF2B5EF4-FFF2-40B4-BE49-F238E27FC236}">
                <a16:creationId xmlns:a16="http://schemas.microsoft.com/office/drawing/2014/main" id="{04B45158-8EC7-9396-58AC-4A35348D66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333" y="3768888"/>
            <a:ext cx="716254" cy="716254"/>
          </a:xfrm>
          <a:prstGeom prst="rect">
            <a:avLst/>
          </a:prstGeom>
        </p:spPr>
      </p:pic>
      <p:pic>
        <p:nvPicPr>
          <p:cNvPr id="31" name="Graphic 30" descr="Badge 1 with solid fill">
            <a:extLst>
              <a:ext uri="{FF2B5EF4-FFF2-40B4-BE49-F238E27FC236}">
                <a16:creationId xmlns:a16="http://schemas.microsoft.com/office/drawing/2014/main" id="{F57E9246-4039-84A9-52F2-A29B7AEB9E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357" y="2800050"/>
            <a:ext cx="716254" cy="716254"/>
          </a:xfrm>
          <a:prstGeom prst="rect">
            <a:avLst/>
          </a:prstGeom>
        </p:spPr>
      </p:pic>
      <p:sp>
        <p:nvSpPr>
          <p:cNvPr id="32" name="TextBox 31">
            <a:extLst>
              <a:ext uri="{FF2B5EF4-FFF2-40B4-BE49-F238E27FC236}">
                <a16:creationId xmlns:a16="http://schemas.microsoft.com/office/drawing/2014/main" id="{DC4A658D-7F77-5425-2AD6-4028EA572E04}"/>
              </a:ext>
            </a:extLst>
          </p:cNvPr>
          <p:cNvSpPr txBox="1"/>
          <p:nvPr/>
        </p:nvSpPr>
        <p:spPr>
          <a:xfrm>
            <a:off x="833587" y="3751360"/>
            <a:ext cx="4167640" cy="584775"/>
          </a:xfrm>
          <a:prstGeom prst="rect">
            <a:avLst/>
          </a:prstGeom>
          <a:noFill/>
        </p:spPr>
        <p:txBody>
          <a:bodyPr wrap="square">
            <a:spAutoFit/>
          </a:bodyPr>
          <a:lstStyle/>
          <a:p>
            <a:r>
              <a:rPr lang="en-CA" sz="1600" dirty="0">
                <a:effectLst/>
                <a:latin typeface="+mj-lt"/>
                <a:ea typeface="Lato" panose="020F0502020204030203" pitchFamily="34" charset="0"/>
                <a:cs typeface="Lato" panose="020F0502020204030203" pitchFamily="34" charset="0"/>
              </a:rPr>
              <a:t>Federate ‘actors’ and ‘users’ in the monitoring community</a:t>
            </a:r>
            <a:endParaRPr lang="en-US" sz="1600" dirty="0">
              <a:latin typeface="+mj-lt"/>
              <a:ea typeface="Lato" panose="020F0502020204030203" pitchFamily="34" charset="0"/>
              <a:cs typeface="Lato" panose="020F0502020204030203" pitchFamily="34" charset="0"/>
            </a:endParaRPr>
          </a:p>
        </p:txBody>
      </p:sp>
      <p:pic>
        <p:nvPicPr>
          <p:cNvPr id="33" name="Graphic 32" descr="Badge 3 with solid fill">
            <a:extLst>
              <a:ext uri="{FF2B5EF4-FFF2-40B4-BE49-F238E27FC236}">
                <a16:creationId xmlns:a16="http://schemas.microsoft.com/office/drawing/2014/main" id="{44F92853-F1D1-BFFF-C55F-41108457C8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334" y="4737726"/>
            <a:ext cx="716254" cy="716254"/>
          </a:xfrm>
          <a:prstGeom prst="rect">
            <a:avLst/>
          </a:prstGeom>
        </p:spPr>
      </p:pic>
      <p:pic>
        <p:nvPicPr>
          <p:cNvPr id="34" name="Graphic 33" descr="Badge 4 with solid fill">
            <a:extLst>
              <a:ext uri="{FF2B5EF4-FFF2-40B4-BE49-F238E27FC236}">
                <a16:creationId xmlns:a16="http://schemas.microsoft.com/office/drawing/2014/main" id="{653DD9C5-C21B-F2BD-9E1F-2CA9FFAC2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333" y="5706563"/>
            <a:ext cx="716255" cy="716255"/>
          </a:xfrm>
          <a:prstGeom prst="rect">
            <a:avLst/>
          </a:prstGeom>
        </p:spPr>
      </p:pic>
    </p:spTree>
    <p:extLst>
      <p:ext uri="{BB962C8B-B14F-4D97-AF65-F5344CB8AC3E}">
        <p14:creationId xmlns:p14="http://schemas.microsoft.com/office/powerpoint/2010/main" val="215074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A3164F-2492-6681-5CD0-4FDC2AA5B9C8}"/>
              </a:ext>
            </a:extLst>
          </p:cNvPr>
          <p:cNvSpPr>
            <a:spLocks noGrp="1"/>
          </p:cNvSpPr>
          <p:nvPr>
            <p:ph type="body" idx="1"/>
          </p:nvPr>
        </p:nvSpPr>
        <p:spPr/>
        <p:txBody>
          <a:bodyPr/>
          <a:lstStyle/>
          <a:p>
            <a:pPr>
              <a:buFont typeface="Wingdings" pitchFamily="2" charset="2"/>
              <a:buChar char="§"/>
            </a:pPr>
            <a:r>
              <a:rPr lang="en-GB" sz="2000" b="1" dirty="0">
                <a:latin typeface="+mj-lt"/>
              </a:rPr>
              <a:t>EO is recognised as an important source of information for the implementation of the Global Biodiversity Framework</a:t>
            </a:r>
            <a:r>
              <a:rPr lang="en-GB" sz="2000" dirty="0">
                <a:latin typeface="+mj-lt"/>
              </a:rPr>
              <a:t>, in particular to detect changes in biodiversity globally and in a consistent way.</a:t>
            </a:r>
          </a:p>
          <a:p>
            <a:pPr>
              <a:buFont typeface="Wingdings" pitchFamily="2" charset="2"/>
              <a:buChar char="§"/>
            </a:pPr>
            <a:r>
              <a:rPr lang="en-GB" sz="2000" dirty="0">
                <a:latin typeface="+mj-lt"/>
              </a:rPr>
              <a:t>O</a:t>
            </a:r>
            <a:r>
              <a:rPr lang="en-IT" sz="2000" dirty="0">
                <a:latin typeface="+mj-lt"/>
              </a:rPr>
              <a:t>pportunities for CEOS to support the production of </a:t>
            </a:r>
            <a:r>
              <a:rPr lang="en-IT" sz="2000" b="1" dirty="0">
                <a:latin typeface="+mj-lt"/>
              </a:rPr>
              <a:t>indicators from the GBF monitoring framework,</a:t>
            </a:r>
            <a:r>
              <a:rPr lang="en-IT" sz="2000" dirty="0">
                <a:latin typeface="+mj-lt"/>
              </a:rPr>
              <a:t> starting with the headline indicators (e.g., A.2 extent of natural ecosystems).</a:t>
            </a:r>
          </a:p>
          <a:p>
            <a:pPr>
              <a:buFont typeface="Wingdings" pitchFamily="2" charset="2"/>
              <a:buChar char="§"/>
            </a:pPr>
            <a:r>
              <a:rPr lang="en-IT" sz="2000" dirty="0">
                <a:latin typeface="+mj-lt"/>
              </a:rPr>
              <a:t>Important for CEOS to engage with existing </a:t>
            </a:r>
            <a:r>
              <a:rPr lang="en-GB" sz="2000" dirty="0">
                <a:latin typeface="+mj-lt"/>
              </a:rPr>
              <a:t>mechanisms on </a:t>
            </a:r>
            <a:r>
              <a:rPr lang="en-GB" sz="2000" b="1" dirty="0">
                <a:latin typeface="+mj-lt"/>
              </a:rPr>
              <a:t>technical and scientific cooperation</a:t>
            </a:r>
            <a:r>
              <a:rPr lang="en-GB" sz="2000" dirty="0">
                <a:latin typeface="+mj-lt"/>
              </a:rPr>
              <a:t> (e.g. Global Knowledge Support Service for Biodiversity)</a:t>
            </a:r>
          </a:p>
          <a:p>
            <a:pPr>
              <a:buFont typeface="Wingdings" pitchFamily="2" charset="2"/>
              <a:buChar char="§"/>
            </a:pPr>
            <a:r>
              <a:rPr lang="en-GB" sz="2000" b="1" dirty="0">
                <a:latin typeface="+mj-lt"/>
              </a:rPr>
              <a:t>Resource Mobilisation for capacity building </a:t>
            </a:r>
            <a:r>
              <a:rPr lang="en-GB" sz="2000" dirty="0">
                <a:latin typeface="+mj-lt"/>
              </a:rPr>
              <a:t>will be high. Opportunities for CEOS and </a:t>
            </a:r>
            <a:r>
              <a:rPr lang="en-GB" sz="2000" dirty="0" err="1">
                <a:latin typeface="+mj-lt"/>
              </a:rPr>
              <a:t>WGCapD</a:t>
            </a:r>
            <a:r>
              <a:rPr lang="en-GB" sz="2000" dirty="0">
                <a:latin typeface="+mj-lt"/>
              </a:rPr>
              <a:t> (EOTEC </a:t>
            </a:r>
            <a:r>
              <a:rPr lang="en-GB" sz="2000" dirty="0" err="1">
                <a:latin typeface="+mj-lt"/>
              </a:rPr>
              <a:t>DevNet</a:t>
            </a:r>
            <a:r>
              <a:rPr lang="en-GB" sz="2000" dirty="0">
                <a:latin typeface="+mj-lt"/>
              </a:rPr>
              <a:t>) to support the development of capacities in countries, in partnership with the organizations involved in the GBF </a:t>
            </a:r>
            <a:r>
              <a:rPr lang="en-GB" sz="2000">
                <a:latin typeface="+mj-lt"/>
              </a:rPr>
              <a:t>monitoring framework</a:t>
            </a:r>
            <a:r>
              <a:rPr lang="en-GB" sz="2000" dirty="0">
                <a:latin typeface="+mj-lt"/>
              </a:rPr>
              <a:t>.</a:t>
            </a:r>
          </a:p>
          <a:p>
            <a:pPr>
              <a:buFont typeface="Wingdings" pitchFamily="2" charset="2"/>
              <a:buChar char="§"/>
            </a:pPr>
            <a:endParaRPr lang="en-GB" sz="2000" dirty="0">
              <a:latin typeface="+mj-lt"/>
            </a:endParaRPr>
          </a:p>
          <a:p>
            <a:pPr>
              <a:buFont typeface="Wingdings" pitchFamily="2" charset="2"/>
              <a:buChar char="§"/>
            </a:pPr>
            <a:endParaRPr lang="en-IT" sz="2000" dirty="0">
              <a:latin typeface="+mj-lt"/>
            </a:endParaRPr>
          </a:p>
          <a:p>
            <a:pPr>
              <a:buFont typeface="Wingdings" pitchFamily="2" charset="2"/>
              <a:buChar char="§"/>
            </a:pPr>
            <a:endParaRPr lang="en-IT" sz="2000" dirty="0">
              <a:latin typeface="+mj-lt"/>
            </a:endParaRPr>
          </a:p>
          <a:p>
            <a:endParaRPr lang="en-IT" dirty="0"/>
          </a:p>
        </p:txBody>
      </p:sp>
      <p:sp>
        <p:nvSpPr>
          <p:cNvPr id="3" name="Title 2">
            <a:extLst>
              <a:ext uri="{FF2B5EF4-FFF2-40B4-BE49-F238E27FC236}">
                <a16:creationId xmlns:a16="http://schemas.microsoft.com/office/drawing/2014/main" id="{58153E3E-4F64-76DA-2046-5CEC4E858E9C}"/>
              </a:ext>
            </a:extLst>
          </p:cNvPr>
          <p:cNvSpPr>
            <a:spLocks noGrp="1"/>
          </p:cNvSpPr>
          <p:nvPr>
            <p:ph type="title"/>
          </p:nvPr>
        </p:nvSpPr>
        <p:spPr/>
        <p:txBody>
          <a:bodyPr anchor="ctr"/>
          <a:lstStyle/>
          <a:p>
            <a:r>
              <a:rPr lang="en-IT" sz="2400" b="1" dirty="0">
                <a:latin typeface="+mj-lt"/>
              </a:rPr>
              <a:t>Key messages for CEOS Agencies</a:t>
            </a:r>
          </a:p>
        </p:txBody>
      </p:sp>
    </p:spTree>
    <p:extLst>
      <p:ext uri="{BB962C8B-B14F-4D97-AF65-F5344CB8AC3E}">
        <p14:creationId xmlns:p14="http://schemas.microsoft.com/office/powerpoint/2010/main" val="269268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76048" y="175939"/>
            <a:ext cx="10416608" cy="77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600"/>
              </a:spcAft>
              <a:buClr>
                <a:schemeClr val="lt1"/>
              </a:buClr>
              <a:buSzPts val="4400"/>
              <a:buFont typeface="Arial"/>
              <a:buNone/>
            </a:pPr>
            <a:r>
              <a:rPr lang="en-US" sz="2400" b="1" dirty="0">
                <a:latin typeface="+mj-lt"/>
              </a:rPr>
              <a:t>Outcomes of the CBD COP 15</a:t>
            </a:r>
            <a:br>
              <a:rPr lang="en-US" sz="2400" b="1" dirty="0">
                <a:latin typeface="+mj-lt"/>
              </a:rPr>
            </a:br>
            <a:r>
              <a:rPr lang="en-US" sz="2400" i="1" dirty="0">
                <a:latin typeface="+mj-lt"/>
              </a:rPr>
              <a:t>Adoption of the Kunming-Montreal Global Biodiversity Framework (GBF)</a:t>
            </a:r>
            <a:endParaRPr sz="2400" i="1" dirty="0">
              <a:latin typeface="+mj-lt"/>
              <a:ea typeface="Montserrat"/>
              <a:cs typeface="Montserrat"/>
              <a:sym typeface="Montserrat"/>
            </a:endParaRPr>
          </a:p>
        </p:txBody>
      </p:sp>
      <p:sp>
        <p:nvSpPr>
          <p:cNvPr id="5" name="Text Placeholder 4">
            <a:extLst>
              <a:ext uri="{FF2B5EF4-FFF2-40B4-BE49-F238E27FC236}">
                <a16:creationId xmlns:a16="http://schemas.microsoft.com/office/drawing/2014/main" id="{294DCF6E-87C6-6B69-B054-6FAC19CD4D99}"/>
              </a:ext>
            </a:extLst>
          </p:cNvPr>
          <p:cNvSpPr>
            <a:spLocks noGrp="1"/>
          </p:cNvSpPr>
          <p:nvPr>
            <p:ph type="body" idx="1"/>
          </p:nvPr>
        </p:nvSpPr>
        <p:spPr>
          <a:xfrm>
            <a:off x="-25582" y="1124980"/>
            <a:ext cx="12217582" cy="1277272"/>
          </a:xfrm>
          <a:solidFill>
            <a:schemeClr val="bg2">
              <a:lumMod val="60000"/>
              <a:lumOff val="40000"/>
            </a:schemeClr>
          </a:solidFill>
        </p:spPr>
        <p:txBody>
          <a:bodyPr/>
          <a:lstStyle/>
          <a:p>
            <a:pPr marL="50800" indent="0" algn="ctr">
              <a:buNone/>
            </a:pPr>
            <a:r>
              <a:rPr lang="en-IT" sz="1800" b="1" dirty="0">
                <a:latin typeface="+mj-lt"/>
              </a:rPr>
              <a:t>2050 Vision</a:t>
            </a:r>
            <a:br>
              <a:rPr lang="en-IT" sz="1800" dirty="0">
                <a:latin typeface="+mj-lt"/>
              </a:rPr>
            </a:br>
            <a:r>
              <a:rPr lang="en-GB" sz="1800" dirty="0">
                <a:effectLst/>
                <a:latin typeface="+mj-lt"/>
              </a:rPr>
              <a:t>“by 2050, biodiversity is valued, conserved, restored and wisely used, maintaining ecosystem services, sustaining a healthy planet and delivering benefits essential for all people”</a:t>
            </a:r>
          </a:p>
          <a:p>
            <a:pPr marL="50800" indent="0">
              <a:buNone/>
            </a:pPr>
            <a:endParaRPr lang="en-IT" sz="2400" dirty="0">
              <a:latin typeface="+mj-lt"/>
            </a:endParaRPr>
          </a:p>
        </p:txBody>
      </p:sp>
      <p:sp>
        <p:nvSpPr>
          <p:cNvPr id="7" name="TextBox 6">
            <a:extLst>
              <a:ext uri="{FF2B5EF4-FFF2-40B4-BE49-F238E27FC236}">
                <a16:creationId xmlns:a16="http://schemas.microsoft.com/office/drawing/2014/main" id="{AF633C5A-A9A6-6860-1F74-786DE275CBF3}"/>
              </a:ext>
            </a:extLst>
          </p:cNvPr>
          <p:cNvSpPr txBox="1"/>
          <p:nvPr/>
        </p:nvSpPr>
        <p:spPr>
          <a:xfrm>
            <a:off x="-25582" y="2573587"/>
            <a:ext cx="12217582" cy="1277273"/>
          </a:xfrm>
          <a:prstGeom prst="rect">
            <a:avLst/>
          </a:prstGeom>
          <a:solidFill>
            <a:schemeClr val="bg2">
              <a:lumMod val="20000"/>
              <a:lumOff val="80000"/>
            </a:schemeClr>
          </a:solidFill>
        </p:spPr>
        <p:txBody>
          <a:bodyPr wrap="square">
            <a:spAutoFit/>
          </a:bodyPr>
          <a:lstStyle/>
          <a:p>
            <a:pPr algn="ctr"/>
            <a:r>
              <a:rPr lang="en-GB" sz="1800" b="1" dirty="0">
                <a:solidFill>
                  <a:schemeClr val="dk1"/>
                </a:solidFill>
                <a:latin typeface="+mj-lt"/>
                <a:sym typeface="Montserrat"/>
              </a:rPr>
              <a:t>	GBF Mission for 2030</a:t>
            </a:r>
          </a:p>
          <a:p>
            <a:pPr algn="ctr">
              <a:spcBef>
                <a:spcPts val="600"/>
              </a:spcBef>
            </a:pPr>
            <a:r>
              <a:rPr lang="en-GB" sz="1800" dirty="0">
                <a:solidFill>
                  <a:schemeClr val="dk1"/>
                </a:solidFill>
                <a:latin typeface="+mj-lt"/>
                <a:sym typeface="Montserrat"/>
              </a:rPr>
              <a:t>“To take urgent action to halt and reverse biodiversity loss to put nature on a path to recovery for the benefit of people and planet by conserving and sustainably using biodiversity and by ensuring the fair and equitable sharing of benefits from the use of genetic resources, while providing the necessary means of implementation”. </a:t>
            </a:r>
          </a:p>
        </p:txBody>
      </p:sp>
      <p:sp>
        <p:nvSpPr>
          <p:cNvPr id="8" name="Oval 7">
            <a:extLst>
              <a:ext uri="{FF2B5EF4-FFF2-40B4-BE49-F238E27FC236}">
                <a16:creationId xmlns:a16="http://schemas.microsoft.com/office/drawing/2014/main" id="{518CD111-ECC5-6FD3-46BB-2D45502C1E42}"/>
              </a:ext>
            </a:extLst>
          </p:cNvPr>
          <p:cNvSpPr/>
          <p:nvPr/>
        </p:nvSpPr>
        <p:spPr>
          <a:xfrm>
            <a:off x="523982" y="4099387"/>
            <a:ext cx="2160000" cy="21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IT" sz="1600" b="1" dirty="0"/>
              <a:t>4 overarching long-term Goals for 2050</a:t>
            </a:r>
          </a:p>
        </p:txBody>
      </p:sp>
      <p:sp>
        <p:nvSpPr>
          <p:cNvPr id="9" name="Oval 8">
            <a:extLst>
              <a:ext uri="{FF2B5EF4-FFF2-40B4-BE49-F238E27FC236}">
                <a16:creationId xmlns:a16="http://schemas.microsoft.com/office/drawing/2014/main" id="{2949F746-49B0-F690-FDFD-597D3D019D42}"/>
              </a:ext>
            </a:extLst>
          </p:cNvPr>
          <p:cNvSpPr/>
          <p:nvPr/>
        </p:nvSpPr>
        <p:spPr>
          <a:xfrm>
            <a:off x="3553146" y="4140524"/>
            <a:ext cx="2160000" cy="21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IT" sz="1600" b="1" dirty="0"/>
              <a:t>23 targets </a:t>
            </a:r>
          </a:p>
          <a:p>
            <a:pPr algn="ctr">
              <a:lnSpc>
                <a:spcPct val="150000"/>
              </a:lnSpc>
            </a:pPr>
            <a:r>
              <a:rPr lang="en-IT" sz="1600" b="1" dirty="0"/>
              <a:t>for 2030</a:t>
            </a:r>
          </a:p>
        </p:txBody>
      </p:sp>
      <p:sp>
        <p:nvSpPr>
          <p:cNvPr id="10" name="Oval 9">
            <a:extLst>
              <a:ext uri="{FF2B5EF4-FFF2-40B4-BE49-F238E27FC236}">
                <a16:creationId xmlns:a16="http://schemas.microsoft.com/office/drawing/2014/main" id="{8F9945F7-4720-C060-2FDF-4CEA786A17CE}"/>
              </a:ext>
            </a:extLst>
          </p:cNvPr>
          <p:cNvSpPr/>
          <p:nvPr/>
        </p:nvSpPr>
        <p:spPr>
          <a:xfrm>
            <a:off x="6582310" y="4140524"/>
            <a:ext cx="2160000" cy="21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IT" sz="1600" b="1" dirty="0"/>
              <a:t>GBF Monitoring Framework</a:t>
            </a:r>
          </a:p>
        </p:txBody>
      </p:sp>
      <p:sp>
        <p:nvSpPr>
          <p:cNvPr id="11" name="Oval 10">
            <a:extLst>
              <a:ext uri="{FF2B5EF4-FFF2-40B4-BE49-F238E27FC236}">
                <a16:creationId xmlns:a16="http://schemas.microsoft.com/office/drawing/2014/main" id="{8E3C24E6-2018-2CB2-6035-FB3608B0A4BC}"/>
              </a:ext>
            </a:extLst>
          </p:cNvPr>
          <p:cNvSpPr/>
          <p:nvPr/>
        </p:nvSpPr>
        <p:spPr>
          <a:xfrm>
            <a:off x="9611473" y="4140524"/>
            <a:ext cx="2160000" cy="21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IT" sz="1600" b="1" dirty="0"/>
              <a:t>Resource Mobilisation</a:t>
            </a:r>
          </a:p>
        </p:txBody>
      </p:sp>
    </p:spTree>
    <p:extLst>
      <p:ext uri="{BB962C8B-B14F-4D97-AF65-F5344CB8AC3E}">
        <p14:creationId xmlns:p14="http://schemas.microsoft.com/office/powerpoint/2010/main" val="20537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7" name="Rectangle 6">
            <a:extLst>
              <a:ext uri="{FF2B5EF4-FFF2-40B4-BE49-F238E27FC236}">
                <a16:creationId xmlns:a16="http://schemas.microsoft.com/office/drawing/2014/main" id="{DB7DFEB6-52A0-C436-6403-051414A6CE33}"/>
              </a:ext>
            </a:extLst>
          </p:cNvPr>
          <p:cNvSpPr/>
          <p:nvPr/>
        </p:nvSpPr>
        <p:spPr>
          <a:xfrm>
            <a:off x="0" y="4616528"/>
            <a:ext cx="12192000" cy="188652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6" name="Google Shape;86;p10"/>
          <p:cNvSpPr txBox="1">
            <a:spLocks noGrp="1"/>
          </p:cNvSpPr>
          <p:nvPr>
            <p:ph type="body" idx="1"/>
          </p:nvPr>
        </p:nvSpPr>
        <p:spPr>
          <a:xfrm>
            <a:off x="130568" y="1082479"/>
            <a:ext cx="12015952" cy="4300166"/>
          </a:xfrm>
          <a:prstGeom prst="rect">
            <a:avLst/>
          </a:prstGeom>
          <a:noFill/>
          <a:ln>
            <a:noFill/>
          </a:ln>
        </p:spPr>
        <p:txBody>
          <a:bodyPr spcFirstLastPara="1" wrap="square" lIns="91425" tIns="45700" rIns="91425" bIns="45700" anchor="t" anchorCtr="0">
            <a:noAutofit/>
          </a:bodyPr>
          <a:lstStyle/>
          <a:p>
            <a:pPr marL="449263" indent="-398463">
              <a:lnSpc>
                <a:spcPct val="100000"/>
              </a:lnSpc>
              <a:buFont typeface="Wingdings" pitchFamily="2" charset="2"/>
              <a:buChar char="§"/>
            </a:pPr>
            <a:r>
              <a:rPr lang="en-GB" sz="2000" dirty="0">
                <a:latin typeface="+mj-lt"/>
                <a:hlinkClick r:id="rId3"/>
              </a:rPr>
              <a:t>Scientific and Technical Evidence for the GBF</a:t>
            </a:r>
          </a:p>
          <a:p>
            <a:pPr marL="449263" indent="-398463">
              <a:lnSpc>
                <a:spcPct val="100000"/>
              </a:lnSpc>
              <a:buFont typeface="Wingdings" pitchFamily="2" charset="2"/>
              <a:buChar char="§"/>
            </a:pPr>
            <a:r>
              <a:rPr lang="en-GB" sz="2000" dirty="0">
                <a:latin typeface="+mj-lt"/>
                <a:hlinkClick r:id="rId3"/>
              </a:rPr>
              <a:t>Kunming-Montreal Global Biodiversity Framework</a:t>
            </a:r>
            <a:endParaRPr lang="en-GB" sz="2000" dirty="0">
              <a:latin typeface="+mj-lt"/>
            </a:endParaRPr>
          </a:p>
          <a:p>
            <a:pPr marL="449263" indent="-398463">
              <a:lnSpc>
                <a:spcPct val="100000"/>
              </a:lnSpc>
              <a:buFont typeface="Wingdings" pitchFamily="2" charset="2"/>
              <a:buChar char="§"/>
            </a:pPr>
            <a:r>
              <a:rPr lang="en-GB" sz="2000" dirty="0">
                <a:latin typeface="+mj-lt"/>
                <a:hlinkClick r:id="rId4"/>
              </a:rPr>
              <a:t>Monitoring framework </a:t>
            </a:r>
            <a:endParaRPr lang="en-GB" sz="2000" dirty="0">
              <a:latin typeface="+mj-lt"/>
            </a:endParaRPr>
          </a:p>
          <a:p>
            <a:pPr marL="449263" indent="-398463">
              <a:lnSpc>
                <a:spcPct val="100000"/>
              </a:lnSpc>
              <a:buFont typeface="Wingdings" pitchFamily="2" charset="2"/>
              <a:buChar char="§"/>
            </a:pPr>
            <a:r>
              <a:rPr lang="en-GB" sz="2000" dirty="0">
                <a:latin typeface="+mj-lt"/>
              </a:rPr>
              <a:t>Decision on </a:t>
            </a:r>
            <a:r>
              <a:rPr lang="en-GB" sz="2000" dirty="0">
                <a:latin typeface="+mj-lt"/>
                <a:hlinkClick r:id="rId5"/>
              </a:rPr>
              <a:t>reporting &amp; review of implementation</a:t>
            </a:r>
            <a:endParaRPr lang="en-GB" sz="2000" dirty="0">
              <a:latin typeface="+mj-lt"/>
            </a:endParaRPr>
          </a:p>
          <a:p>
            <a:pPr marL="449263" indent="-398463">
              <a:lnSpc>
                <a:spcPct val="100000"/>
              </a:lnSpc>
              <a:buFont typeface="Wingdings" pitchFamily="2" charset="2"/>
              <a:buChar char="§"/>
            </a:pPr>
            <a:r>
              <a:rPr lang="en-GB" sz="2000" dirty="0">
                <a:latin typeface="+mj-lt"/>
              </a:rPr>
              <a:t>Decision on </a:t>
            </a:r>
            <a:r>
              <a:rPr lang="en-GB" sz="2000" dirty="0">
                <a:latin typeface="+mj-lt"/>
                <a:hlinkClick r:id="rId6"/>
              </a:rPr>
              <a:t>Capacity Building and Technical and </a:t>
            </a:r>
            <a:br>
              <a:rPr lang="en-GB" sz="2000" dirty="0">
                <a:latin typeface="+mj-lt"/>
                <a:hlinkClick r:id="rId6"/>
              </a:rPr>
            </a:br>
            <a:r>
              <a:rPr lang="en-GB" sz="2000" dirty="0">
                <a:latin typeface="+mj-lt"/>
                <a:hlinkClick r:id="rId6"/>
              </a:rPr>
              <a:t>Scientific Cooperation</a:t>
            </a:r>
            <a:r>
              <a:rPr lang="en-GB" sz="2000" dirty="0">
                <a:latin typeface="+mj-lt"/>
              </a:rPr>
              <a:t>, &amp; </a:t>
            </a:r>
            <a:r>
              <a:rPr lang="en-GB" sz="2000" dirty="0">
                <a:latin typeface="+mj-lt"/>
                <a:hlinkClick r:id="rId7"/>
              </a:rPr>
              <a:t>Knowledge Management</a:t>
            </a:r>
            <a:endParaRPr lang="en-GB" sz="2000" dirty="0">
              <a:latin typeface="+mj-lt"/>
            </a:endParaRPr>
          </a:p>
          <a:p>
            <a:pPr marL="449263" indent="-398463">
              <a:lnSpc>
                <a:spcPct val="100000"/>
              </a:lnSpc>
              <a:buFont typeface="Wingdings" pitchFamily="2" charset="2"/>
              <a:buChar char="§"/>
            </a:pPr>
            <a:r>
              <a:rPr lang="en-GB" sz="2000" dirty="0">
                <a:latin typeface="+mj-lt"/>
                <a:cs typeface="Arial"/>
                <a:hlinkClick r:id="rId8"/>
              </a:rPr>
              <a:t>IPBES work programme</a:t>
            </a:r>
            <a:endParaRPr lang="en-GB" sz="2000" dirty="0">
              <a:latin typeface="+mj-lt"/>
              <a:cs typeface="Arial"/>
            </a:endParaRPr>
          </a:p>
          <a:p>
            <a:pPr marL="449263" indent="-398463">
              <a:lnSpc>
                <a:spcPct val="100000"/>
              </a:lnSpc>
              <a:buFont typeface="Wingdings" pitchFamily="2" charset="2"/>
              <a:buChar char="§"/>
            </a:pPr>
            <a:r>
              <a:rPr lang="en-GB" sz="2000" dirty="0">
                <a:latin typeface="+mj-lt"/>
                <a:ea typeface="+mn-lt"/>
                <a:cs typeface="+mn-lt"/>
              </a:rPr>
              <a:t>Decision on </a:t>
            </a:r>
            <a:r>
              <a:rPr lang="en-GB" sz="2000" dirty="0">
                <a:latin typeface="+mj-lt"/>
                <a:hlinkClick r:id="rId9"/>
              </a:rPr>
              <a:t>Resource Mobilisation </a:t>
            </a:r>
            <a:endParaRPr lang="en-GB" sz="2000" dirty="0">
              <a:latin typeface="+mj-lt"/>
            </a:endParaRPr>
          </a:p>
        </p:txBody>
      </p:sp>
      <p:pic>
        <p:nvPicPr>
          <p:cNvPr id="2" name="Picture 4" descr="A picture containing text&#10;&#10;Description automatically generated">
            <a:extLst>
              <a:ext uri="{FF2B5EF4-FFF2-40B4-BE49-F238E27FC236}">
                <a16:creationId xmlns:a16="http://schemas.microsoft.com/office/drawing/2014/main" id="{6FA11CE9-A565-22E3-196D-5114EA189B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6048" y="4630857"/>
            <a:ext cx="1217650" cy="1896158"/>
          </a:xfrm>
          <a:prstGeom prst="rect">
            <a:avLst/>
          </a:prstGeom>
          <a:solidFill>
            <a:schemeClr val="lt1"/>
          </a:solidFill>
        </p:spPr>
      </p:pic>
      <p:pic>
        <p:nvPicPr>
          <p:cNvPr id="3074" name="Picture 2" descr="photo of the adoption of the GBF">
            <a:extLst>
              <a:ext uri="{FF2B5EF4-FFF2-40B4-BE49-F238E27FC236}">
                <a16:creationId xmlns:a16="http://schemas.microsoft.com/office/drawing/2014/main" id="{646E8E15-5C7C-FAF2-A047-33E1C98F5FC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329560" y="4616528"/>
            <a:ext cx="2755315" cy="188652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7;p10">
            <a:extLst>
              <a:ext uri="{FF2B5EF4-FFF2-40B4-BE49-F238E27FC236}">
                <a16:creationId xmlns:a16="http://schemas.microsoft.com/office/drawing/2014/main" id="{BD0C76A7-9079-1EA8-9A3D-5E8ADB0B60EC}"/>
              </a:ext>
            </a:extLst>
          </p:cNvPr>
          <p:cNvSpPr txBox="1">
            <a:spLocks noGrp="1"/>
          </p:cNvSpPr>
          <p:nvPr>
            <p:ph type="title"/>
          </p:nvPr>
        </p:nvSpPr>
        <p:spPr>
          <a:xfrm>
            <a:off x="176048" y="175939"/>
            <a:ext cx="10416608" cy="77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600"/>
              </a:spcAft>
              <a:buClr>
                <a:schemeClr val="lt1"/>
              </a:buClr>
              <a:buSzPts val="4400"/>
              <a:buFont typeface="Arial"/>
              <a:buNone/>
            </a:pPr>
            <a:r>
              <a:rPr lang="en-US" sz="2400" b="1" dirty="0">
                <a:latin typeface="+mj-lt"/>
              </a:rPr>
              <a:t>Outcomes of the CBD COP 15</a:t>
            </a:r>
            <a:br>
              <a:rPr lang="en-US" sz="2400" b="1" dirty="0">
                <a:latin typeface="+mj-lt"/>
              </a:rPr>
            </a:br>
            <a:r>
              <a:rPr lang="en-US" sz="2400" i="1" dirty="0">
                <a:latin typeface="+mj-lt"/>
              </a:rPr>
              <a:t>32 decisions adopted by the Parties</a:t>
            </a:r>
            <a:endParaRPr sz="2400" i="1" dirty="0">
              <a:latin typeface="+mj-lt"/>
              <a:ea typeface="Montserrat"/>
              <a:cs typeface="Montserrat"/>
              <a:sym typeface="Montserrat"/>
            </a:endParaRPr>
          </a:p>
        </p:txBody>
      </p:sp>
      <p:pic>
        <p:nvPicPr>
          <p:cNvPr id="3076" name="Picture 4" descr="CBD COP 15 Takeaways: Halting and reversing the loss of biodiversity by  2030 – Good Food Finance Network">
            <a:extLst>
              <a:ext uri="{FF2B5EF4-FFF2-40B4-BE49-F238E27FC236}">
                <a16:creationId xmlns:a16="http://schemas.microsoft.com/office/drawing/2014/main" id="{9EB022FF-D70B-C1F9-5512-3B847FA0C96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84065" y="4627234"/>
            <a:ext cx="4210772" cy="18997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new Global Biodiversity Framework adopted at CBD CoP15 | KWCA">
            <a:extLst>
              <a:ext uri="{FF2B5EF4-FFF2-40B4-BE49-F238E27FC236}">
                <a16:creationId xmlns:a16="http://schemas.microsoft.com/office/drawing/2014/main" id="{8B0C8F86-CB76-822A-B96E-6C5DC41AD09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985204" y="4616528"/>
            <a:ext cx="3153988" cy="1899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nding the curve of biodiversity loss">
            <a:extLst>
              <a:ext uri="{FF2B5EF4-FFF2-40B4-BE49-F238E27FC236}">
                <a16:creationId xmlns:a16="http://schemas.microsoft.com/office/drawing/2014/main" id="{CC2ED29A-8C62-DFCE-A5F8-EB0FD0B25D9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025294" y="1282424"/>
            <a:ext cx="5059581" cy="3106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6110714" cy="3455801"/>
          </a:xfrm>
          <a:prstGeom prst="rect">
            <a:avLst/>
          </a:prstGeom>
        </p:spPr>
      </p:pic>
      <p:pic>
        <p:nvPicPr>
          <p:cNvPr id="5" name="Content Placeholder 5">
            <a:extLst>
              <a:ext uri="{FF2B5EF4-FFF2-40B4-BE49-F238E27FC236}">
                <a16:creationId xmlns:a16="http://schemas.microsoft.com/office/drawing/2014/main" id="{32FE1573-CF43-4589-ABBC-72F3CDBD0769}"/>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6110715" y="-1"/>
            <a:ext cx="6081285" cy="3455801"/>
          </a:xfrm>
          <a:prstGeom prst="rect">
            <a:avLst/>
          </a:prstGeom>
        </p:spPr>
      </p:pic>
      <p:pic>
        <p:nvPicPr>
          <p:cNvPr id="6" name="Picture 5">
            <a:extLst>
              <a:ext uri="{FF2B5EF4-FFF2-40B4-BE49-F238E27FC236}">
                <a16:creationId xmlns:a16="http://schemas.microsoft.com/office/drawing/2014/main" id="{F867BC13-479E-4B9B-B803-58DEDF434A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20875" y="3455800"/>
            <a:ext cx="6071126" cy="3402200"/>
          </a:xfrm>
          <a:prstGeom prst="rect">
            <a:avLst/>
          </a:prstGeom>
        </p:spPr>
      </p:pic>
      <p:pic>
        <p:nvPicPr>
          <p:cNvPr id="9" name="Picture 8">
            <a:extLst>
              <a:ext uri="{FF2B5EF4-FFF2-40B4-BE49-F238E27FC236}">
                <a16:creationId xmlns:a16="http://schemas.microsoft.com/office/drawing/2014/main" id="{12139F66-F8B0-4703-87E1-DF611C354D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 y="3455800"/>
            <a:ext cx="6126592" cy="3402200"/>
          </a:xfrm>
          <a:prstGeom prst="rect">
            <a:avLst/>
          </a:prstGeom>
        </p:spPr>
      </p:pic>
      <p:sp>
        <p:nvSpPr>
          <p:cNvPr id="2" name="Oval 1">
            <a:extLst>
              <a:ext uri="{FF2B5EF4-FFF2-40B4-BE49-F238E27FC236}">
                <a16:creationId xmlns:a16="http://schemas.microsoft.com/office/drawing/2014/main" id="{83A7161F-958D-DA0F-C283-EA5ACD802D64}"/>
              </a:ext>
            </a:extLst>
          </p:cNvPr>
          <p:cNvSpPr>
            <a:spLocks noChangeAspect="1"/>
          </p:cNvSpPr>
          <p:nvPr/>
        </p:nvSpPr>
        <p:spPr>
          <a:xfrm>
            <a:off x="25735" y="53601"/>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1</a:t>
            </a:r>
          </a:p>
        </p:txBody>
      </p:sp>
      <p:sp>
        <p:nvSpPr>
          <p:cNvPr id="3" name="Oval 2">
            <a:extLst>
              <a:ext uri="{FF2B5EF4-FFF2-40B4-BE49-F238E27FC236}">
                <a16:creationId xmlns:a16="http://schemas.microsoft.com/office/drawing/2014/main" id="{8A6C8BBF-9FFE-991A-9A7E-37B4413C8AAD}"/>
              </a:ext>
            </a:extLst>
          </p:cNvPr>
          <p:cNvSpPr>
            <a:spLocks noChangeAspect="1"/>
          </p:cNvSpPr>
          <p:nvPr/>
        </p:nvSpPr>
        <p:spPr>
          <a:xfrm>
            <a:off x="6152092" y="53601"/>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3</a:t>
            </a:r>
          </a:p>
        </p:txBody>
      </p:sp>
      <p:sp>
        <p:nvSpPr>
          <p:cNvPr id="7" name="Oval 6">
            <a:extLst>
              <a:ext uri="{FF2B5EF4-FFF2-40B4-BE49-F238E27FC236}">
                <a16:creationId xmlns:a16="http://schemas.microsoft.com/office/drawing/2014/main" id="{9C002F85-09F5-13FC-AFA9-9C6B6762883D}"/>
              </a:ext>
            </a:extLst>
          </p:cNvPr>
          <p:cNvSpPr>
            <a:spLocks noChangeAspect="1"/>
          </p:cNvSpPr>
          <p:nvPr/>
        </p:nvSpPr>
        <p:spPr>
          <a:xfrm>
            <a:off x="6160238" y="3509402"/>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4</a:t>
            </a:r>
          </a:p>
        </p:txBody>
      </p:sp>
      <p:sp>
        <p:nvSpPr>
          <p:cNvPr id="10" name="Oval 9">
            <a:extLst>
              <a:ext uri="{FF2B5EF4-FFF2-40B4-BE49-F238E27FC236}">
                <a16:creationId xmlns:a16="http://schemas.microsoft.com/office/drawing/2014/main" id="{4B521DF0-109B-B0B0-22AC-524798CC480C}"/>
              </a:ext>
            </a:extLst>
          </p:cNvPr>
          <p:cNvSpPr>
            <a:spLocks noChangeAspect="1"/>
          </p:cNvSpPr>
          <p:nvPr/>
        </p:nvSpPr>
        <p:spPr>
          <a:xfrm>
            <a:off x="25735" y="3509402"/>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7</a:t>
            </a:r>
          </a:p>
        </p:txBody>
      </p:sp>
    </p:spTree>
    <p:extLst>
      <p:ext uri="{BB962C8B-B14F-4D97-AF65-F5344CB8AC3E}">
        <p14:creationId xmlns:p14="http://schemas.microsoft.com/office/powerpoint/2010/main" val="169573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2568F6-2312-4222-B23D-30E5EA5390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6095174" cy="3431225"/>
          </a:xfrm>
          <a:prstGeom prst="rect">
            <a:avLst/>
          </a:prstGeom>
        </p:spPr>
      </p:pic>
      <p:pic>
        <p:nvPicPr>
          <p:cNvPr id="5" name="Picture 4">
            <a:extLst>
              <a:ext uri="{FF2B5EF4-FFF2-40B4-BE49-F238E27FC236}">
                <a16:creationId xmlns:a16="http://schemas.microsoft.com/office/drawing/2014/main" id="{BF20AF13-97A0-436B-AA82-0BC6D8F71F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31225"/>
            <a:ext cx="6088032" cy="3426775"/>
          </a:xfrm>
          <a:prstGeom prst="rect">
            <a:avLst/>
          </a:prstGeom>
        </p:spPr>
      </p:pic>
      <p:pic>
        <p:nvPicPr>
          <p:cNvPr id="6" name="Picture 5">
            <a:extLst>
              <a:ext uri="{FF2B5EF4-FFF2-40B4-BE49-F238E27FC236}">
                <a16:creationId xmlns:a16="http://schemas.microsoft.com/office/drawing/2014/main" id="{C84D91D2-7A08-4EC9-B89B-EBCD2B042F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88033" y="3425425"/>
            <a:ext cx="6103968" cy="3432575"/>
          </a:xfrm>
          <a:prstGeom prst="rect">
            <a:avLst/>
          </a:prstGeom>
        </p:spPr>
      </p:pic>
      <p:pic>
        <p:nvPicPr>
          <p:cNvPr id="7" name="Content Placeholder 3"/>
          <p:cNvPicPr>
            <a:picLocks noGrp="1" noChangeAspect="1"/>
          </p:cNvPicPr>
          <p:nvPr>
            <p:ph idx="1"/>
          </p:nvPr>
        </p:nvPicPr>
        <p:blipFill>
          <a:blip r:embed="rId6" cstate="print">
            <a:extLst>
              <a:ext uri="{28A0092B-C50C-407E-A947-70E740481C1C}">
                <a14:useLocalDpi xmlns:a14="http://schemas.microsoft.com/office/drawing/2010/main"/>
              </a:ext>
            </a:extLst>
          </a:blip>
          <a:stretch>
            <a:fillRect/>
          </a:stretch>
        </p:blipFill>
        <p:spPr>
          <a:xfrm>
            <a:off x="6095174" y="0"/>
            <a:ext cx="6096825" cy="3425425"/>
          </a:xfrm>
          <a:prstGeom prst="rect">
            <a:avLst/>
          </a:prstGeom>
        </p:spPr>
      </p:pic>
      <p:sp>
        <p:nvSpPr>
          <p:cNvPr id="2" name="Oval 1">
            <a:extLst>
              <a:ext uri="{FF2B5EF4-FFF2-40B4-BE49-F238E27FC236}">
                <a16:creationId xmlns:a16="http://schemas.microsoft.com/office/drawing/2014/main" id="{A7FEC597-05B1-1712-C897-101C6C7FA702}"/>
              </a:ext>
            </a:extLst>
          </p:cNvPr>
          <p:cNvSpPr>
            <a:spLocks noChangeAspect="1"/>
          </p:cNvSpPr>
          <p:nvPr/>
        </p:nvSpPr>
        <p:spPr>
          <a:xfrm>
            <a:off x="25735" y="3509402"/>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19</a:t>
            </a:r>
          </a:p>
        </p:txBody>
      </p:sp>
      <p:sp>
        <p:nvSpPr>
          <p:cNvPr id="8" name="Oval 7">
            <a:extLst>
              <a:ext uri="{FF2B5EF4-FFF2-40B4-BE49-F238E27FC236}">
                <a16:creationId xmlns:a16="http://schemas.microsoft.com/office/drawing/2014/main" id="{767EEA61-5531-805D-B140-1D82CA9895E8}"/>
              </a:ext>
            </a:extLst>
          </p:cNvPr>
          <p:cNvSpPr>
            <a:spLocks noChangeAspect="1"/>
          </p:cNvSpPr>
          <p:nvPr/>
        </p:nvSpPr>
        <p:spPr>
          <a:xfrm>
            <a:off x="6160238" y="3509402"/>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18</a:t>
            </a:r>
          </a:p>
        </p:txBody>
      </p:sp>
      <p:sp>
        <p:nvSpPr>
          <p:cNvPr id="9" name="Oval 8">
            <a:extLst>
              <a:ext uri="{FF2B5EF4-FFF2-40B4-BE49-F238E27FC236}">
                <a16:creationId xmlns:a16="http://schemas.microsoft.com/office/drawing/2014/main" id="{C337CA12-120F-3411-7F2B-1647CB303DCB}"/>
              </a:ext>
            </a:extLst>
          </p:cNvPr>
          <p:cNvSpPr>
            <a:spLocks noChangeAspect="1"/>
          </p:cNvSpPr>
          <p:nvPr/>
        </p:nvSpPr>
        <p:spPr>
          <a:xfrm>
            <a:off x="25735" y="53601"/>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16</a:t>
            </a:r>
          </a:p>
        </p:txBody>
      </p:sp>
      <p:sp>
        <p:nvSpPr>
          <p:cNvPr id="10" name="Oval 9">
            <a:extLst>
              <a:ext uri="{FF2B5EF4-FFF2-40B4-BE49-F238E27FC236}">
                <a16:creationId xmlns:a16="http://schemas.microsoft.com/office/drawing/2014/main" id="{FB2090C5-54C0-3202-DB78-782D31534F21}"/>
              </a:ext>
            </a:extLst>
          </p:cNvPr>
          <p:cNvSpPr>
            <a:spLocks noChangeAspect="1"/>
          </p:cNvSpPr>
          <p:nvPr/>
        </p:nvSpPr>
        <p:spPr>
          <a:xfrm>
            <a:off x="6152092" y="53601"/>
            <a:ext cx="667820" cy="6678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T" sz="1050" b="1" dirty="0">
                <a:solidFill>
                  <a:srgbClr val="002060"/>
                </a:solidFill>
              </a:rPr>
              <a:t>Target 15</a:t>
            </a:r>
          </a:p>
        </p:txBody>
      </p:sp>
    </p:spTree>
    <p:extLst>
      <p:ext uri="{BB962C8B-B14F-4D97-AF65-F5344CB8AC3E}">
        <p14:creationId xmlns:p14="http://schemas.microsoft.com/office/powerpoint/2010/main" val="214081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1"/>
          <p:cNvSpPr txBox="1">
            <a:spLocks noGrp="1"/>
          </p:cNvSpPr>
          <p:nvPr>
            <p:ph type="body" idx="1"/>
          </p:nvPr>
        </p:nvSpPr>
        <p:spPr>
          <a:xfrm>
            <a:off x="262588" y="1311953"/>
            <a:ext cx="11604064" cy="4662900"/>
          </a:xfrm>
          <a:prstGeom prst="rect">
            <a:avLst/>
          </a:prstGeom>
        </p:spPr>
        <p:txBody>
          <a:bodyPr spcFirstLastPara="1" wrap="square" lIns="91425" tIns="45700" rIns="91425" bIns="45700" anchor="t" anchorCtr="0">
            <a:noAutofit/>
          </a:bodyPr>
          <a:lstStyle/>
          <a:p>
            <a:pPr marL="285750" indent="-285750">
              <a:lnSpc>
                <a:spcPct val="100000"/>
              </a:lnSpc>
              <a:spcBef>
                <a:spcPts val="800"/>
              </a:spcBef>
              <a:buChar char="•"/>
            </a:pPr>
            <a:r>
              <a:rPr lang="en-GB" sz="1800" dirty="0">
                <a:latin typeface="+mj-lt"/>
                <a:ea typeface="+mn-lt"/>
                <a:cs typeface="+mn-lt"/>
              </a:rPr>
              <a:t>Adoption of the GBF monitoring framework (MF).</a:t>
            </a:r>
            <a:endParaRPr lang="en-GB" sz="1800" dirty="0">
              <a:latin typeface="+mj-lt"/>
              <a:ea typeface="+mn-lt"/>
              <a:cs typeface="Arial"/>
            </a:endParaRPr>
          </a:p>
          <a:p>
            <a:pPr marL="285750" indent="-285750">
              <a:lnSpc>
                <a:spcPct val="100000"/>
              </a:lnSpc>
              <a:spcBef>
                <a:spcPts val="800"/>
              </a:spcBef>
              <a:buChar char="•"/>
            </a:pPr>
            <a:r>
              <a:rPr lang="en-GB" sz="1800" b="1" dirty="0">
                <a:latin typeface="+mj-lt"/>
              </a:rPr>
              <a:t>Compulsory set of </a:t>
            </a:r>
            <a:r>
              <a:rPr lang="en-GB" sz="1800" b="1" dirty="0">
                <a:latin typeface="+mj-lt"/>
                <a:hlinkClick r:id="rId3"/>
              </a:rPr>
              <a:t>26 headline indicators</a:t>
            </a:r>
            <a:r>
              <a:rPr lang="en-GB" sz="1800" b="1" dirty="0">
                <a:latin typeface="+mj-lt"/>
              </a:rPr>
              <a:t> to monitor progress on the GBF implementation.</a:t>
            </a:r>
            <a:endParaRPr lang="en-GB" sz="1800" dirty="0">
              <a:latin typeface="+mj-lt"/>
              <a:cs typeface="Arial"/>
            </a:endParaRPr>
          </a:p>
          <a:p>
            <a:pPr marL="285750" indent="-285750">
              <a:lnSpc>
                <a:spcPct val="100000"/>
              </a:lnSpc>
              <a:spcBef>
                <a:spcPts val="800"/>
              </a:spcBef>
              <a:buChar char="•"/>
            </a:pPr>
            <a:r>
              <a:rPr lang="en-GB" sz="1800" dirty="0">
                <a:latin typeface="+mj-lt"/>
              </a:rPr>
              <a:t>Additional </a:t>
            </a:r>
            <a:r>
              <a:rPr lang="en-GB" sz="1800" b="1" dirty="0">
                <a:latin typeface="+mj-lt"/>
              </a:rPr>
              <a:t>Component</a:t>
            </a:r>
            <a:r>
              <a:rPr lang="en-GB" sz="1800" dirty="0">
                <a:latin typeface="+mj-lt"/>
              </a:rPr>
              <a:t> (63), </a:t>
            </a:r>
            <a:r>
              <a:rPr lang="en-GB" sz="1800" b="1" dirty="0">
                <a:latin typeface="+mj-lt"/>
              </a:rPr>
              <a:t>Complementary</a:t>
            </a:r>
            <a:r>
              <a:rPr lang="en-GB" sz="1800" dirty="0">
                <a:latin typeface="+mj-lt"/>
              </a:rPr>
              <a:t> (236), </a:t>
            </a:r>
            <a:r>
              <a:rPr lang="en-GB" sz="1800" b="1" dirty="0">
                <a:latin typeface="+mj-lt"/>
              </a:rPr>
              <a:t>National and subnational indicators.</a:t>
            </a:r>
            <a:endParaRPr lang="en-GB" sz="1800" b="1" dirty="0">
              <a:latin typeface="+mj-lt"/>
              <a:cs typeface="Arial"/>
            </a:endParaRPr>
          </a:p>
          <a:p>
            <a:pPr marL="285750" indent="-285750">
              <a:lnSpc>
                <a:spcPct val="100000"/>
              </a:lnSpc>
              <a:spcBef>
                <a:spcPts val="800"/>
              </a:spcBef>
              <a:buChar char="•"/>
            </a:pPr>
            <a:r>
              <a:rPr lang="en-GB" sz="1800" b="1" dirty="0">
                <a:latin typeface="+mj-lt"/>
                <a:ea typeface="+mn-lt"/>
                <a:cs typeface="+mn-lt"/>
              </a:rPr>
              <a:t>Reference period 2011-2020</a:t>
            </a:r>
            <a:r>
              <a:rPr lang="en-GB" sz="1800" dirty="0">
                <a:latin typeface="+mj-lt"/>
                <a:ea typeface="+mn-lt"/>
                <a:cs typeface="+mn-lt"/>
              </a:rPr>
              <a:t>, where data is available/ unless otherwise indicated.</a:t>
            </a:r>
          </a:p>
          <a:p>
            <a:pPr marL="285750" indent="-285750">
              <a:lnSpc>
                <a:spcPct val="100000"/>
              </a:lnSpc>
              <a:spcBef>
                <a:spcPts val="800"/>
              </a:spcBef>
              <a:buFont typeface="Montserrat"/>
              <a:buChar char="•"/>
            </a:pPr>
            <a:r>
              <a:rPr lang="en-GB" sz="1800" b="1" dirty="0">
                <a:latin typeface="+mj-lt"/>
                <a:ea typeface="+mn-lt"/>
                <a:cs typeface="+mn-lt"/>
              </a:rPr>
              <a:t>The indicators in the MF will be reviewed until COP 16.</a:t>
            </a:r>
          </a:p>
          <a:p>
            <a:pPr marL="285750" indent="-285750">
              <a:lnSpc>
                <a:spcPct val="100000"/>
              </a:lnSpc>
              <a:spcBef>
                <a:spcPts val="800"/>
              </a:spcBef>
              <a:buFont typeface="Montserrat"/>
              <a:buChar char="•"/>
            </a:pPr>
            <a:r>
              <a:rPr lang="en-GB" sz="1800" b="1" dirty="0">
                <a:latin typeface="+mj-lt"/>
                <a:ea typeface="+mn-lt"/>
                <a:cs typeface="+mn-lt"/>
              </a:rPr>
              <a:t>Establishment of an Ad Hoc Technical Expert Group (AHTEG) on the indicators for the GBF monitoring framework.</a:t>
            </a:r>
          </a:p>
          <a:p>
            <a:pPr marL="285750" indent="-285750">
              <a:lnSpc>
                <a:spcPct val="100000"/>
              </a:lnSpc>
              <a:spcBef>
                <a:spcPts val="800"/>
              </a:spcBef>
              <a:buFont typeface="Montserrat"/>
              <a:buChar char="•"/>
            </a:pPr>
            <a:r>
              <a:rPr lang="en-GB" sz="1800" dirty="0">
                <a:latin typeface="+mj-lt"/>
                <a:ea typeface="+mn-lt"/>
                <a:cs typeface="+mn-lt"/>
              </a:rPr>
              <a:t>UNSC, GEF, Biodiversity Indicator Partnership (BIP), IPBES, GEO BON and others organisations are invited to </a:t>
            </a:r>
            <a:r>
              <a:rPr lang="en-GB" sz="1800" b="1" dirty="0">
                <a:latin typeface="+mj-lt"/>
                <a:ea typeface="+mn-lt"/>
                <a:cs typeface="+mn-lt"/>
              </a:rPr>
              <a:t>support  the operationalization of the Monitoring Framework </a:t>
            </a:r>
            <a:r>
              <a:rPr lang="en-GB" sz="1800" dirty="0">
                <a:latin typeface="+mj-lt"/>
                <a:ea typeface="+mn-lt"/>
                <a:cs typeface="+mn-lt"/>
              </a:rPr>
              <a:t>(national, regional and global biodiversity monitoring systems). </a:t>
            </a:r>
          </a:p>
          <a:p>
            <a:pPr marL="285750" indent="-285750">
              <a:lnSpc>
                <a:spcPct val="100000"/>
              </a:lnSpc>
              <a:spcBef>
                <a:spcPts val="800"/>
              </a:spcBef>
              <a:buFont typeface="Montserrat"/>
              <a:buChar char="•"/>
            </a:pPr>
            <a:r>
              <a:rPr lang="en-GB" sz="1800" dirty="0">
                <a:latin typeface="+mj-lt"/>
                <a:cs typeface="Arial"/>
              </a:rPr>
              <a:t>CBD Secretariat should facilitate the development of guidance on the development of regional and national monitoring systems and on the implementation of the MF and facilitate the use of relevant tools.</a:t>
            </a:r>
          </a:p>
          <a:p>
            <a:pPr marL="285750" indent="-285750">
              <a:lnSpc>
                <a:spcPct val="100000"/>
              </a:lnSpc>
              <a:spcBef>
                <a:spcPts val="800"/>
              </a:spcBef>
              <a:buFont typeface="Montserrat"/>
              <a:buChar char="•"/>
            </a:pPr>
            <a:r>
              <a:rPr lang="en-GB" sz="1800" dirty="0">
                <a:latin typeface="+mj-lt"/>
                <a:ea typeface="+mn-lt"/>
                <a:cs typeface="+mn-lt"/>
              </a:rPr>
              <a:t>Notes value of aligning national monitoring with </a:t>
            </a:r>
            <a:r>
              <a:rPr lang="en-GB" sz="1800" b="1" dirty="0">
                <a:latin typeface="+mj-lt"/>
                <a:ea typeface="+mn-lt"/>
                <a:cs typeface="+mn-lt"/>
              </a:rPr>
              <a:t>UN System of Environmental-Economic Accounting (SEEA) statistical standard</a:t>
            </a:r>
          </a:p>
          <a:p>
            <a:pPr marL="285750" indent="-285750">
              <a:lnSpc>
                <a:spcPct val="100000"/>
              </a:lnSpc>
              <a:spcBef>
                <a:spcPts val="600"/>
              </a:spcBef>
              <a:buFont typeface="Montserrat"/>
              <a:buChar char="•"/>
            </a:pPr>
            <a:endParaRPr lang="en-GB" sz="1600" dirty="0">
              <a:latin typeface="+mj-lt"/>
              <a:ea typeface="+mn-lt"/>
              <a:cs typeface="+mn-lt"/>
            </a:endParaRPr>
          </a:p>
          <a:p>
            <a:pPr marL="285750" indent="-285750">
              <a:lnSpc>
                <a:spcPct val="100000"/>
              </a:lnSpc>
              <a:spcBef>
                <a:spcPts val="600"/>
              </a:spcBef>
              <a:buFont typeface="Montserrat"/>
              <a:buChar char="•"/>
            </a:pPr>
            <a:endParaRPr lang="en-GB" sz="1600" dirty="0">
              <a:latin typeface="+mj-lt"/>
              <a:ea typeface="+mn-lt"/>
              <a:cs typeface="+mn-lt"/>
            </a:endParaRPr>
          </a:p>
          <a:p>
            <a:pPr marL="285750" indent="-285750">
              <a:lnSpc>
                <a:spcPct val="100000"/>
              </a:lnSpc>
              <a:spcBef>
                <a:spcPts val="600"/>
              </a:spcBef>
              <a:buChar char="•"/>
            </a:pPr>
            <a:endParaRPr lang="en-GB" sz="1600" dirty="0">
              <a:latin typeface="+mj-lt"/>
              <a:ea typeface="+mn-lt"/>
              <a:cs typeface="+mn-lt"/>
            </a:endParaRPr>
          </a:p>
          <a:p>
            <a:pPr marL="0" lvl="0" indent="0" algn="l" rtl="0">
              <a:spcBef>
                <a:spcPts val="1000"/>
              </a:spcBef>
              <a:spcAft>
                <a:spcPts val="0"/>
              </a:spcAft>
              <a:buNone/>
            </a:pPr>
            <a:endParaRPr sz="1600" dirty="0">
              <a:latin typeface="+mj-lt"/>
              <a:ea typeface="Montserrat"/>
              <a:cs typeface="Montserrat"/>
              <a:sym typeface="Montserrat"/>
            </a:endParaRPr>
          </a:p>
        </p:txBody>
      </p:sp>
      <p:sp>
        <p:nvSpPr>
          <p:cNvPr id="93" name="Google Shape;93;p11"/>
          <p:cNvSpPr txBox="1">
            <a:spLocks noGrp="1"/>
          </p:cNvSpPr>
          <p:nvPr>
            <p:ph type="title"/>
          </p:nvPr>
        </p:nvSpPr>
        <p:spPr>
          <a:xfrm>
            <a:off x="176048" y="175939"/>
            <a:ext cx="9387000" cy="77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latin typeface="+mj-lt"/>
              </a:rPr>
              <a:t>Decision 15/5 on the Monitoring Framework</a:t>
            </a:r>
            <a:endParaRPr sz="2400" b="1"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11"/>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latin typeface="+mj-lt"/>
              </a:rPr>
              <a:t>Headline Indicators </a:t>
            </a:r>
            <a:br>
              <a:rPr lang="en-US" sz="2000" b="1" dirty="0">
                <a:latin typeface="+mj-lt"/>
              </a:rPr>
            </a:br>
            <a:r>
              <a:rPr lang="en-US" sz="2400" i="1" dirty="0">
                <a:latin typeface="+mj-lt"/>
              </a:rPr>
              <a:t>for the GBF monitoring Framework Framework</a:t>
            </a:r>
            <a:endParaRPr sz="2000" i="1" dirty="0">
              <a:latin typeface="+mj-lt"/>
            </a:endParaRPr>
          </a:p>
        </p:txBody>
      </p:sp>
      <p:graphicFrame>
        <p:nvGraphicFramePr>
          <p:cNvPr id="4" name="Tabell 1">
            <a:extLst>
              <a:ext uri="{FF2B5EF4-FFF2-40B4-BE49-F238E27FC236}">
                <a16:creationId xmlns:a16="http://schemas.microsoft.com/office/drawing/2014/main" id="{9EF7E5B1-1C09-1AD9-73F3-3D7345BDD540}"/>
              </a:ext>
            </a:extLst>
          </p:cNvPr>
          <p:cNvGraphicFramePr>
            <a:graphicFrameLocks noGrp="1"/>
          </p:cNvGraphicFramePr>
          <p:nvPr>
            <p:extLst>
              <p:ext uri="{D42A27DB-BD31-4B8C-83A1-F6EECF244321}">
                <p14:modId xmlns:p14="http://schemas.microsoft.com/office/powerpoint/2010/main" val="3344495526"/>
              </p:ext>
            </p:extLst>
          </p:nvPr>
        </p:nvGraphicFramePr>
        <p:xfrm>
          <a:off x="668720" y="1341693"/>
          <a:ext cx="4429125" cy="3218180"/>
        </p:xfrm>
        <a:graphic>
          <a:graphicData uri="http://schemas.openxmlformats.org/drawingml/2006/table">
            <a:tbl>
              <a:tblPr firstRow="1" firstCol="1" bandRow="1"/>
              <a:tblGrid>
                <a:gridCol w="751528">
                  <a:extLst>
                    <a:ext uri="{9D8B030D-6E8A-4147-A177-3AD203B41FA5}">
                      <a16:colId xmlns:a16="http://schemas.microsoft.com/office/drawing/2014/main" val="4033234894"/>
                    </a:ext>
                  </a:extLst>
                </a:gridCol>
                <a:gridCol w="3677597">
                  <a:extLst>
                    <a:ext uri="{9D8B030D-6E8A-4147-A177-3AD203B41FA5}">
                      <a16:colId xmlns:a16="http://schemas.microsoft.com/office/drawing/2014/main" val="2405109677"/>
                    </a:ext>
                  </a:extLst>
                </a:gridCol>
              </a:tblGrid>
              <a:tr h="190500">
                <a:tc>
                  <a:txBody>
                    <a:bodyPr/>
                    <a:lstStyle/>
                    <a:p>
                      <a:pPr marL="0" indent="0" algn="just">
                        <a:spcBef>
                          <a:spcPts val="200"/>
                        </a:spcBef>
                        <a:spcAft>
                          <a:spcPts val="200"/>
                        </a:spcAft>
                        <a:buNone/>
                      </a:pPr>
                      <a:r>
                        <a:rPr lang="en-GB" sz="1100" b="1">
                          <a:solidFill>
                            <a:srgbClr val="000000"/>
                          </a:solidFill>
                          <a:effectLst/>
                          <a:latin typeface="Times New Roman"/>
                          <a:ea typeface="Times New Roman" panose="02020603050405020304" pitchFamily="18" charset="0"/>
                        </a:rPr>
                        <a:t>Goal/ Target</a:t>
                      </a:r>
                      <a:endParaRPr lang="sv-SE" sz="1100">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Bef>
                          <a:spcPts val="200"/>
                        </a:spcBef>
                        <a:spcAft>
                          <a:spcPts val="200"/>
                        </a:spcAft>
                      </a:pPr>
                      <a:r>
                        <a:rPr lang="en-GB" sz="1100" b="1">
                          <a:solidFill>
                            <a:srgbClr val="000000"/>
                          </a:solidFill>
                          <a:effectLst/>
                          <a:latin typeface="Times New Roman"/>
                          <a:ea typeface="Times New Roman" panose="02020603050405020304" pitchFamily="18" charset="0"/>
                        </a:rPr>
                        <a:t>Proposed headline indicators</a:t>
                      </a:r>
                      <a:endParaRPr lang="sv-SE" sz="1100">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8051190"/>
                  </a:ext>
                </a:extLst>
              </a:tr>
              <a:tr h="749722">
                <a:tc>
                  <a:txBody>
                    <a:bodyPr/>
                    <a:lstStyle/>
                    <a:p>
                      <a:pPr algn="just">
                        <a:spcBef>
                          <a:spcPts val="200"/>
                        </a:spcBef>
                        <a:spcAft>
                          <a:spcPts val="200"/>
                        </a:spcAft>
                      </a:pPr>
                      <a:r>
                        <a:rPr lang="en-GB" sz="1200" b="1">
                          <a:solidFill>
                            <a:srgbClr val="000000"/>
                          </a:solidFill>
                          <a:effectLst/>
                          <a:latin typeface="Times New Roman"/>
                          <a:ea typeface="Times New Roman" panose="02020603050405020304" pitchFamily="18" charset="0"/>
                        </a:rPr>
                        <a:t>A</a:t>
                      </a:r>
                      <a:endParaRPr lang="sv-SE" sz="1200" b="1">
                        <a:effectLst/>
                        <a:latin typeface="Times New Roman"/>
                        <a:ea typeface="Times New Roman" panose="02020603050405020304" pitchFamily="18" charset="0"/>
                      </a:endParaRPr>
                    </a:p>
                    <a:p>
                      <a:pPr algn="just">
                        <a:spcBef>
                          <a:spcPts val="200"/>
                        </a:spcBef>
                        <a:spcAft>
                          <a:spcPts val="200"/>
                        </a:spcAft>
                      </a:pPr>
                      <a:endParaRPr lang="sv-SE" sz="1600" b="1">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Bef>
                          <a:spcPts val="200"/>
                        </a:spcBef>
                        <a:spcAft>
                          <a:spcPts val="200"/>
                        </a:spcAft>
                      </a:pPr>
                      <a:r>
                        <a:rPr lang="en-GB" sz="1000" dirty="0">
                          <a:solidFill>
                            <a:srgbClr val="000000"/>
                          </a:solidFill>
                          <a:effectLst/>
                          <a:highlight>
                            <a:srgbClr val="99FF66"/>
                          </a:highlight>
                          <a:latin typeface="Times New Roman"/>
                          <a:ea typeface="Times New Roman" panose="02020603050405020304" pitchFamily="18" charset="0"/>
                        </a:rPr>
                        <a:t>A.1 Red List of Ecosystems </a:t>
                      </a:r>
                      <a:endParaRPr lang="sv-SE" sz="1100" dirty="0">
                        <a:effectLst/>
                        <a:highlight>
                          <a:srgbClr val="99FF66"/>
                        </a:highlight>
                        <a:latin typeface="Times New Roman" panose="02020603050405020304" pitchFamily="18" charset="0"/>
                        <a:ea typeface="Times New Roman" panose="02020603050405020304" pitchFamily="18" charset="0"/>
                      </a:endParaRPr>
                    </a:p>
                    <a:p>
                      <a:pPr algn="just">
                        <a:spcBef>
                          <a:spcPts val="200"/>
                        </a:spcBef>
                        <a:spcAft>
                          <a:spcPts val="200"/>
                        </a:spcAft>
                        <a:tabLst>
                          <a:tab pos="3056255" algn="l"/>
                        </a:tabLst>
                      </a:pPr>
                      <a:r>
                        <a:rPr lang="en-GB" sz="1000" dirty="0">
                          <a:solidFill>
                            <a:srgbClr val="000000"/>
                          </a:solidFill>
                          <a:effectLst/>
                          <a:highlight>
                            <a:srgbClr val="99FF66"/>
                          </a:highlight>
                          <a:latin typeface="Times New Roman"/>
                          <a:ea typeface="Times New Roman" panose="02020603050405020304" pitchFamily="18" charset="0"/>
                        </a:rPr>
                        <a:t>A.2 Extent of natural ecosystems </a:t>
                      </a:r>
                      <a:r>
                        <a:rPr lang="en-GB" sz="1000" dirty="0">
                          <a:solidFill>
                            <a:srgbClr val="000000"/>
                          </a:solidFill>
                          <a:effectLst/>
                          <a:highlight>
                            <a:srgbClr val="00FF00"/>
                          </a:highlight>
                          <a:latin typeface="Times New Roman"/>
                          <a:ea typeface="Times New Roman" panose="02020603050405020304" pitchFamily="18" charset="0"/>
                        </a:rPr>
                        <a:t>	</a:t>
                      </a:r>
                      <a:endParaRPr lang="sv-SE" sz="1100" dirty="0">
                        <a:effectLst/>
                        <a:highlight>
                          <a:srgbClr val="00FF00"/>
                        </a:highlight>
                        <a:latin typeface="Times New Roman"/>
                        <a:ea typeface="Times New Roman" panose="02020603050405020304" pitchFamily="18" charset="0"/>
                      </a:endParaRPr>
                    </a:p>
                    <a:p>
                      <a:pPr algn="just">
                        <a:spcBef>
                          <a:spcPts val="200"/>
                        </a:spcBef>
                        <a:spcAft>
                          <a:spcPts val="200"/>
                        </a:spcAft>
                      </a:pPr>
                      <a:r>
                        <a:rPr lang="en-GB" sz="1000" dirty="0">
                          <a:solidFill>
                            <a:srgbClr val="000000"/>
                          </a:solidFill>
                          <a:effectLst/>
                          <a:highlight>
                            <a:srgbClr val="99FF66"/>
                          </a:highlight>
                          <a:latin typeface="Times New Roman"/>
                          <a:ea typeface="Times New Roman" panose="02020603050405020304" pitchFamily="18" charset="0"/>
                        </a:rPr>
                        <a:t>A.3 Red List Index</a:t>
                      </a:r>
                      <a:endParaRPr lang="sv-SE" sz="1100" dirty="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1000" dirty="0">
                          <a:solidFill>
                            <a:srgbClr val="000000"/>
                          </a:solidFill>
                          <a:effectLst/>
                          <a:highlight>
                            <a:srgbClr val="99FF66"/>
                          </a:highlight>
                          <a:latin typeface="Times New Roman"/>
                          <a:ea typeface="Times New Roman" panose="02020603050405020304" pitchFamily="18" charset="0"/>
                        </a:rPr>
                        <a:t>A.4 The proportion of populations within species with an effective population size &gt; 500</a:t>
                      </a:r>
                      <a:endParaRPr lang="sv-SE" sz="1100" dirty="0">
                        <a:effectLst/>
                        <a:highlight>
                          <a:srgbClr val="99FF66"/>
                        </a:highligh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6019361"/>
                  </a:ext>
                </a:extLst>
              </a:tr>
              <a:tr h="400050">
                <a:tc>
                  <a:txBody>
                    <a:bodyPr/>
                    <a:lstStyle/>
                    <a:p>
                      <a:pPr algn="just">
                        <a:spcBef>
                          <a:spcPts val="200"/>
                        </a:spcBef>
                        <a:spcAft>
                          <a:spcPts val="200"/>
                        </a:spcAft>
                      </a:pPr>
                      <a:r>
                        <a:rPr lang="en-GB" sz="1200" b="1">
                          <a:effectLst/>
                          <a:latin typeface="Times New Roman"/>
                          <a:ea typeface="Times New Roman" panose="02020603050405020304" pitchFamily="18" charset="0"/>
                        </a:rPr>
                        <a:t>B</a:t>
                      </a:r>
                      <a:r>
                        <a:rPr lang="en-GB" sz="1200" b="1" baseline="30000">
                          <a:effectLst/>
                          <a:latin typeface="Times New Roman"/>
                          <a:ea typeface="Times New Roman" panose="02020603050405020304" pitchFamily="18" charset="0"/>
                        </a:rPr>
                        <a:t> </a:t>
                      </a:r>
                      <a:r>
                        <a:rPr lang="en-GB" sz="1200" b="1" baseline="30000" err="1">
                          <a:effectLst/>
                          <a:latin typeface="Times New Roman"/>
                          <a:ea typeface="Times New Roman" panose="02020603050405020304" pitchFamily="18" charset="0"/>
                        </a:rPr>
                        <a:t>b</a:t>
                      </a:r>
                      <a:endParaRPr lang="sv-SE" sz="1200" b="1">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1000">
                          <a:effectLst/>
                          <a:highlight>
                            <a:srgbClr val="FFFF66"/>
                          </a:highlight>
                          <a:latin typeface="Times New Roman"/>
                          <a:ea typeface="Times New Roman" panose="02020603050405020304" pitchFamily="18" charset="0"/>
                        </a:rPr>
                        <a:t>B.1 Services provided by ecosystems* </a:t>
                      </a:r>
                      <a:endParaRPr lang="sv-SE" sz="1100">
                        <a:effectLst/>
                        <a:highlight>
                          <a:srgbClr val="FFFF66"/>
                        </a:highlight>
                        <a:latin typeface="Times New Roman" panose="02020603050405020304" pitchFamily="18" charset="0"/>
                        <a:ea typeface="Times New Roman" panose="02020603050405020304" pitchFamily="18" charset="0"/>
                      </a:endParaRPr>
                    </a:p>
                    <a:p>
                      <a:pPr algn="just">
                        <a:spcBef>
                          <a:spcPts val="200"/>
                        </a:spcBef>
                        <a:spcAft>
                          <a:spcPts val="200"/>
                        </a:spcAft>
                      </a:pPr>
                      <a:endParaRPr lang="sv-SE" sz="1100">
                        <a:effectLst/>
                        <a:highlight>
                          <a:srgbClr val="FFFF66"/>
                        </a:highligh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547209"/>
                  </a:ext>
                </a:extLst>
              </a:tr>
              <a:tr h="400050">
                <a:tc>
                  <a:txBody>
                    <a:bodyPr/>
                    <a:lstStyle/>
                    <a:p>
                      <a:pPr algn="just">
                        <a:spcBef>
                          <a:spcPts val="200"/>
                        </a:spcBef>
                        <a:spcAft>
                          <a:spcPts val="200"/>
                        </a:spcAft>
                      </a:pPr>
                      <a:r>
                        <a:rPr lang="en-GB" sz="1200" b="1">
                          <a:effectLst/>
                          <a:latin typeface="Times New Roman"/>
                          <a:ea typeface="Times New Roman" panose="02020603050405020304" pitchFamily="18" charset="0"/>
                        </a:rPr>
                        <a:t>C</a:t>
                      </a:r>
                      <a:r>
                        <a:rPr lang="en-GB" sz="1200" b="1" baseline="30000">
                          <a:effectLst/>
                          <a:latin typeface="Times New Roman"/>
                          <a:ea typeface="Times New Roman" panose="02020603050405020304" pitchFamily="18" charset="0"/>
                        </a:rPr>
                        <a:t> b</a:t>
                      </a:r>
                      <a:endParaRPr lang="sv-SE" sz="1200" b="1">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1000">
                          <a:effectLst/>
                          <a:highlight>
                            <a:srgbClr val="FFFF66"/>
                          </a:highlight>
                          <a:latin typeface="Times New Roman"/>
                          <a:ea typeface="Times New Roman" panose="02020603050405020304" pitchFamily="18" charset="0"/>
                        </a:rPr>
                        <a:t>C.1 Indicator on monetary benefits received*</a:t>
                      </a:r>
                      <a:endParaRPr lang="sv-SE" sz="1100">
                        <a:effectLst/>
                        <a:highlight>
                          <a:srgbClr val="FFFF66"/>
                        </a:highlight>
                        <a:latin typeface="Times New Roman"/>
                        <a:ea typeface="Times New Roman" panose="02020603050405020304" pitchFamily="18" charset="0"/>
                      </a:endParaRPr>
                    </a:p>
                    <a:p>
                      <a:pPr algn="just">
                        <a:spcBef>
                          <a:spcPts val="200"/>
                        </a:spcBef>
                        <a:spcAft>
                          <a:spcPts val="200"/>
                        </a:spcAft>
                      </a:pPr>
                      <a:r>
                        <a:rPr lang="en-GB" sz="1000">
                          <a:effectLst/>
                          <a:highlight>
                            <a:srgbClr val="FFFF66"/>
                          </a:highlight>
                          <a:latin typeface="Times New Roman"/>
                          <a:ea typeface="Times New Roman" panose="02020603050405020304" pitchFamily="18" charset="0"/>
                        </a:rPr>
                        <a:t>C.2 Indicator on non-monetary benefits*</a:t>
                      </a:r>
                      <a:endParaRPr lang="sv-SE" sz="1100">
                        <a:effectLst/>
                        <a:highlight>
                          <a:srgbClr val="FFFF66"/>
                        </a:highligh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34231"/>
                  </a:ext>
                </a:extLst>
              </a:tr>
              <a:tr h="400050">
                <a:tc>
                  <a:txBody>
                    <a:bodyPr/>
                    <a:lstStyle/>
                    <a:p>
                      <a:pPr algn="just">
                        <a:spcBef>
                          <a:spcPts val="200"/>
                        </a:spcBef>
                        <a:spcAft>
                          <a:spcPts val="200"/>
                        </a:spcAft>
                      </a:pPr>
                      <a:r>
                        <a:rPr lang="en-GB" sz="1200" b="1">
                          <a:effectLst/>
                          <a:latin typeface="Times New Roman"/>
                          <a:ea typeface="Times New Roman" panose="02020603050405020304" pitchFamily="18" charset="0"/>
                        </a:rPr>
                        <a:t>D</a:t>
                      </a:r>
                      <a:endParaRPr lang="sv-SE" sz="1200" b="1">
                        <a:effectLst/>
                        <a:latin typeface="Times New Roman"/>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1000" dirty="0">
                          <a:effectLst/>
                          <a:highlight>
                            <a:srgbClr val="99FF66"/>
                          </a:highlight>
                          <a:latin typeface="Times New Roman"/>
                          <a:ea typeface="DengXian"/>
                        </a:rPr>
                        <a:t>D.1 International public funding, including official development assistance (ODA) for conservation and sustainable use of biodiversity and ecosystems </a:t>
                      </a:r>
                      <a:endParaRPr lang="sv-SE" sz="1100" dirty="0">
                        <a:effectLst/>
                        <a:highlight>
                          <a:srgbClr val="99FF66"/>
                        </a:highlight>
                        <a:latin typeface="Times New Roman" panose="02020603050405020304" pitchFamily="18" charset="0"/>
                        <a:ea typeface="Times New Roman" panose="02020603050405020304" pitchFamily="18" charset="0"/>
                      </a:endParaRPr>
                    </a:p>
                    <a:p>
                      <a:pPr algn="just">
                        <a:spcBef>
                          <a:spcPts val="200"/>
                        </a:spcBef>
                        <a:spcAft>
                          <a:spcPts val="200"/>
                        </a:spcAft>
                      </a:pPr>
                      <a:r>
                        <a:rPr lang="en-GB" sz="1000" dirty="0">
                          <a:effectLst/>
                          <a:highlight>
                            <a:srgbClr val="99FF66"/>
                          </a:highlight>
                          <a:latin typeface="Times New Roman"/>
                          <a:ea typeface="DengXian"/>
                        </a:rPr>
                        <a:t>D.2 Domestic public funding on conservation and sustainable use of biodiversity and ecosystems </a:t>
                      </a:r>
                      <a:endParaRPr lang="sv-SE" sz="1100" dirty="0">
                        <a:effectLst/>
                        <a:highlight>
                          <a:srgbClr val="99FF66"/>
                        </a:highlight>
                        <a:latin typeface="Times New Roman" panose="02020603050405020304" pitchFamily="18" charset="0"/>
                        <a:ea typeface="Times New Roman" panose="02020603050405020304" pitchFamily="18" charset="0"/>
                      </a:endParaRPr>
                    </a:p>
                    <a:p>
                      <a:pPr algn="just">
                        <a:spcBef>
                          <a:spcPts val="200"/>
                        </a:spcBef>
                        <a:spcAft>
                          <a:spcPts val="200"/>
                        </a:spcAft>
                      </a:pPr>
                      <a:r>
                        <a:rPr lang="en-GB" sz="1000" dirty="0">
                          <a:effectLst/>
                          <a:highlight>
                            <a:srgbClr val="FFFF66"/>
                          </a:highlight>
                          <a:latin typeface="Times New Roman"/>
                          <a:ea typeface="DengXian"/>
                        </a:rPr>
                        <a:t>D.3 Private funding (domestic and international) on conservation and sustainable use of biodiversity and ecosystems*</a:t>
                      </a:r>
                      <a:endParaRPr lang="sv-SE" sz="1100" dirty="0">
                        <a:effectLst/>
                        <a:highlight>
                          <a:srgbClr val="FFFF66"/>
                        </a:highlight>
                        <a:latin typeface="Times New Roman"/>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95831"/>
                  </a:ext>
                </a:extLst>
              </a:tr>
            </a:tbl>
          </a:graphicData>
        </a:graphic>
      </p:graphicFrame>
      <p:sp>
        <p:nvSpPr>
          <p:cNvPr id="5" name="Rectangle 1">
            <a:extLst>
              <a:ext uri="{FF2B5EF4-FFF2-40B4-BE49-F238E27FC236}">
                <a16:creationId xmlns:a16="http://schemas.microsoft.com/office/drawing/2014/main" id="{FF509500-B4EC-E437-49AE-EAF44038AFC9}"/>
              </a:ext>
            </a:extLst>
          </p:cNvPr>
          <p:cNvSpPr>
            <a:spLocks noChangeArrowheads="1"/>
          </p:cNvSpPr>
          <p:nvPr/>
        </p:nvSpPr>
        <p:spPr bwMode="auto">
          <a:xfrm>
            <a:off x="1501480" y="292093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sv-SE" altLang="sv-SE">
                <a:latin typeface="Arial" panose="020B0604020202020204" pitchFamily="34" charset="0"/>
              </a:rPr>
            </a:br>
            <a:endParaRPr lang="sv-SE" altLang="sv-SE">
              <a:latin typeface="Arial" panose="020B0604020202020204" pitchFamily="34" charset="0"/>
            </a:endParaRPr>
          </a:p>
        </p:txBody>
      </p:sp>
      <p:graphicFrame>
        <p:nvGraphicFramePr>
          <p:cNvPr id="6" name="Tabell 6">
            <a:extLst>
              <a:ext uri="{FF2B5EF4-FFF2-40B4-BE49-F238E27FC236}">
                <a16:creationId xmlns:a16="http://schemas.microsoft.com/office/drawing/2014/main" id="{18D52143-2F6D-ABC0-7169-F9BEC3C15811}"/>
              </a:ext>
            </a:extLst>
          </p:cNvPr>
          <p:cNvGraphicFramePr>
            <a:graphicFrameLocks noGrp="1"/>
          </p:cNvGraphicFramePr>
          <p:nvPr>
            <p:extLst>
              <p:ext uri="{D42A27DB-BD31-4B8C-83A1-F6EECF244321}">
                <p14:modId xmlns:p14="http://schemas.microsoft.com/office/powerpoint/2010/main" val="1765270205"/>
              </p:ext>
            </p:extLst>
          </p:nvPr>
        </p:nvGraphicFramePr>
        <p:xfrm>
          <a:off x="5244806" y="1338845"/>
          <a:ext cx="5087403" cy="5519155"/>
        </p:xfrm>
        <a:graphic>
          <a:graphicData uri="http://schemas.openxmlformats.org/drawingml/2006/table">
            <a:tbl>
              <a:tblPr firstRow="1" firstCol="1" bandRow="1"/>
              <a:tblGrid>
                <a:gridCol w="590857">
                  <a:extLst>
                    <a:ext uri="{9D8B030D-6E8A-4147-A177-3AD203B41FA5}">
                      <a16:colId xmlns:a16="http://schemas.microsoft.com/office/drawing/2014/main" val="2791684156"/>
                    </a:ext>
                  </a:extLst>
                </a:gridCol>
                <a:gridCol w="4496546">
                  <a:extLst>
                    <a:ext uri="{9D8B030D-6E8A-4147-A177-3AD203B41FA5}">
                      <a16:colId xmlns:a16="http://schemas.microsoft.com/office/drawing/2014/main" val="2311851002"/>
                    </a:ext>
                  </a:extLst>
                </a:gridCol>
              </a:tblGrid>
              <a:tr h="441314">
                <a:tc>
                  <a:txBody>
                    <a:bodyPr/>
                    <a:lstStyle/>
                    <a:p>
                      <a:pPr algn="just">
                        <a:spcBef>
                          <a:spcPts val="200"/>
                        </a:spcBef>
                        <a:spcAft>
                          <a:spcPts val="200"/>
                        </a:spcAft>
                      </a:pPr>
                      <a:r>
                        <a:rPr lang="en-GB" sz="800" b="1">
                          <a:effectLst/>
                          <a:latin typeface="Times New Roman"/>
                          <a:ea typeface="Times New Roman" panose="02020603050405020304" pitchFamily="18" charset="0"/>
                        </a:rPr>
                        <a:t>1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A.1 Red List of Ecosystems</a:t>
                      </a:r>
                      <a:endParaRPr lang="sv-SE" sz="80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99FF66"/>
                          </a:highlight>
                          <a:latin typeface="Times New Roman"/>
                          <a:ea typeface="Times New Roman" panose="02020603050405020304" pitchFamily="18" charset="0"/>
                        </a:rPr>
                        <a:t>A.2 Extent of natural ecosystems</a:t>
                      </a:r>
                      <a:endParaRPr lang="sv-SE" sz="80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FFFF66"/>
                          </a:highlight>
                          <a:latin typeface="Times New Roman"/>
                          <a:ea typeface="Times New Roman" panose="02020603050405020304" pitchFamily="18" charset="0"/>
                        </a:rPr>
                        <a:t>1.1 Percent of land and seas covered by biodiversity-inclusive spatial plans*</a:t>
                      </a:r>
                      <a:endParaRPr lang="sv-SE" sz="800">
                        <a:effectLst/>
                        <a:highlight>
                          <a:srgbClr val="FF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426740"/>
                  </a:ext>
                </a:extLst>
              </a:tr>
              <a:tr h="111658">
                <a:tc>
                  <a:txBody>
                    <a:bodyPr/>
                    <a:lstStyle/>
                    <a:p>
                      <a:pPr algn="just">
                        <a:spcBef>
                          <a:spcPts val="200"/>
                        </a:spcBef>
                        <a:spcAft>
                          <a:spcPts val="200"/>
                        </a:spcAft>
                      </a:pPr>
                      <a:r>
                        <a:rPr lang="en-GB" sz="800" b="1">
                          <a:effectLst/>
                          <a:latin typeface="Times New Roman"/>
                          <a:ea typeface="Times New Roman" panose="02020603050405020304" pitchFamily="18" charset="0"/>
                        </a:rPr>
                        <a:t>2</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FFFF66"/>
                          </a:highlight>
                          <a:latin typeface="Times New Roman"/>
                          <a:ea typeface="Times New Roman" panose="02020603050405020304" pitchFamily="18" charset="0"/>
                        </a:rPr>
                        <a:t>2.2 Area under restoration* </a:t>
                      </a:r>
                      <a:endParaRPr lang="sv-SE" sz="800">
                        <a:effectLst/>
                        <a:highlight>
                          <a:srgbClr val="FFFF66"/>
                        </a:highlight>
                        <a:latin typeface="Times New Roman" panose="02020603050405020304" pitchFamily="18" charset="0"/>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745203"/>
                  </a:ext>
                </a:extLst>
              </a:tr>
              <a:tr h="111658">
                <a:tc>
                  <a:txBody>
                    <a:bodyPr/>
                    <a:lstStyle/>
                    <a:p>
                      <a:pPr algn="just">
                        <a:spcBef>
                          <a:spcPts val="200"/>
                        </a:spcBef>
                        <a:spcAft>
                          <a:spcPts val="200"/>
                        </a:spcAft>
                      </a:pPr>
                      <a:r>
                        <a:rPr lang="en-GB" sz="800" b="1">
                          <a:effectLst/>
                          <a:latin typeface="Times New Roman"/>
                          <a:ea typeface="Times New Roman" panose="02020603050405020304" pitchFamily="18" charset="0"/>
                        </a:rPr>
                        <a:t>3</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3.1 Coverage of protected areas and OECMs </a:t>
                      </a:r>
                      <a:endParaRPr lang="sv-SE" sz="800">
                        <a:effectLst/>
                        <a:highlight>
                          <a:srgbClr val="99FF66"/>
                        </a:highlight>
                        <a:latin typeface="Times New Roman" panose="02020603050405020304" pitchFamily="18" charset="0"/>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569081"/>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4</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A.3 Red list Index</a:t>
                      </a:r>
                      <a:endParaRPr lang="sv-SE" sz="80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99FF66"/>
                          </a:highlight>
                          <a:latin typeface="Times New Roman"/>
                          <a:ea typeface="Times New Roman" panose="02020603050405020304" pitchFamily="18" charset="0"/>
                        </a:rPr>
                        <a:t>A.4 The proportion of populations within species with an effective population size &gt; 500</a:t>
                      </a:r>
                      <a:endParaRPr lang="sv-SE" sz="800">
                        <a:effectLst/>
                        <a:highlight>
                          <a:srgbClr val="99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497066"/>
                  </a:ext>
                </a:extLst>
              </a:tr>
              <a:tr h="147614">
                <a:tc>
                  <a:txBody>
                    <a:bodyPr/>
                    <a:lstStyle/>
                    <a:p>
                      <a:pPr algn="just">
                        <a:spcBef>
                          <a:spcPts val="200"/>
                        </a:spcBef>
                        <a:spcAft>
                          <a:spcPts val="200"/>
                        </a:spcAft>
                      </a:pPr>
                      <a:r>
                        <a:rPr lang="en-GB" sz="800" b="1">
                          <a:effectLst/>
                          <a:latin typeface="Times New Roman"/>
                          <a:ea typeface="Times New Roman" panose="02020603050405020304" pitchFamily="18" charset="0"/>
                        </a:rPr>
                        <a:t>5</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200"/>
                        </a:spcBef>
                        <a:spcAft>
                          <a:spcPts val="200"/>
                        </a:spcAft>
                      </a:pPr>
                      <a:r>
                        <a:rPr lang="en-GB" sz="800">
                          <a:effectLst/>
                          <a:highlight>
                            <a:srgbClr val="99FF66"/>
                          </a:highlight>
                          <a:latin typeface="Times New Roman"/>
                          <a:ea typeface="Times New Roman" panose="02020603050405020304" pitchFamily="18" charset="0"/>
                        </a:rPr>
                        <a:t>5.1 Proportion of fish stocks within biologically sustainable levels</a:t>
                      </a:r>
                      <a:endParaRPr lang="sv-SE" sz="800">
                        <a:effectLst/>
                        <a:highlight>
                          <a:srgbClr val="99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819726"/>
                  </a:ext>
                </a:extLst>
              </a:tr>
              <a:tr h="147614">
                <a:tc>
                  <a:txBody>
                    <a:bodyPr/>
                    <a:lstStyle/>
                    <a:p>
                      <a:pPr algn="just">
                        <a:spcBef>
                          <a:spcPts val="200"/>
                        </a:spcBef>
                        <a:spcAft>
                          <a:spcPts val="200"/>
                        </a:spcAft>
                      </a:pPr>
                      <a:r>
                        <a:rPr lang="en-GB" sz="800" b="1">
                          <a:effectLst/>
                          <a:latin typeface="Times New Roman"/>
                          <a:ea typeface="Times New Roman" panose="02020603050405020304" pitchFamily="18" charset="0"/>
                        </a:rPr>
                        <a:t>6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200"/>
                        </a:spcBef>
                        <a:spcAft>
                          <a:spcPts val="200"/>
                        </a:spcAft>
                      </a:pPr>
                      <a:r>
                        <a:rPr lang="en-GB" sz="800">
                          <a:effectLst/>
                          <a:highlight>
                            <a:srgbClr val="99FF66"/>
                          </a:highlight>
                          <a:latin typeface="Times New Roman"/>
                          <a:ea typeface="Times New Roman" panose="02020603050405020304" pitchFamily="18" charset="0"/>
                        </a:rPr>
                        <a:t>6.1 Rate of invasive alien species establishment</a:t>
                      </a:r>
                      <a:endParaRPr lang="sv-SE" sz="800">
                        <a:effectLst/>
                        <a:highlight>
                          <a:srgbClr val="99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803669"/>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7</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200"/>
                        </a:spcBef>
                        <a:spcAft>
                          <a:spcPts val="200"/>
                        </a:spcAft>
                      </a:pPr>
                      <a:r>
                        <a:rPr lang="en-GB" sz="800">
                          <a:effectLst/>
                          <a:highlight>
                            <a:srgbClr val="99FF66"/>
                          </a:highlight>
                          <a:latin typeface="Times New Roman"/>
                          <a:ea typeface="Times New Roman" panose="02020603050405020304" pitchFamily="18" charset="0"/>
                        </a:rPr>
                        <a:t>7.1 Index of coastal eutrophication potential</a:t>
                      </a:r>
                      <a:endParaRPr lang="sv-SE" sz="800">
                        <a:effectLst/>
                        <a:highlight>
                          <a:srgbClr val="99FF66"/>
                        </a:highlight>
                        <a:latin typeface="Times New Roman"/>
                        <a:ea typeface="Times New Roman" panose="02020603050405020304" pitchFamily="18" charset="0"/>
                      </a:endParaRPr>
                    </a:p>
                    <a:p>
                      <a:pPr algn="l">
                        <a:spcBef>
                          <a:spcPts val="200"/>
                        </a:spcBef>
                        <a:spcAft>
                          <a:spcPts val="200"/>
                        </a:spcAft>
                      </a:pPr>
                      <a:r>
                        <a:rPr lang="en-GB" sz="800">
                          <a:effectLst/>
                          <a:highlight>
                            <a:srgbClr val="FFFF66"/>
                          </a:highlight>
                          <a:latin typeface="Times New Roman"/>
                          <a:ea typeface="Times New Roman" panose="02020603050405020304" pitchFamily="18" charset="0"/>
                        </a:rPr>
                        <a:t>7.2 Pesticide environment concentration*</a:t>
                      </a:r>
                      <a:endParaRPr lang="sv-SE" sz="800">
                        <a:effectLst/>
                        <a:highlight>
                          <a:srgbClr val="FF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41885"/>
                  </a:ext>
                </a:extLst>
              </a:tr>
              <a:tr h="163198">
                <a:tc>
                  <a:txBody>
                    <a:bodyPr/>
                    <a:lstStyle/>
                    <a:p>
                      <a:pPr algn="just">
                        <a:spcBef>
                          <a:spcPts val="200"/>
                        </a:spcBef>
                        <a:spcAft>
                          <a:spcPts val="200"/>
                        </a:spcAft>
                      </a:pPr>
                      <a:r>
                        <a:rPr lang="en-GB" sz="800" b="1">
                          <a:effectLst/>
                          <a:latin typeface="Times New Roman"/>
                          <a:ea typeface="Times New Roman" panose="02020603050405020304" pitchFamily="18" charset="0"/>
                        </a:rPr>
                        <a:t>8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4000730932"/>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9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FFFF66"/>
                          </a:highlight>
                          <a:latin typeface="Times New Roman"/>
                          <a:ea typeface="Times New Roman" panose="02020603050405020304" pitchFamily="18" charset="0"/>
                        </a:rPr>
                        <a:t>9.1 Benefits from the sustainable use of wild species*</a:t>
                      </a:r>
                      <a:endParaRPr lang="sv-SE" sz="800">
                        <a:effectLst/>
                        <a:highlight>
                          <a:srgbClr val="FF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FFFF66"/>
                          </a:highlight>
                          <a:latin typeface="Times New Roman"/>
                          <a:ea typeface="Times New Roman" panose="02020603050405020304" pitchFamily="18" charset="0"/>
                        </a:rPr>
                        <a:t>9.2 Percentage of the population in traditional occupations*</a:t>
                      </a:r>
                      <a:endParaRPr lang="sv-SE" sz="800">
                        <a:effectLst/>
                        <a:highlight>
                          <a:srgbClr val="FF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6783"/>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10</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10.1 Proportion of agricultural area under productive and sustainable agriculture</a:t>
                      </a:r>
                      <a:endParaRPr lang="sv-SE" sz="80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99FF66"/>
                          </a:highlight>
                          <a:latin typeface="Times New Roman"/>
                          <a:ea typeface="Times New Roman" panose="02020603050405020304" pitchFamily="18" charset="0"/>
                        </a:rPr>
                        <a:t>10.2 Progress towards sustainable forest management </a:t>
                      </a:r>
                      <a:endParaRPr lang="sv-SE" sz="800">
                        <a:effectLst/>
                        <a:highlight>
                          <a:srgbClr val="99FF66"/>
                        </a:highlight>
                        <a:latin typeface="Times New Roman" panose="02020603050405020304" pitchFamily="18" charset="0"/>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877453"/>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11</a:t>
                      </a:r>
                      <a:endParaRPr lang="sv-SE" sz="800" b="1">
                        <a:effectLst/>
                        <a:latin typeface="Times New Roman"/>
                        <a:ea typeface="Times New Roman" panose="02020603050405020304" pitchFamily="18" charset="0"/>
                      </a:endParaRPr>
                    </a:p>
                    <a:p>
                      <a:pPr algn="just">
                        <a:spcBef>
                          <a:spcPts val="200"/>
                        </a:spcBef>
                        <a:spcAft>
                          <a:spcPts val="200"/>
                        </a:spcAft>
                      </a:pP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dirty="0">
                          <a:effectLst/>
                          <a:highlight>
                            <a:srgbClr val="FFFF66"/>
                          </a:highlight>
                          <a:latin typeface="Times New Roman"/>
                          <a:ea typeface="Times New Roman" panose="02020603050405020304" pitchFamily="18" charset="0"/>
                        </a:rPr>
                        <a:t>B.1 Services provided by ecosystems*  </a:t>
                      </a:r>
                      <a:endParaRPr lang="sv-SE" sz="800" dirty="0">
                        <a:effectLst/>
                        <a:highlight>
                          <a:srgbClr val="FFFF66"/>
                        </a:highlight>
                        <a:latin typeface="Times New Roman" panose="02020603050405020304" pitchFamily="18" charset="0"/>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868601"/>
                  </a:ext>
                </a:extLst>
              </a:tr>
              <a:tr h="111658">
                <a:tc>
                  <a:txBody>
                    <a:bodyPr/>
                    <a:lstStyle/>
                    <a:p>
                      <a:pPr algn="just">
                        <a:spcBef>
                          <a:spcPts val="200"/>
                        </a:spcBef>
                        <a:spcAft>
                          <a:spcPts val="200"/>
                        </a:spcAft>
                      </a:pPr>
                      <a:r>
                        <a:rPr lang="en-GB" sz="800" b="1">
                          <a:effectLst/>
                          <a:latin typeface="Times New Roman"/>
                          <a:ea typeface="Times New Roman" panose="02020603050405020304" pitchFamily="18" charset="0"/>
                        </a:rPr>
                        <a:t>12</a:t>
                      </a:r>
                      <a:r>
                        <a:rPr lang="en-GB" sz="800" b="1" baseline="30000">
                          <a:effectLst/>
                          <a:latin typeface="Times New Roman"/>
                          <a:ea typeface="Times New Roman" panose="02020603050405020304" pitchFamily="18" charset="0"/>
                        </a:rPr>
                        <a:t> 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12.1 Average share of the built-up area of cities that is green/blue space for public use for all</a:t>
                      </a:r>
                      <a:endParaRPr lang="sv-SE" sz="800">
                        <a:effectLst/>
                        <a:highlight>
                          <a:srgbClr val="99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096219"/>
                  </a:ext>
                </a:extLst>
              </a:tr>
              <a:tr h="276486">
                <a:tc>
                  <a:txBody>
                    <a:bodyPr/>
                    <a:lstStyle/>
                    <a:p>
                      <a:pPr algn="just">
                        <a:spcBef>
                          <a:spcPts val="200"/>
                        </a:spcBef>
                        <a:spcAft>
                          <a:spcPts val="200"/>
                        </a:spcAft>
                      </a:pPr>
                      <a:r>
                        <a:rPr lang="en-GB" sz="800" b="1">
                          <a:effectLst/>
                          <a:latin typeface="Times New Roman"/>
                          <a:ea typeface="Times New Roman" panose="02020603050405020304" pitchFamily="18" charset="0"/>
                        </a:rPr>
                        <a:t>13</a:t>
                      </a:r>
                      <a:r>
                        <a:rPr lang="en-GB" sz="800" b="1" baseline="30000">
                          <a:effectLst/>
                          <a:latin typeface="Times New Roman"/>
                          <a:ea typeface="Times New Roman" panose="02020603050405020304" pitchFamily="18" charset="0"/>
                        </a:rPr>
                        <a:t> 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latin typeface="Times New Roman"/>
                          <a:ea typeface="Times New Roman" panose="02020603050405020304" pitchFamily="18" charset="0"/>
                        </a:rPr>
                        <a:t>C.1 Indicator on monetary benefits received*</a:t>
                      </a:r>
                      <a:endParaRPr lang="sv-SE" sz="800">
                        <a:effectLst/>
                        <a:latin typeface="Times New Roman"/>
                        <a:ea typeface="Times New Roman" panose="02020603050405020304" pitchFamily="18" charset="0"/>
                      </a:endParaRPr>
                    </a:p>
                    <a:p>
                      <a:pPr algn="just">
                        <a:spcBef>
                          <a:spcPts val="200"/>
                        </a:spcBef>
                        <a:spcAft>
                          <a:spcPts val="200"/>
                        </a:spcAft>
                      </a:pPr>
                      <a:r>
                        <a:rPr lang="en-GB" sz="800">
                          <a:effectLst/>
                          <a:latin typeface="Times New Roman"/>
                          <a:ea typeface="Times New Roman" panose="02020603050405020304" pitchFamily="18" charset="0"/>
                        </a:rPr>
                        <a:t>C.2 Indicator on non-monetary benefits*</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886738"/>
                  </a:ext>
                </a:extLst>
              </a:tr>
              <a:tr h="167093">
                <a:tc>
                  <a:txBody>
                    <a:bodyPr/>
                    <a:lstStyle/>
                    <a:p>
                      <a:pPr algn="just">
                        <a:spcBef>
                          <a:spcPts val="200"/>
                        </a:spcBef>
                        <a:spcAft>
                          <a:spcPts val="200"/>
                        </a:spcAft>
                      </a:pPr>
                      <a:r>
                        <a:rPr lang="en-GB" sz="800" b="1">
                          <a:effectLst/>
                          <a:latin typeface="Times New Roman"/>
                          <a:ea typeface="Times New Roman" panose="02020603050405020304" pitchFamily="18" charset="0"/>
                        </a:rPr>
                        <a:t>14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i="1">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2256926240"/>
                  </a:ext>
                </a:extLst>
              </a:tr>
              <a:tr h="223316">
                <a:tc>
                  <a:txBody>
                    <a:bodyPr/>
                    <a:lstStyle/>
                    <a:p>
                      <a:pPr algn="just">
                        <a:spcBef>
                          <a:spcPts val="200"/>
                        </a:spcBef>
                        <a:spcAft>
                          <a:spcPts val="200"/>
                        </a:spcAft>
                      </a:pPr>
                      <a:r>
                        <a:rPr lang="en-GB" sz="800" b="1">
                          <a:effectLst/>
                          <a:latin typeface="Times New Roman"/>
                          <a:ea typeface="Times New Roman" panose="02020603050405020304" pitchFamily="18" charset="0"/>
                        </a:rPr>
                        <a:t>15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FFFF66"/>
                          </a:highlight>
                          <a:latin typeface="Times New Roman"/>
                          <a:ea typeface="Times New Roman" panose="02020603050405020304" pitchFamily="18" charset="0"/>
                        </a:rPr>
                        <a:t>15.1 Number of companies reporting on disclosures of risks, dependencies and impacts biodiversity*</a:t>
                      </a:r>
                      <a:endParaRPr lang="sv-SE" sz="800">
                        <a:effectLst/>
                        <a:highlight>
                          <a:srgbClr val="FF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829725"/>
                  </a:ext>
                </a:extLst>
              </a:tr>
              <a:tr h="143718">
                <a:tc>
                  <a:txBody>
                    <a:bodyPr/>
                    <a:lstStyle/>
                    <a:p>
                      <a:pPr algn="just">
                        <a:spcBef>
                          <a:spcPts val="200"/>
                        </a:spcBef>
                        <a:spcAft>
                          <a:spcPts val="200"/>
                        </a:spcAft>
                      </a:pPr>
                      <a:r>
                        <a:rPr lang="en-GB" sz="800" b="1">
                          <a:effectLst/>
                          <a:latin typeface="Times New Roman"/>
                          <a:ea typeface="Times New Roman" panose="02020603050405020304" pitchFamily="18" charset="0"/>
                        </a:rPr>
                        <a:t>16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3545078084"/>
                  </a:ext>
                </a:extLst>
              </a:tr>
              <a:tr h="143718">
                <a:tc>
                  <a:txBody>
                    <a:bodyPr/>
                    <a:lstStyle/>
                    <a:p>
                      <a:pPr algn="just">
                        <a:spcBef>
                          <a:spcPts val="200"/>
                        </a:spcBef>
                        <a:spcAft>
                          <a:spcPts val="200"/>
                        </a:spcAft>
                      </a:pPr>
                      <a:r>
                        <a:rPr lang="en-GB" sz="800" b="1">
                          <a:effectLst/>
                          <a:latin typeface="Times New Roman"/>
                          <a:ea typeface="Times New Roman" panose="02020603050405020304" pitchFamily="18" charset="0"/>
                        </a:rPr>
                        <a:t>17 </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i="1">
                          <a:solidFill>
                            <a:srgbClr val="000000"/>
                          </a:solidFill>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4143966476"/>
                  </a:ext>
                </a:extLst>
              </a:tr>
              <a:tr h="388144">
                <a:tc>
                  <a:txBody>
                    <a:bodyPr/>
                    <a:lstStyle/>
                    <a:p>
                      <a:pPr algn="just">
                        <a:spcBef>
                          <a:spcPts val="200"/>
                        </a:spcBef>
                        <a:spcAft>
                          <a:spcPts val="200"/>
                        </a:spcAft>
                      </a:pPr>
                      <a:r>
                        <a:rPr lang="en-GB" sz="800" b="1">
                          <a:effectLst/>
                          <a:latin typeface="Times New Roman"/>
                          <a:ea typeface="Times New Roman" panose="02020603050405020304" pitchFamily="18" charset="0"/>
                        </a:rPr>
                        <a:t>18</a:t>
                      </a:r>
                      <a:endParaRPr lang="sv-SE" sz="800" b="1">
                        <a:effectLst/>
                        <a:latin typeface="Times New Roman"/>
                        <a:ea typeface="Times New Roman" panose="02020603050405020304" pitchFamily="18" charset="0"/>
                      </a:endParaRPr>
                    </a:p>
                    <a:p>
                      <a:pPr algn="just">
                        <a:spcBef>
                          <a:spcPts val="200"/>
                        </a:spcBef>
                        <a:spcAft>
                          <a:spcPts val="200"/>
                        </a:spcAft>
                      </a:pP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solidFill>
                            <a:srgbClr val="000000"/>
                          </a:solidFill>
                          <a:effectLst/>
                          <a:highlight>
                            <a:srgbClr val="99FF66"/>
                          </a:highlight>
                          <a:latin typeface="Times New Roman"/>
                          <a:ea typeface="Times New Roman" panose="02020603050405020304" pitchFamily="18" charset="0"/>
                        </a:rPr>
                        <a:t>18.1 Positive incentives in place to promote biodiversity conservation and sustainable use</a:t>
                      </a:r>
                      <a:endParaRPr lang="sv-SE" sz="800">
                        <a:effectLst/>
                        <a:highlight>
                          <a:srgbClr val="99FF66"/>
                        </a:highlight>
                        <a:latin typeface="Times New Roman"/>
                        <a:ea typeface="Times New Roman" panose="02020603050405020304" pitchFamily="18" charset="0"/>
                      </a:endParaRPr>
                    </a:p>
                    <a:p>
                      <a:pPr algn="just">
                        <a:spcBef>
                          <a:spcPts val="200"/>
                        </a:spcBef>
                        <a:spcAft>
                          <a:spcPts val="200"/>
                        </a:spcAft>
                      </a:pPr>
                      <a:r>
                        <a:rPr lang="en-GB" sz="800">
                          <a:effectLst/>
                          <a:highlight>
                            <a:srgbClr val="99FF66"/>
                          </a:highlight>
                          <a:latin typeface="Times New Roman"/>
                          <a:ea typeface="Times New Roman" panose="02020603050405020304" pitchFamily="18" charset="0"/>
                        </a:rPr>
                        <a:t>18.2 Value of subsidies and other incentives harmful to biodiversity that have been eliminated, phased out or reformed.</a:t>
                      </a:r>
                      <a:endParaRPr lang="sv-SE" sz="800">
                        <a:effectLst/>
                        <a:highlight>
                          <a:srgbClr val="99FF66"/>
                        </a:highligh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66946"/>
                  </a:ext>
                </a:extLst>
              </a:tr>
              <a:tr h="776288">
                <a:tc>
                  <a:txBody>
                    <a:bodyPr/>
                    <a:lstStyle/>
                    <a:p>
                      <a:pPr algn="just">
                        <a:spcBef>
                          <a:spcPts val="200"/>
                        </a:spcBef>
                        <a:spcAft>
                          <a:spcPts val="200"/>
                        </a:spcAft>
                      </a:pPr>
                      <a:r>
                        <a:rPr lang="en-GB" sz="800" b="1">
                          <a:effectLst/>
                          <a:latin typeface="Times New Roman"/>
                          <a:ea typeface="Times New Roman" panose="02020603050405020304" pitchFamily="18" charset="0"/>
                        </a:rPr>
                        <a:t>19</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DengXian"/>
                        </a:rPr>
                        <a:t>D.1 International public funding, including official development assistance (ODA) for conservation and sustainable use of biodiversity and ecosystems </a:t>
                      </a:r>
                      <a:endParaRPr lang="sv-SE" sz="800">
                        <a:effectLst/>
                        <a:highlight>
                          <a:srgbClr val="99FF66"/>
                        </a:highlight>
                        <a:latin typeface="Times New Roman" panose="02020603050405020304" pitchFamily="18" charset="0"/>
                        <a:ea typeface="Times New Roman" panose="02020603050405020304" pitchFamily="18" charset="0"/>
                      </a:endParaRPr>
                    </a:p>
                    <a:p>
                      <a:pPr algn="just">
                        <a:spcBef>
                          <a:spcPts val="200"/>
                        </a:spcBef>
                        <a:spcAft>
                          <a:spcPts val="200"/>
                        </a:spcAft>
                      </a:pPr>
                      <a:r>
                        <a:rPr lang="en-GB" sz="800">
                          <a:effectLst/>
                          <a:highlight>
                            <a:srgbClr val="99FF66"/>
                          </a:highlight>
                          <a:latin typeface="Times New Roman"/>
                          <a:ea typeface="DengXian"/>
                        </a:rPr>
                        <a:t>D.2 Domestic public funding on conservation and sustainable use of biodiversity and ecosystems </a:t>
                      </a:r>
                      <a:endParaRPr lang="sv-SE" sz="800">
                        <a:effectLst/>
                        <a:highlight>
                          <a:srgbClr val="99FF66"/>
                        </a:highlight>
                        <a:latin typeface="Times New Roman" panose="02020603050405020304" pitchFamily="18" charset="0"/>
                        <a:ea typeface="Times New Roman" panose="02020603050405020304" pitchFamily="18" charset="0"/>
                      </a:endParaRPr>
                    </a:p>
                    <a:p>
                      <a:pPr algn="just">
                        <a:spcBef>
                          <a:spcPts val="200"/>
                        </a:spcBef>
                        <a:spcAft>
                          <a:spcPts val="200"/>
                        </a:spcAft>
                      </a:pPr>
                      <a:r>
                        <a:rPr lang="en-GB" sz="800">
                          <a:effectLst/>
                          <a:highlight>
                            <a:srgbClr val="FFFF66"/>
                          </a:highlight>
                          <a:latin typeface="Times New Roman"/>
                          <a:ea typeface="DengXian"/>
                        </a:rPr>
                        <a:t>D.3 Private funding (domestic and international) on conservation and sustainable use of biodiversity and ecosystems*</a:t>
                      </a:r>
                      <a:endParaRPr lang="sv-SE" sz="800">
                        <a:effectLst/>
                        <a:highlight>
                          <a:srgbClr val="FFFF66"/>
                        </a:highlight>
                        <a:latin typeface="Times New Roman"/>
                        <a:ea typeface="DengXian"/>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809912"/>
                  </a:ext>
                </a:extLst>
              </a:tr>
              <a:tr h="0">
                <a:tc>
                  <a:txBody>
                    <a:bodyPr/>
                    <a:lstStyle/>
                    <a:p>
                      <a:pPr algn="just">
                        <a:spcBef>
                          <a:spcPts val="200"/>
                        </a:spcBef>
                        <a:spcAft>
                          <a:spcPts val="200"/>
                        </a:spcAft>
                      </a:pPr>
                      <a:r>
                        <a:rPr lang="en-GB" sz="800" b="1">
                          <a:effectLst/>
                          <a:latin typeface="Times New Roman"/>
                          <a:ea typeface="Times New Roman" panose="02020603050405020304" pitchFamily="18" charset="0"/>
                        </a:rPr>
                        <a:t>20</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1914268628"/>
                  </a:ext>
                </a:extLst>
              </a:tr>
              <a:tr h="223316">
                <a:tc>
                  <a:txBody>
                    <a:bodyPr/>
                    <a:lstStyle/>
                    <a:p>
                      <a:pPr algn="just">
                        <a:spcBef>
                          <a:spcPts val="200"/>
                        </a:spcBef>
                        <a:spcAft>
                          <a:spcPts val="200"/>
                        </a:spcAft>
                      </a:pPr>
                      <a:r>
                        <a:rPr lang="en-GB" sz="800" b="1">
                          <a:effectLst/>
                          <a:latin typeface="Times New Roman"/>
                          <a:ea typeface="Times New Roman" panose="02020603050405020304" pitchFamily="18" charset="0"/>
                        </a:rPr>
                        <a:t>21</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highlight>
                            <a:srgbClr val="99FF66"/>
                          </a:highlight>
                          <a:latin typeface="Times New Roman"/>
                          <a:ea typeface="Times New Roman" panose="02020603050405020304" pitchFamily="18" charset="0"/>
                        </a:rPr>
                        <a:t>21.1 Indicator on biodiversity information for the monitoring the global biodiversity framework </a:t>
                      </a:r>
                      <a:endParaRPr lang="sv-SE" sz="800">
                        <a:effectLst/>
                        <a:highlight>
                          <a:srgbClr val="99FF66"/>
                        </a:highlight>
                        <a:latin typeface="Times New Roman" panose="02020603050405020304" pitchFamily="18" charset="0"/>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503149"/>
                  </a:ext>
                </a:extLst>
              </a:tr>
              <a:tr h="111658">
                <a:tc>
                  <a:txBody>
                    <a:bodyPr/>
                    <a:lstStyle/>
                    <a:p>
                      <a:pPr algn="just">
                        <a:spcBef>
                          <a:spcPts val="200"/>
                        </a:spcBef>
                        <a:spcAft>
                          <a:spcPts val="200"/>
                        </a:spcAft>
                      </a:pPr>
                      <a:r>
                        <a:rPr lang="en-GB" sz="800" b="1">
                          <a:effectLst/>
                          <a:latin typeface="Times New Roman"/>
                          <a:ea typeface="Times New Roman" panose="02020603050405020304" pitchFamily="18" charset="0"/>
                        </a:rPr>
                        <a:t>22</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800">
                          <a:effectLst/>
                          <a:latin typeface="Times New Roman"/>
                          <a:ea typeface="Times New Roman" panose="02020603050405020304" pitchFamily="18" charset="0"/>
                        </a:rPr>
                        <a:t>-</a:t>
                      </a:r>
                      <a:endParaRPr lang="sv-SE" sz="80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3061001673"/>
                  </a:ext>
                </a:extLst>
              </a:tr>
              <a:tr h="111658">
                <a:tc>
                  <a:txBody>
                    <a:bodyPr/>
                    <a:lstStyle/>
                    <a:p>
                      <a:pPr algn="just">
                        <a:spcBef>
                          <a:spcPts val="200"/>
                        </a:spcBef>
                        <a:spcAft>
                          <a:spcPts val="200"/>
                        </a:spcAft>
                      </a:pPr>
                      <a:r>
                        <a:rPr lang="en-GB" sz="800" b="1">
                          <a:effectLst/>
                          <a:latin typeface="Times New Roman"/>
                          <a:ea typeface="Times New Roman" panose="02020603050405020304" pitchFamily="18" charset="0"/>
                        </a:rPr>
                        <a:t>23</a:t>
                      </a:r>
                      <a:r>
                        <a:rPr lang="en-GB" sz="800" b="1" baseline="30000">
                          <a:effectLst/>
                          <a:latin typeface="Times New Roman"/>
                          <a:ea typeface="Times New Roman" panose="02020603050405020304" pitchFamily="18" charset="0"/>
                        </a:rPr>
                        <a:t>b</a:t>
                      </a:r>
                      <a:endParaRPr lang="sv-SE" sz="800" b="1">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200"/>
                        </a:spcBef>
                        <a:spcAft>
                          <a:spcPts val="200"/>
                        </a:spcAft>
                      </a:pPr>
                      <a:r>
                        <a:rPr lang="en-GB" sz="700" dirty="0">
                          <a:effectLst/>
                          <a:latin typeface="Times New Roman"/>
                          <a:ea typeface="Times New Roman" panose="02020603050405020304" pitchFamily="18" charset="0"/>
                        </a:rPr>
                        <a:t>-</a:t>
                      </a:r>
                      <a:endParaRPr lang="sv-SE" sz="700" dirty="0">
                        <a:effectLst/>
                        <a:latin typeface="Times New Roman"/>
                        <a:ea typeface="Times New Roman" panose="02020603050405020304" pitchFamily="18" charset="0"/>
                      </a:endParaRPr>
                    </a:p>
                  </a:txBody>
                  <a:tcPr marL="44667" marR="4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val="3688941624"/>
                  </a:ext>
                </a:extLst>
              </a:tr>
            </a:tbl>
          </a:graphicData>
        </a:graphic>
      </p:graphicFrame>
      <p:sp>
        <p:nvSpPr>
          <p:cNvPr id="7" name="textruta 7">
            <a:extLst>
              <a:ext uri="{FF2B5EF4-FFF2-40B4-BE49-F238E27FC236}">
                <a16:creationId xmlns:a16="http://schemas.microsoft.com/office/drawing/2014/main" id="{F1D4CC38-DA7F-D62B-9FF2-1B6167114192}"/>
              </a:ext>
            </a:extLst>
          </p:cNvPr>
          <p:cNvSpPr txBox="1"/>
          <p:nvPr/>
        </p:nvSpPr>
        <p:spPr>
          <a:xfrm>
            <a:off x="599327" y="994918"/>
            <a:ext cx="1186543" cy="338554"/>
          </a:xfrm>
          <a:prstGeom prst="rect">
            <a:avLst/>
          </a:prstGeom>
          <a:noFill/>
        </p:spPr>
        <p:txBody>
          <a:bodyPr wrap="none" rtlCol="0">
            <a:spAutoFit/>
          </a:bodyPr>
          <a:lstStyle/>
          <a:p>
            <a:r>
              <a:rPr lang="sv-SE" sz="1600"/>
              <a:t>2050 goals</a:t>
            </a:r>
          </a:p>
        </p:txBody>
      </p:sp>
      <p:sp>
        <p:nvSpPr>
          <p:cNvPr id="8" name="textruta 8">
            <a:extLst>
              <a:ext uri="{FF2B5EF4-FFF2-40B4-BE49-F238E27FC236}">
                <a16:creationId xmlns:a16="http://schemas.microsoft.com/office/drawing/2014/main" id="{D9865EA9-3307-944E-50BB-C225934E90EF}"/>
              </a:ext>
            </a:extLst>
          </p:cNvPr>
          <p:cNvSpPr txBox="1"/>
          <p:nvPr/>
        </p:nvSpPr>
        <p:spPr>
          <a:xfrm>
            <a:off x="5171327" y="994918"/>
            <a:ext cx="1930337" cy="338554"/>
          </a:xfrm>
          <a:prstGeom prst="rect">
            <a:avLst/>
          </a:prstGeom>
          <a:noFill/>
        </p:spPr>
        <p:txBody>
          <a:bodyPr wrap="none" rtlCol="0">
            <a:spAutoFit/>
          </a:bodyPr>
          <a:lstStyle/>
          <a:p>
            <a:r>
              <a:rPr lang="sv-SE" sz="1600"/>
              <a:t>2030 action targets</a:t>
            </a:r>
          </a:p>
        </p:txBody>
      </p:sp>
      <p:sp>
        <p:nvSpPr>
          <p:cNvPr id="9" name="textruta 9">
            <a:extLst>
              <a:ext uri="{FF2B5EF4-FFF2-40B4-BE49-F238E27FC236}">
                <a16:creationId xmlns:a16="http://schemas.microsoft.com/office/drawing/2014/main" id="{8A679DDF-EF07-89CC-5120-CA2E34EEBD10}"/>
              </a:ext>
            </a:extLst>
          </p:cNvPr>
          <p:cNvSpPr txBox="1"/>
          <p:nvPr/>
        </p:nvSpPr>
        <p:spPr>
          <a:xfrm>
            <a:off x="599327" y="4671091"/>
            <a:ext cx="4498518" cy="1600438"/>
          </a:xfrm>
          <a:prstGeom prst="rect">
            <a:avLst/>
          </a:prstGeom>
          <a:noFill/>
        </p:spPr>
        <p:txBody>
          <a:bodyPr wrap="square" lIns="91440" tIns="45720" rIns="91440" bIns="45720" rtlCol="0" anchor="t">
            <a:spAutoFit/>
          </a:bodyPr>
          <a:lstStyle/>
          <a:p>
            <a:r>
              <a:rPr lang="sv-SE" sz="1400" dirty="0" err="1">
                <a:highlight>
                  <a:srgbClr val="99FF66"/>
                </a:highlight>
              </a:rPr>
              <a:t>Headline</a:t>
            </a:r>
            <a:r>
              <a:rPr lang="sv-SE" sz="1400" dirty="0">
                <a:highlight>
                  <a:srgbClr val="99FF66"/>
                </a:highlight>
              </a:rPr>
              <a:t> </a:t>
            </a:r>
            <a:r>
              <a:rPr lang="sv-SE" sz="1400" dirty="0" err="1">
                <a:highlight>
                  <a:srgbClr val="99FF66"/>
                </a:highlight>
              </a:rPr>
              <a:t>indicators</a:t>
            </a:r>
            <a:r>
              <a:rPr lang="sv-SE" sz="1400" dirty="0">
                <a:highlight>
                  <a:srgbClr val="99FF66"/>
                </a:highlight>
              </a:rPr>
              <a:t> </a:t>
            </a:r>
            <a:r>
              <a:rPr lang="sv-SE" sz="1400" dirty="0" err="1">
                <a:highlight>
                  <a:srgbClr val="99FF66"/>
                </a:highlight>
              </a:rPr>
              <a:t>that</a:t>
            </a:r>
            <a:r>
              <a:rPr lang="sv-SE" sz="1400" dirty="0">
                <a:highlight>
                  <a:srgbClr val="99FF66"/>
                </a:highlight>
              </a:rPr>
              <a:t> </a:t>
            </a:r>
            <a:r>
              <a:rPr lang="sv-SE" sz="1400" dirty="0" err="1">
                <a:highlight>
                  <a:srgbClr val="99FF66"/>
                </a:highlight>
              </a:rPr>
              <a:t>are</a:t>
            </a:r>
            <a:r>
              <a:rPr lang="sv-SE" sz="1400" dirty="0">
                <a:highlight>
                  <a:srgbClr val="99FF66"/>
                </a:highlight>
              </a:rPr>
              <a:t> ”ready”(16 </a:t>
            </a:r>
            <a:r>
              <a:rPr lang="sv-SE" sz="1400" dirty="0" err="1">
                <a:highlight>
                  <a:srgbClr val="99FF66"/>
                </a:highlight>
              </a:rPr>
              <a:t>st</a:t>
            </a:r>
            <a:r>
              <a:rPr lang="sv-SE" sz="1400" dirty="0">
                <a:highlight>
                  <a:srgbClr val="99FF66"/>
                </a:highlight>
              </a:rPr>
              <a:t>)</a:t>
            </a:r>
          </a:p>
          <a:p>
            <a:endParaRPr lang="sv-SE" sz="1400" dirty="0">
              <a:highlight>
                <a:srgbClr val="99FF66"/>
              </a:highlight>
            </a:endParaRPr>
          </a:p>
          <a:p>
            <a:r>
              <a:rPr lang="sv-SE" sz="1400" dirty="0" err="1">
                <a:highlight>
                  <a:srgbClr val="FFFF66"/>
                </a:highlight>
              </a:rPr>
              <a:t>Headline</a:t>
            </a:r>
            <a:r>
              <a:rPr lang="sv-SE" sz="1400" dirty="0">
                <a:highlight>
                  <a:srgbClr val="FFFF66"/>
                </a:highlight>
              </a:rPr>
              <a:t> </a:t>
            </a:r>
            <a:r>
              <a:rPr lang="sv-SE" sz="1400" dirty="0" err="1">
                <a:highlight>
                  <a:srgbClr val="FFFF66"/>
                </a:highlight>
              </a:rPr>
              <a:t>indicators</a:t>
            </a:r>
            <a:r>
              <a:rPr lang="sv-SE" sz="1400" dirty="0">
                <a:highlight>
                  <a:srgbClr val="FFFF66"/>
                </a:highlight>
              </a:rPr>
              <a:t> </a:t>
            </a:r>
            <a:r>
              <a:rPr lang="sv-SE" sz="1400" dirty="0" err="1">
                <a:highlight>
                  <a:srgbClr val="FFFF66"/>
                </a:highlight>
              </a:rPr>
              <a:t>that</a:t>
            </a:r>
            <a:r>
              <a:rPr lang="sv-SE" sz="1400" dirty="0">
                <a:highlight>
                  <a:srgbClr val="FFFF66"/>
                </a:highlight>
              </a:rPr>
              <a:t> </a:t>
            </a:r>
            <a:r>
              <a:rPr lang="sv-SE" sz="1400" dirty="0" err="1">
                <a:highlight>
                  <a:srgbClr val="FFFF66"/>
                </a:highlight>
              </a:rPr>
              <a:t>need</a:t>
            </a:r>
            <a:r>
              <a:rPr lang="sv-SE" sz="1400" dirty="0">
                <a:highlight>
                  <a:srgbClr val="FFFF66"/>
                </a:highlight>
              </a:rPr>
              <a:t> to be </a:t>
            </a:r>
            <a:r>
              <a:rPr lang="sv-SE" sz="1400" dirty="0" err="1">
                <a:highlight>
                  <a:srgbClr val="FFFF66"/>
                </a:highlight>
              </a:rPr>
              <a:t>further</a:t>
            </a:r>
            <a:r>
              <a:rPr lang="sv-SE" sz="1400" dirty="0">
                <a:highlight>
                  <a:srgbClr val="FFFF66"/>
                </a:highlight>
              </a:rPr>
              <a:t> </a:t>
            </a:r>
            <a:r>
              <a:rPr lang="sv-SE" sz="1400" dirty="0" err="1">
                <a:highlight>
                  <a:srgbClr val="FFFF66"/>
                </a:highlight>
              </a:rPr>
              <a:t>developed</a:t>
            </a:r>
            <a:r>
              <a:rPr lang="sv-SE" sz="1400" dirty="0">
                <a:highlight>
                  <a:srgbClr val="FFFF66"/>
                </a:highlight>
              </a:rPr>
              <a:t> (10 </a:t>
            </a:r>
            <a:r>
              <a:rPr lang="sv-SE" sz="1400" dirty="0" err="1">
                <a:highlight>
                  <a:srgbClr val="FFFF66"/>
                </a:highlight>
              </a:rPr>
              <a:t>st</a:t>
            </a:r>
            <a:r>
              <a:rPr lang="sv-SE" sz="1400" dirty="0">
                <a:highlight>
                  <a:srgbClr val="FFFF66"/>
                </a:highlight>
              </a:rPr>
              <a:t>)</a:t>
            </a:r>
            <a:endParaRPr lang="sv-SE" sz="1400" dirty="0">
              <a:highlight>
                <a:srgbClr val="FFFF66"/>
              </a:highlight>
              <a:cs typeface="Arial"/>
            </a:endParaRPr>
          </a:p>
          <a:p>
            <a:endParaRPr lang="sv-SE" sz="1400" dirty="0"/>
          </a:p>
          <a:p>
            <a:r>
              <a:rPr lang="sv-SE" sz="1400" dirty="0">
                <a:solidFill>
                  <a:schemeClr val="bg1"/>
                </a:solidFill>
                <a:highlight>
                  <a:srgbClr val="FF3300"/>
                </a:highlight>
              </a:rPr>
              <a:t>Targets </a:t>
            </a:r>
            <a:r>
              <a:rPr lang="sv-SE" sz="1400" dirty="0" err="1">
                <a:solidFill>
                  <a:schemeClr val="bg1"/>
                </a:solidFill>
                <a:highlight>
                  <a:srgbClr val="FF3300"/>
                </a:highlight>
              </a:rPr>
              <a:t>without</a:t>
            </a:r>
            <a:r>
              <a:rPr lang="sv-SE" sz="1400" dirty="0">
                <a:solidFill>
                  <a:schemeClr val="bg1"/>
                </a:solidFill>
                <a:highlight>
                  <a:srgbClr val="FF3300"/>
                </a:highlight>
              </a:rPr>
              <a:t> </a:t>
            </a:r>
            <a:r>
              <a:rPr lang="sv-SE" sz="1400" dirty="0" err="1">
                <a:solidFill>
                  <a:schemeClr val="bg1"/>
                </a:solidFill>
                <a:highlight>
                  <a:srgbClr val="FF3300"/>
                </a:highlight>
              </a:rPr>
              <a:t>headline</a:t>
            </a:r>
            <a:r>
              <a:rPr lang="sv-SE" sz="1400" dirty="0">
                <a:solidFill>
                  <a:schemeClr val="bg1"/>
                </a:solidFill>
                <a:highlight>
                  <a:srgbClr val="FF3300"/>
                </a:highlight>
              </a:rPr>
              <a:t> </a:t>
            </a:r>
            <a:r>
              <a:rPr lang="sv-SE" sz="1400" dirty="0" err="1">
                <a:solidFill>
                  <a:schemeClr val="bg1"/>
                </a:solidFill>
                <a:highlight>
                  <a:srgbClr val="FF3300"/>
                </a:highlight>
              </a:rPr>
              <a:t>indicators</a:t>
            </a:r>
            <a:r>
              <a:rPr lang="sv-SE" sz="1400" dirty="0">
                <a:solidFill>
                  <a:schemeClr val="bg1"/>
                </a:solidFill>
                <a:highlight>
                  <a:srgbClr val="FF3300"/>
                </a:highlight>
              </a:rPr>
              <a:t>, </a:t>
            </a:r>
            <a:r>
              <a:rPr lang="sv-SE" sz="1400" dirty="0" err="1">
                <a:solidFill>
                  <a:schemeClr val="bg1"/>
                </a:solidFill>
                <a:highlight>
                  <a:srgbClr val="FF3300"/>
                </a:highlight>
              </a:rPr>
              <a:t>but</a:t>
            </a:r>
            <a:r>
              <a:rPr lang="sv-SE" sz="1400" dirty="0">
                <a:solidFill>
                  <a:schemeClr val="bg1"/>
                </a:solidFill>
                <a:highlight>
                  <a:srgbClr val="FF3300"/>
                </a:highlight>
              </a:rPr>
              <a:t> </a:t>
            </a:r>
            <a:r>
              <a:rPr lang="sv-SE" sz="1400" dirty="0" err="1">
                <a:solidFill>
                  <a:schemeClr val="bg1"/>
                </a:solidFill>
                <a:highlight>
                  <a:srgbClr val="FF3300"/>
                </a:highlight>
              </a:rPr>
              <a:t>proposals</a:t>
            </a:r>
            <a:r>
              <a:rPr lang="sv-SE" sz="1400" dirty="0">
                <a:solidFill>
                  <a:schemeClr val="bg1"/>
                </a:solidFill>
                <a:highlight>
                  <a:srgbClr val="FF3300"/>
                </a:highlight>
              </a:rPr>
              <a:t> for </a:t>
            </a:r>
            <a:r>
              <a:rPr lang="sv-SE" sz="1400" dirty="0" err="1">
                <a:solidFill>
                  <a:schemeClr val="bg1"/>
                </a:solidFill>
                <a:highlight>
                  <a:srgbClr val="FF3300"/>
                </a:highlight>
              </a:rPr>
              <a:t>binary</a:t>
            </a:r>
            <a:r>
              <a:rPr lang="sv-SE" sz="1400" dirty="0">
                <a:solidFill>
                  <a:schemeClr val="bg1"/>
                </a:solidFill>
                <a:highlight>
                  <a:srgbClr val="FF3300"/>
                </a:highlight>
              </a:rPr>
              <a:t> </a:t>
            </a:r>
            <a:r>
              <a:rPr lang="sv-SE" sz="1400" dirty="0" err="1">
                <a:solidFill>
                  <a:schemeClr val="bg1"/>
                </a:solidFill>
                <a:highlight>
                  <a:srgbClr val="FF3300"/>
                </a:highlight>
              </a:rPr>
              <a:t>indicators</a:t>
            </a:r>
            <a:endParaRPr lang="sv-SE" sz="1400" dirty="0">
              <a:solidFill>
                <a:schemeClr val="bg1"/>
              </a:solidFill>
              <a:highlight>
                <a:srgbClr val="FF3300"/>
              </a:highlight>
              <a:cs typeface="Arial"/>
            </a:endParaRPr>
          </a:p>
        </p:txBody>
      </p:sp>
    </p:spTree>
    <p:extLst>
      <p:ext uri="{BB962C8B-B14F-4D97-AF65-F5344CB8AC3E}">
        <p14:creationId xmlns:p14="http://schemas.microsoft.com/office/powerpoint/2010/main" val="388050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6" name="Rectangle 5">
            <a:extLst>
              <a:ext uri="{FF2B5EF4-FFF2-40B4-BE49-F238E27FC236}">
                <a16:creationId xmlns:a16="http://schemas.microsoft.com/office/drawing/2014/main" id="{06D16F3F-210C-188D-8370-270AFF0C9EEA}"/>
              </a:ext>
            </a:extLst>
          </p:cNvPr>
          <p:cNvSpPr/>
          <p:nvPr/>
        </p:nvSpPr>
        <p:spPr>
          <a:xfrm>
            <a:off x="0" y="3413180"/>
            <a:ext cx="12192000" cy="2741043"/>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3" name="Google Shape;93;p11"/>
          <p:cNvSpPr txBox="1">
            <a:spLocks noGrp="1"/>
          </p:cNvSpPr>
          <p:nvPr>
            <p:ph type="title"/>
          </p:nvPr>
        </p:nvSpPr>
        <p:spPr>
          <a:xfrm>
            <a:off x="176048" y="175939"/>
            <a:ext cx="9387000" cy="77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latin typeface="+mj-lt"/>
              </a:rPr>
              <a:t>Decision 15/6 on Planning, reporting and review</a:t>
            </a:r>
            <a:endParaRPr sz="2400" b="1" dirty="0">
              <a:latin typeface="+mj-lt"/>
            </a:endParaRPr>
          </a:p>
        </p:txBody>
      </p:sp>
      <p:sp>
        <p:nvSpPr>
          <p:cNvPr id="4" name="Content Placeholder 2">
            <a:extLst>
              <a:ext uri="{FF2B5EF4-FFF2-40B4-BE49-F238E27FC236}">
                <a16:creationId xmlns:a16="http://schemas.microsoft.com/office/drawing/2014/main" id="{967F2CDF-80B5-2EEE-C58B-442CFE34993D}"/>
              </a:ext>
            </a:extLst>
          </p:cNvPr>
          <p:cNvSpPr txBox="1">
            <a:spLocks/>
          </p:cNvSpPr>
          <p:nvPr/>
        </p:nvSpPr>
        <p:spPr>
          <a:xfrm>
            <a:off x="253791" y="1232254"/>
            <a:ext cx="11664231" cy="4564529"/>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pPr>
              <a:spcBef>
                <a:spcPts val="600"/>
              </a:spcBef>
              <a:buFont typeface="Wingdings" pitchFamily="2" charset="2"/>
              <a:buChar char="§"/>
            </a:pPr>
            <a:r>
              <a:rPr lang="en-GB" sz="1800" b="1" dirty="0">
                <a:latin typeface="+mj-lt"/>
                <a:cs typeface="Arial"/>
              </a:rPr>
              <a:t>NBSAPs to be aligned by COP16 in 2024 </a:t>
            </a:r>
            <a:r>
              <a:rPr lang="en-GB" sz="1800" dirty="0">
                <a:latin typeface="+mj-lt"/>
                <a:cs typeface="Arial"/>
              </a:rPr>
              <a:t>– Mapping global versus national targets and indicators in a standardised manner</a:t>
            </a:r>
          </a:p>
          <a:p>
            <a:pPr>
              <a:spcBef>
                <a:spcPts val="600"/>
              </a:spcBef>
              <a:buFont typeface="Wingdings" pitchFamily="2" charset="2"/>
              <a:buChar char="§"/>
            </a:pPr>
            <a:r>
              <a:rPr lang="en-GB" sz="1800" dirty="0">
                <a:latin typeface="+mj-lt"/>
                <a:cs typeface="Arial"/>
              </a:rPr>
              <a:t> 7th and 8th </a:t>
            </a:r>
            <a:r>
              <a:rPr lang="en-GB" sz="1800" b="1" dirty="0">
                <a:latin typeface="+mj-lt"/>
                <a:cs typeface="Arial"/>
              </a:rPr>
              <a:t>National reports </a:t>
            </a:r>
            <a:r>
              <a:rPr lang="en-GB" sz="1800" dirty="0">
                <a:latin typeface="+mj-lt"/>
                <a:cs typeface="Arial"/>
              </a:rPr>
              <a:t>due by </a:t>
            </a:r>
            <a:r>
              <a:rPr lang="en-GB" sz="1800" b="1" dirty="0">
                <a:latin typeface="+mj-lt"/>
                <a:cs typeface="Arial"/>
              </a:rPr>
              <a:t>28 February 2026 </a:t>
            </a:r>
            <a:r>
              <a:rPr lang="en-GB" sz="1800" dirty="0">
                <a:latin typeface="+mj-lt"/>
                <a:cs typeface="Arial"/>
              </a:rPr>
              <a:t>and </a:t>
            </a:r>
            <a:r>
              <a:rPr lang="en-GB" sz="1800" b="1" dirty="0">
                <a:latin typeface="+mj-lt"/>
                <a:cs typeface="Arial"/>
              </a:rPr>
              <a:t>30 June 2029</a:t>
            </a:r>
            <a:endParaRPr lang="en-US" sz="1800" b="1" dirty="0">
              <a:latin typeface="+mj-lt"/>
              <a:cs typeface="Arial"/>
            </a:endParaRPr>
          </a:p>
          <a:p>
            <a:pPr>
              <a:spcBef>
                <a:spcPts val="600"/>
              </a:spcBef>
              <a:buFont typeface="Wingdings" pitchFamily="2" charset="2"/>
              <a:buChar char="§"/>
            </a:pPr>
            <a:r>
              <a:rPr lang="en-GB" sz="1800" b="1" dirty="0">
                <a:latin typeface="+mj-lt"/>
                <a:cs typeface="Arial"/>
              </a:rPr>
              <a:t>Global review of collective progress in GBF implementation</a:t>
            </a:r>
            <a:r>
              <a:rPr lang="en-GB" sz="1800" dirty="0">
                <a:latin typeface="+mj-lt"/>
                <a:cs typeface="Arial"/>
              </a:rPr>
              <a:t> (aka ‘</a:t>
            </a:r>
            <a:r>
              <a:rPr lang="en-GB" sz="1800" b="1" dirty="0">
                <a:latin typeface="+mj-lt"/>
                <a:cs typeface="Arial"/>
              </a:rPr>
              <a:t>Stocktake</a:t>
            </a:r>
            <a:r>
              <a:rPr lang="en-GB" sz="1800" dirty="0">
                <a:latin typeface="+mj-lt"/>
                <a:cs typeface="Arial"/>
              </a:rPr>
              <a:t>’) at COP17 in 2026 and COP 19 in 2030.</a:t>
            </a:r>
          </a:p>
        </p:txBody>
      </p:sp>
      <p:pic>
        <p:nvPicPr>
          <p:cNvPr id="5" name="Content Placeholder 3" descr="C:\Users\tellean\AppData\Local\Microsoft\Windows\INetCache\Content.Outlook\XSDU0U0S\SnipImage.JPG">
            <a:extLst>
              <a:ext uri="{FF2B5EF4-FFF2-40B4-BE49-F238E27FC236}">
                <a16:creationId xmlns:a16="http://schemas.microsoft.com/office/drawing/2014/main" id="{B66A17D6-F1FA-9375-E281-B3D9B238342E}"/>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auto">
          <a:xfrm>
            <a:off x="357727" y="3413180"/>
            <a:ext cx="11476546" cy="2741043"/>
          </a:xfrm>
          <a:prstGeom prst="rect">
            <a:avLst/>
          </a:prstGeom>
          <a:noFill/>
          <a:ln>
            <a:noFill/>
          </a:ln>
        </p:spPr>
      </p:pic>
    </p:spTree>
    <p:extLst>
      <p:ext uri="{BB962C8B-B14F-4D97-AF65-F5344CB8AC3E}">
        <p14:creationId xmlns:p14="http://schemas.microsoft.com/office/powerpoint/2010/main" val="170645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17CF0-2E08-177D-A78B-7E90AFDA321A}"/>
              </a:ext>
            </a:extLst>
          </p:cNvPr>
          <p:cNvSpPr/>
          <p:nvPr/>
        </p:nvSpPr>
        <p:spPr>
          <a:xfrm>
            <a:off x="8543662" y="3814864"/>
            <a:ext cx="3413188" cy="2711103"/>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T" sz="2400" b="1" dirty="0">
                <a:highlight>
                  <a:srgbClr val="000080"/>
                </a:highlight>
              </a:rPr>
              <a:t> </a:t>
            </a:r>
            <a:r>
              <a:rPr lang="en-IT" sz="1600" b="1" dirty="0">
                <a:highlight>
                  <a:srgbClr val="000080"/>
                </a:highlight>
                <a:latin typeface="Calibri" panose="020F0502020204030204" pitchFamily="34" charset="0"/>
                <a:cs typeface="Calibri" panose="020F0502020204030204" pitchFamily="34" charset="0"/>
              </a:rPr>
              <a:t>Sustainable Development Goals (SDGs)</a:t>
            </a:r>
          </a:p>
        </p:txBody>
      </p:sp>
      <p:sp>
        <p:nvSpPr>
          <p:cNvPr id="53" name="TextBox 52">
            <a:extLst>
              <a:ext uri="{FF2B5EF4-FFF2-40B4-BE49-F238E27FC236}">
                <a16:creationId xmlns:a16="http://schemas.microsoft.com/office/drawing/2014/main" id="{6233984A-912A-CFFF-C80A-9CAAF722DAEC}"/>
              </a:ext>
            </a:extLst>
          </p:cNvPr>
          <p:cNvSpPr txBox="1"/>
          <p:nvPr/>
        </p:nvSpPr>
        <p:spPr>
          <a:xfrm>
            <a:off x="9279728" y="4458383"/>
            <a:ext cx="2471291" cy="600164"/>
          </a:xfrm>
          <a:prstGeom prst="rect">
            <a:avLst/>
          </a:prstGeom>
          <a:noFill/>
        </p:spPr>
        <p:txBody>
          <a:bodyPr wrap="square" rtlCol="0">
            <a:spAutoFit/>
          </a:bodyPr>
          <a:lstStyle/>
          <a:p>
            <a:pPr>
              <a:spcBef>
                <a:spcPts val="600"/>
              </a:spcBef>
            </a:pPr>
            <a:r>
              <a:rPr lang="en-GB" sz="1100" b="1" dirty="0">
                <a:solidFill>
                  <a:schemeClr val="bg1"/>
                </a:solidFill>
                <a:latin typeface="Arial" panose="020B0604020202020204" pitchFamily="34" charset="0"/>
                <a:cs typeface="Arial" panose="020B0604020202020204" pitchFamily="34" charset="0"/>
              </a:rPr>
              <a:t>SDG Target 6.6 </a:t>
            </a:r>
            <a:br>
              <a:rPr lang="en-GB" sz="1100" b="1"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Protect and restore water-related ecosystems</a:t>
            </a:r>
          </a:p>
        </p:txBody>
      </p:sp>
      <p:pic>
        <p:nvPicPr>
          <p:cNvPr id="34" name="Picture 33" descr="A picture containing shape&#10;&#10;Description automatically generated">
            <a:extLst>
              <a:ext uri="{FF2B5EF4-FFF2-40B4-BE49-F238E27FC236}">
                <a16:creationId xmlns:a16="http://schemas.microsoft.com/office/drawing/2014/main" id="{F752BE96-290E-4C91-E852-19432ABBC7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0427" y="4495886"/>
            <a:ext cx="576000" cy="5760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67E33D5-08EC-B4A9-E532-04833C98CC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0428" y="5123151"/>
            <a:ext cx="575999" cy="576000"/>
          </a:xfrm>
          <a:prstGeom prst="rect">
            <a:avLst/>
          </a:prstGeom>
        </p:spPr>
      </p:pic>
      <p:sp>
        <p:nvSpPr>
          <p:cNvPr id="49" name="TextBox 48">
            <a:extLst>
              <a:ext uri="{FF2B5EF4-FFF2-40B4-BE49-F238E27FC236}">
                <a16:creationId xmlns:a16="http://schemas.microsoft.com/office/drawing/2014/main" id="{04B9B63A-634F-C088-BEB3-FC8D79CC70DA}"/>
              </a:ext>
            </a:extLst>
          </p:cNvPr>
          <p:cNvSpPr txBox="1"/>
          <p:nvPr/>
        </p:nvSpPr>
        <p:spPr>
          <a:xfrm>
            <a:off x="9279728" y="5098987"/>
            <a:ext cx="2471291" cy="600164"/>
          </a:xfrm>
          <a:prstGeom prst="rect">
            <a:avLst/>
          </a:prstGeom>
          <a:noFill/>
        </p:spPr>
        <p:txBody>
          <a:bodyPr wrap="square" rtlCol="0">
            <a:spAutoFit/>
          </a:bodyPr>
          <a:lstStyle/>
          <a:p>
            <a:pPr>
              <a:spcBef>
                <a:spcPts val="600"/>
              </a:spcBef>
            </a:pPr>
            <a:r>
              <a:rPr lang="en-GB" sz="1100" b="1" dirty="0">
                <a:solidFill>
                  <a:schemeClr val="bg1"/>
                </a:solidFill>
                <a:latin typeface="Arial" panose="020B0604020202020204" pitchFamily="34" charset="0"/>
                <a:cs typeface="Arial" panose="020B0604020202020204" pitchFamily="34" charset="0"/>
              </a:rPr>
              <a:t>SDG Target 14.2 </a:t>
            </a:r>
            <a:br>
              <a:rPr lang="en-GB" sz="1100" b="1"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Sustainably manage and protect marine and coastal ecosystems</a:t>
            </a:r>
          </a:p>
        </p:txBody>
      </p:sp>
      <p:pic>
        <p:nvPicPr>
          <p:cNvPr id="13" name="Picture 12" descr="Graphical user interface, application, icon&#10;&#10;Description automatically generated">
            <a:extLst>
              <a:ext uri="{FF2B5EF4-FFF2-40B4-BE49-F238E27FC236}">
                <a16:creationId xmlns:a16="http://schemas.microsoft.com/office/drawing/2014/main" id="{1A8BECC4-A3D5-388D-817A-417D8640F4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80427" y="5781238"/>
            <a:ext cx="576000" cy="576001"/>
          </a:xfrm>
          <a:prstGeom prst="rect">
            <a:avLst/>
          </a:prstGeom>
        </p:spPr>
      </p:pic>
      <p:sp>
        <p:nvSpPr>
          <p:cNvPr id="50" name="TextBox 49">
            <a:extLst>
              <a:ext uri="{FF2B5EF4-FFF2-40B4-BE49-F238E27FC236}">
                <a16:creationId xmlns:a16="http://schemas.microsoft.com/office/drawing/2014/main" id="{5D51EC01-5D34-FB12-C202-F072C24A7E5D}"/>
              </a:ext>
            </a:extLst>
          </p:cNvPr>
          <p:cNvSpPr txBox="1"/>
          <p:nvPr/>
        </p:nvSpPr>
        <p:spPr>
          <a:xfrm>
            <a:off x="9279728" y="5716953"/>
            <a:ext cx="2471291" cy="769441"/>
          </a:xfrm>
          <a:prstGeom prst="rect">
            <a:avLst/>
          </a:prstGeom>
          <a:noFill/>
        </p:spPr>
        <p:txBody>
          <a:bodyPr wrap="square" rtlCol="0">
            <a:spAutoFit/>
          </a:bodyPr>
          <a:lstStyle/>
          <a:p>
            <a:pPr>
              <a:spcBef>
                <a:spcPts val="600"/>
              </a:spcBef>
            </a:pPr>
            <a:r>
              <a:rPr lang="en-GB" sz="1100" b="1" dirty="0">
                <a:solidFill>
                  <a:schemeClr val="bg1"/>
                </a:solidFill>
                <a:latin typeface="Arial" panose="020B0604020202020204" pitchFamily="34" charset="0"/>
                <a:cs typeface="Arial" panose="020B0604020202020204" pitchFamily="34" charset="0"/>
              </a:rPr>
              <a:t>SDG Target 15.1 </a:t>
            </a:r>
            <a:br>
              <a:rPr lang="en-GB" sz="1100" b="1"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Ensure conservation, restoration and sustainable use of terrestrial and inland freshwater ecosystems.</a:t>
            </a:r>
          </a:p>
        </p:txBody>
      </p:sp>
      <p:sp>
        <p:nvSpPr>
          <p:cNvPr id="8" name="Rectangle 7">
            <a:extLst>
              <a:ext uri="{FF2B5EF4-FFF2-40B4-BE49-F238E27FC236}">
                <a16:creationId xmlns:a16="http://schemas.microsoft.com/office/drawing/2014/main" id="{798357CF-3134-4670-D809-8C9E543CDF92}"/>
              </a:ext>
            </a:extLst>
          </p:cNvPr>
          <p:cNvSpPr/>
          <p:nvPr/>
        </p:nvSpPr>
        <p:spPr>
          <a:xfrm>
            <a:off x="4257660" y="3814864"/>
            <a:ext cx="3828100" cy="2711103"/>
          </a:xfrm>
          <a:prstGeom prst="rect">
            <a:avLst/>
          </a:prstGeom>
          <a:solidFill>
            <a:schemeClr val="accent5">
              <a:lumMod val="75000"/>
              <a:alpha val="852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T" sz="2400" b="1" dirty="0">
                <a:highlight>
                  <a:srgbClr val="0A624C"/>
                </a:highlight>
              </a:rPr>
              <a:t> </a:t>
            </a:r>
            <a:r>
              <a:rPr lang="en-IT" sz="1600" b="1" dirty="0">
                <a:highlight>
                  <a:srgbClr val="0A624C"/>
                </a:highlight>
                <a:latin typeface="Calibri" panose="020F0502020204030204" pitchFamily="34" charset="0"/>
                <a:cs typeface="Calibri" panose="020F0502020204030204" pitchFamily="34" charset="0"/>
              </a:rPr>
              <a:t>UN SEEA Ecosystem Accounting</a:t>
            </a:r>
          </a:p>
        </p:txBody>
      </p:sp>
      <p:pic>
        <p:nvPicPr>
          <p:cNvPr id="4" name="Picture 3" descr="A picture containing text, scene, room, gambling house&#10;&#10;Description automatically generated">
            <a:extLst>
              <a:ext uri="{FF2B5EF4-FFF2-40B4-BE49-F238E27FC236}">
                <a16:creationId xmlns:a16="http://schemas.microsoft.com/office/drawing/2014/main" id="{F6975103-B821-8E03-04E8-6C77A6CE3A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4413" y="5080676"/>
            <a:ext cx="1273386" cy="1369029"/>
          </a:xfrm>
          <a:prstGeom prst="rect">
            <a:avLst/>
          </a:prstGeom>
        </p:spPr>
      </p:pic>
      <p:sp>
        <p:nvSpPr>
          <p:cNvPr id="64" name="TextBox 63">
            <a:extLst>
              <a:ext uri="{FF2B5EF4-FFF2-40B4-BE49-F238E27FC236}">
                <a16:creationId xmlns:a16="http://schemas.microsoft.com/office/drawing/2014/main" id="{7D7BEDDC-09A8-7A35-95F9-2CDBF44CF511}"/>
              </a:ext>
            </a:extLst>
          </p:cNvPr>
          <p:cNvSpPr txBox="1"/>
          <p:nvPr/>
        </p:nvSpPr>
        <p:spPr>
          <a:xfrm>
            <a:off x="4256172" y="4235349"/>
            <a:ext cx="3828100" cy="769441"/>
          </a:xfrm>
          <a:prstGeom prst="rect">
            <a:avLst/>
          </a:prstGeom>
          <a:noFill/>
        </p:spPr>
        <p:txBody>
          <a:bodyPr wrap="square" rtlCol="0">
            <a:spAutoFit/>
          </a:bodyPr>
          <a:lstStyle/>
          <a:p>
            <a:pPr>
              <a:spcBef>
                <a:spcPts val="600"/>
              </a:spcBef>
            </a:pPr>
            <a:r>
              <a:rPr lang="en-GB" sz="1100" dirty="0">
                <a:solidFill>
                  <a:schemeClr val="bg1"/>
                </a:solidFill>
                <a:latin typeface="Arial" panose="020B0604020202020204" pitchFamily="34" charset="0"/>
                <a:cs typeface="Arial" panose="020B0604020202020204" pitchFamily="34" charset="0"/>
              </a:rPr>
              <a:t>International standard on Ecosystem Accounting that regulates the production of statistical accounts on ecosystem extent, condition and services, underpinning the development of monitoring frameworks of other </a:t>
            </a:r>
            <a:r>
              <a:rPr lang="en-GB" sz="1100" dirty="0" err="1">
                <a:solidFill>
                  <a:schemeClr val="bg1"/>
                </a:solidFill>
                <a:latin typeface="Arial" panose="020B0604020202020204" pitchFamily="34" charset="0"/>
                <a:cs typeface="Arial" panose="020B0604020202020204" pitchFamily="34" charset="0"/>
              </a:rPr>
              <a:t>MEAs.</a:t>
            </a:r>
            <a:endParaRPr lang="en-GB" sz="1100" dirty="0">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16541497-D0DC-76C3-F120-A489E000D8C4}"/>
              </a:ext>
            </a:extLst>
          </p:cNvPr>
          <p:cNvSpPr/>
          <p:nvPr/>
        </p:nvSpPr>
        <p:spPr>
          <a:xfrm>
            <a:off x="4254180" y="1046668"/>
            <a:ext cx="3831579" cy="2711103"/>
          </a:xfrm>
          <a:prstGeom prst="rect">
            <a:avLst/>
          </a:prstGeom>
          <a:solidFill>
            <a:srgbClr val="00B050">
              <a:alpha val="84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IT" sz="2400" b="1" dirty="0">
                <a:highlight>
                  <a:srgbClr val="0A624C"/>
                </a:highlight>
              </a:rPr>
              <a:t> </a:t>
            </a:r>
            <a: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t>Convention on Biological Diversity </a:t>
            </a:r>
            <a:b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br>
            <a: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t>(CBD)  </a:t>
            </a:r>
            <a:endParaRPr lang="en-IT" sz="2400" b="1" dirty="0">
              <a:highlight>
                <a:srgbClr val="0A624C"/>
              </a:highlight>
              <a:latin typeface="Calibri" panose="020F0502020204030204" pitchFamily="34" charset="0"/>
              <a:ea typeface="Verdana" panose="020B060403050404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2E9668A5-9E92-0D93-9B8E-C691FD23ADBC}"/>
              </a:ext>
            </a:extLst>
          </p:cNvPr>
          <p:cNvSpPr txBox="1"/>
          <p:nvPr/>
        </p:nvSpPr>
        <p:spPr>
          <a:xfrm>
            <a:off x="4593620" y="1798757"/>
            <a:ext cx="3192646" cy="430887"/>
          </a:xfrm>
          <a:prstGeom prst="rect">
            <a:avLst/>
          </a:prstGeom>
          <a:noFill/>
        </p:spPr>
        <p:txBody>
          <a:bodyPr wrap="square" rtlCol="0">
            <a:spAutoFit/>
          </a:bodyPr>
          <a:lstStyle/>
          <a:p>
            <a:pPr algn="ctr">
              <a:spcBef>
                <a:spcPts val="600"/>
              </a:spcBef>
            </a:pPr>
            <a:r>
              <a:rPr lang="en-GB" sz="1100" b="1" dirty="0">
                <a:solidFill>
                  <a:schemeClr val="bg1"/>
                </a:solidFill>
                <a:latin typeface="Arial" panose="020B0604020202020204" pitchFamily="34" charset="0"/>
                <a:cs typeface="Arial" panose="020B0604020202020204" pitchFamily="34" charset="0"/>
              </a:rPr>
              <a:t>Post 2020 Global Biodiversity Framework  (GBF) and its monitoring framework</a:t>
            </a:r>
          </a:p>
        </p:txBody>
      </p:sp>
      <p:pic>
        <p:nvPicPr>
          <p:cNvPr id="3" name="Picture 2" descr="New global biodiversity agreement: Two-part summit announced | UNCCD">
            <a:extLst>
              <a:ext uri="{FF2B5EF4-FFF2-40B4-BE49-F238E27FC236}">
                <a16:creationId xmlns:a16="http://schemas.microsoft.com/office/drawing/2014/main" id="{240C206E-38E7-A599-8CC4-39ED96E0C46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817343" y="2330258"/>
            <a:ext cx="2740023" cy="13592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160F56-596F-F32E-0FD1-2B319EC60607}"/>
              </a:ext>
            </a:extLst>
          </p:cNvPr>
          <p:cNvSpPr/>
          <p:nvPr/>
        </p:nvSpPr>
        <p:spPr>
          <a:xfrm>
            <a:off x="344372" y="1046668"/>
            <a:ext cx="3411919" cy="2711103"/>
          </a:xfrm>
          <a:prstGeom prst="rect">
            <a:avLst/>
          </a:prstGeom>
          <a:solidFill>
            <a:srgbClr val="B78100">
              <a:alpha val="843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T" sz="2400" b="1" dirty="0">
                <a:highlight>
                  <a:srgbClr val="B78100"/>
                </a:highlight>
              </a:rPr>
              <a:t> </a:t>
            </a:r>
            <a:r>
              <a:rPr lang="en-IT" sz="1600" b="1" dirty="0">
                <a:highlight>
                  <a:srgbClr val="B78100"/>
                </a:highlight>
                <a:latin typeface="Calibri" panose="020F0502020204030204" pitchFamily="34" charset="0"/>
                <a:ea typeface="Verdana" panose="020B0604030504040204" pitchFamily="34" charset="0"/>
                <a:cs typeface="Calibri" panose="020F0502020204030204" pitchFamily="34" charset="0"/>
              </a:rPr>
              <a:t>UN Convention to Combat Desertification (UNCCD)</a:t>
            </a:r>
          </a:p>
        </p:txBody>
      </p:sp>
      <p:sp>
        <p:nvSpPr>
          <p:cNvPr id="15" name="TextBox 14">
            <a:extLst>
              <a:ext uri="{FF2B5EF4-FFF2-40B4-BE49-F238E27FC236}">
                <a16:creationId xmlns:a16="http://schemas.microsoft.com/office/drawing/2014/main" id="{A054E682-2AA6-2FFC-F8BB-A8DB91E2C172}"/>
              </a:ext>
            </a:extLst>
          </p:cNvPr>
          <p:cNvSpPr txBox="1"/>
          <p:nvPr/>
        </p:nvSpPr>
        <p:spPr>
          <a:xfrm>
            <a:off x="399409" y="1787932"/>
            <a:ext cx="2863656" cy="633079"/>
          </a:xfrm>
          <a:prstGeom prst="rect">
            <a:avLst/>
          </a:prstGeom>
          <a:noFill/>
        </p:spPr>
        <p:txBody>
          <a:bodyPr wrap="square" rtlCol="0">
            <a:spAutoFit/>
          </a:bodyPr>
          <a:lstStyle/>
          <a:p>
            <a:pPr>
              <a:spcBef>
                <a:spcPts val="600"/>
              </a:spcBef>
            </a:pPr>
            <a:r>
              <a:rPr lang="en-GB" sz="1100" b="1" dirty="0">
                <a:solidFill>
                  <a:schemeClr val="bg1"/>
                </a:solidFill>
                <a:latin typeface="Arial" panose="020B0604020202020204" pitchFamily="34" charset="0"/>
                <a:cs typeface="Arial" panose="020B0604020202020204" pitchFamily="34" charset="0"/>
              </a:rPr>
              <a:t>UNCCD 2018-2030 Strategic Framework</a:t>
            </a:r>
          </a:p>
          <a:p>
            <a:pPr>
              <a:spcBef>
                <a:spcPts val="600"/>
              </a:spcBef>
            </a:pPr>
            <a:r>
              <a:rPr lang="en-GB" sz="1100" dirty="0">
                <a:solidFill>
                  <a:schemeClr val="bg1"/>
                </a:solidFill>
                <a:latin typeface="Arial" panose="020B0604020202020204" pitchFamily="34" charset="0"/>
                <a:cs typeface="Arial" panose="020B0604020202020204" pitchFamily="34" charset="0"/>
              </a:rPr>
              <a:t>Strategic Objective 1: to improve the conditions of ecosystems</a:t>
            </a:r>
          </a:p>
        </p:txBody>
      </p:sp>
      <p:pic>
        <p:nvPicPr>
          <p:cNvPr id="1025" name="Picture 1" descr="page4image1781161616">
            <a:extLst>
              <a:ext uri="{FF2B5EF4-FFF2-40B4-BE49-F238E27FC236}">
                <a16:creationId xmlns:a16="http://schemas.microsoft.com/office/drawing/2014/main" id="{60FBF845-6478-FF6D-BE85-1204A37E685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23741" y="2531024"/>
            <a:ext cx="1325685" cy="11158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cientific conceptual framework for Land Degradation Neutrality. A report  of the Science-Policy Interface | UNCCD">
            <a:extLst>
              <a:ext uri="{FF2B5EF4-FFF2-40B4-BE49-F238E27FC236}">
                <a16:creationId xmlns:a16="http://schemas.microsoft.com/office/drawing/2014/main" id="{A930C125-5E8A-91AF-F325-5DC8189066B3}"/>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77097" y="2531025"/>
            <a:ext cx="1260574" cy="11158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8316AC0-7051-DE9A-1433-6E4310CC03CD}"/>
              </a:ext>
            </a:extLst>
          </p:cNvPr>
          <p:cNvSpPr/>
          <p:nvPr/>
        </p:nvSpPr>
        <p:spPr>
          <a:xfrm>
            <a:off x="8568759" y="1046668"/>
            <a:ext cx="3369812" cy="2711103"/>
          </a:xfrm>
          <a:prstGeom prst="rect">
            <a:avLst/>
          </a:prstGeom>
          <a:solidFill>
            <a:schemeClr val="accent2">
              <a:lumMod val="75000"/>
              <a:alpha val="8431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IT" sz="2400" b="1" dirty="0">
                <a:highlight>
                  <a:srgbClr val="0A624C"/>
                </a:highlight>
              </a:rPr>
              <a:t> </a:t>
            </a:r>
            <a: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t>UN Framework Convention </a:t>
            </a:r>
            <a:b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br>
            <a: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t>on Climate Change (UNFCCC)</a:t>
            </a:r>
          </a:p>
        </p:txBody>
      </p:sp>
      <p:pic>
        <p:nvPicPr>
          <p:cNvPr id="1033" name="Picture 9" descr="MoU with UNFCCC establishes Adaptation Academy | IHE Delft Institute for  Water Education">
            <a:extLst>
              <a:ext uri="{FF2B5EF4-FFF2-40B4-BE49-F238E27FC236}">
                <a16:creationId xmlns:a16="http://schemas.microsoft.com/office/drawing/2014/main" id="{CAF98947-96DC-4762-A580-3BB303302EC2}"/>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8871442" y="2332137"/>
            <a:ext cx="785561" cy="130996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207EBC7-8870-B66D-60C7-07C15A6C4447}"/>
              </a:ext>
            </a:extLst>
          </p:cNvPr>
          <p:cNvSpPr txBox="1"/>
          <p:nvPr/>
        </p:nvSpPr>
        <p:spPr>
          <a:xfrm>
            <a:off x="10242479" y="1818278"/>
            <a:ext cx="1206564" cy="430887"/>
          </a:xfrm>
          <a:prstGeom prst="rect">
            <a:avLst/>
          </a:prstGeom>
          <a:noFill/>
        </p:spPr>
        <p:txBody>
          <a:bodyPr wrap="square" rtlCol="0">
            <a:spAutoFit/>
          </a:bodyPr>
          <a:lstStyle/>
          <a:p>
            <a:pPr algn="ctr">
              <a:spcBef>
                <a:spcPts val="600"/>
              </a:spcBef>
            </a:pPr>
            <a:r>
              <a:rPr lang="en-GB" sz="1100" b="1" dirty="0">
                <a:solidFill>
                  <a:schemeClr val="bg1"/>
                </a:solidFill>
                <a:latin typeface="Arial" panose="020B0604020202020204" pitchFamily="34" charset="0"/>
                <a:cs typeface="Arial" panose="020B0604020202020204" pitchFamily="34" charset="0"/>
              </a:rPr>
              <a:t>Glasgow Climate Pact</a:t>
            </a:r>
            <a:endParaRPr lang="en-GB" sz="11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029D251-7491-F9B9-4835-CBFE245EC2FD}"/>
              </a:ext>
            </a:extLst>
          </p:cNvPr>
          <p:cNvSpPr txBox="1"/>
          <p:nvPr/>
        </p:nvSpPr>
        <p:spPr>
          <a:xfrm>
            <a:off x="8512839" y="1818278"/>
            <a:ext cx="1456165" cy="430887"/>
          </a:xfrm>
          <a:prstGeom prst="rect">
            <a:avLst/>
          </a:prstGeom>
          <a:noFill/>
        </p:spPr>
        <p:txBody>
          <a:bodyPr wrap="square" rtlCol="0">
            <a:spAutoFit/>
          </a:bodyPr>
          <a:lstStyle/>
          <a:p>
            <a:pPr algn="ctr">
              <a:spcBef>
                <a:spcPts val="600"/>
              </a:spcBef>
            </a:pPr>
            <a:r>
              <a:rPr lang="en-GB" sz="1100" b="1" dirty="0">
                <a:solidFill>
                  <a:schemeClr val="bg1"/>
                </a:solidFill>
                <a:latin typeface="Arial" panose="020B0604020202020204" pitchFamily="34" charset="0"/>
                <a:cs typeface="Arial" panose="020B0604020202020204" pitchFamily="34" charset="0"/>
              </a:rPr>
              <a:t>UNFCCC Paris Agreement</a:t>
            </a:r>
            <a:endParaRPr lang="en-GB" sz="1100" dirty="0">
              <a:solidFill>
                <a:schemeClr val="bg1"/>
              </a:solidFill>
              <a:latin typeface="Arial" panose="020B0604020202020204" pitchFamily="34" charset="0"/>
              <a:cs typeface="Arial" panose="020B0604020202020204" pitchFamily="34" charset="0"/>
            </a:endParaRPr>
          </a:p>
        </p:txBody>
      </p:sp>
      <p:pic>
        <p:nvPicPr>
          <p:cNvPr id="1035" name="Picture 11" descr="Untitled">
            <a:extLst>
              <a:ext uri="{FF2B5EF4-FFF2-40B4-BE49-F238E27FC236}">
                <a16:creationId xmlns:a16="http://schemas.microsoft.com/office/drawing/2014/main" id="{56635EF0-3931-4D44-CBEB-B61A5411CF86}"/>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32360" y="2332137"/>
            <a:ext cx="1626801" cy="12735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365A18-0EE3-46A8-E358-AB09A81B83B3}"/>
              </a:ext>
            </a:extLst>
          </p:cNvPr>
          <p:cNvSpPr/>
          <p:nvPr/>
        </p:nvSpPr>
        <p:spPr>
          <a:xfrm>
            <a:off x="343104" y="3814864"/>
            <a:ext cx="3413188" cy="2711103"/>
          </a:xfrm>
          <a:prstGeom prst="rect">
            <a:avLst/>
          </a:prstGeom>
          <a:solidFill>
            <a:srgbClr val="539E9D">
              <a:alpha val="84574"/>
            </a:srgb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T" sz="2400" b="1" dirty="0">
                <a:highlight>
                  <a:srgbClr val="0A624C"/>
                </a:highlight>
              </a:rPr>
              <a:t> </a:t>
            </a:r>
            <a:r>
              <a:rPr lang="en-IT" sz="1600" b="1" dirty="0">
                <a:highlight>
                  <a:srgbClr val="0A624C"/>
                </a:highlight>
                <a:latin typeface="Calibri" panose="020F0502020204030204" pitchFamily="34" charset="0"/>
                <a:ea typeface="Verdana" panose="020B0604030504040204" pitchFamily="34" charset="0"/>
                <a:cs typeface="Calibri" panose="020F0502020204030204" pitchFamily="34" charset="0"/>
              </a:rPr>
              <a:t>Ramsar Convention on Wetlands</a:t>
            </a:r>
            <a:r>
              <a:rPr lang="en-IT" sz="1600" b="1" dirty="0">
                <a:highlight>
                  <a:srgbClr val="177468"/>
                </a:highlight>
                <a:latin typeface="Calibri" panose="020F0502020204030204" pitchFamily="34" charset="0"/>
                <a:ea typeface="Verdana" panose="020B0604030504040204" pitchFamily="34" charset="0"/>
                <a:cs typeface="Calibri" panose="020F0502020204030204" pitchFamily="34" charset="0"/>
              </a:rPr>
              <a:t> </a:t>
            </a:r>
          </a:p>
        </p:txBody>
      </p:sp>
      <p:pic>
        <p:nvPicPr>
          <p:cNvPr id="48" name="Picture 47" descr="A picture containing text, sky, outdoor, sign&#10;&#10;Description automatically generated">
            <a:extLst>
              <a:ext uri="{FF2B5EF4-FFF2-40B4-BE49-F238E27FC236}">
                <a16:creationId xmlns:a16="http://schemas.microsoft.com/office/drawing/2014/main" id="{34106FB4-249E-3064-4A9E-D1649E178A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45334" y="4953676"/>
            <a:ext cx="1218999" cy="1470280"/>
          </a:xfrm>
          <a:prstGeom prst="rect">
            <a:avLst/>
          </a:prstGeom>
        </p:spPr>
      </p:pic>
      <p:pic>
        <p:nvPicPr>
          <p:cNvPr id="14" name="Picture 13">
            <a:extLst>
              <a:ext uri="{FF2B5EF4-FFF2-40B4-BE49-F238E27FC236}">
                <a16:creationId xmlns:a16="http://schemas.microsoft.com/office/drawing/2014/main" id="{CDBCE777-5004-2A83-EE41-83B9C6BB2F2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12238" y="4953357"/>
            <a:ext cx="1218999" cy="1470599"/>
          </a:xfrm>
          <a:prstGeom prst="rect">
            <a:avLst/>
          </a:prstGeom>
        </p:spPr>
      </p:pic>
      <p:sp>
        <p:nvSpPr>
          <p:cNvPr id="62" name="TextBox 61">
            <a:extLst>
              <a:ext uri="{FF2B5EF4-FFF2-40B4-BE49-F238E27FC236}">
                <a16:creationId xmlns:a16="http://schemas.microsoft.com/office/drawing/2014/main" id="{3D75BA94-F7B1-8F37-837C-39ED844F682B}"/>
              </a:ext>
            </a:extLst>
          </p:cNvPr>
          <p:cNvSpPr txBox="1"/>
          <p:nvPr/>
        </p:nvSpPr>
        <p:spPr>
          <a:xfrm>
            <a:off x="405833" y="4378132"/>
            <a:ext cx="2904659" cy="507831"/>
          </a:xfrm>
          <a:prstGeom prst="rect">
            <a:avLst/>
          </a:prstGeom>
          <a:noFill/>
        </p:spPr>
        <p:txBody>
          <a:bodyPr wrap="square" rtlCol="0">
            <a:spAutoFit/>
          </a:bodyPr>
          <a:lstStyle/>
          <a:p>
            <a:pPr>
              <a:spcBef>
                <a:spcPts val="600"/>
              </a:spcBef>
            </a:pPr>
            <a:r>
              <a:rPr lang="en-GB" sz="1100" b="1" dirty="0">
                <a:solidFill>
                  <a:schemeClr val="bg1"/>
                </a:solidFill>
                <a:latin typeface="Arial" panose="020B0604020202020204" pitchFamily="34" charset="0"/>
                <a:cs typeface="Arial" panose="020B0604020202020204" pitchFamily="34" charset="0"/>
              </a:rPr>
              <a:t>Ramsar Strategic Plan (2016 – 2024)</a:t>
            </a:r>
          </a:p>
          <a:p>
            <a:pPr>
              <a:spcBef>
                <a:spcPts val="600"/>
              </a:spcBef>
            </a:pPr>
            <a:r>
              <a:rPr lang="en-GB" sz="1100" dirty="0">
                <a:solidFill>
                  <a:schemeClr val="bg1"/>
                </a:solidFill>
                <a:latin typeface="Arial" panose="020B0604020202020204" pitchFamily="34" charset="0"/>
                <a:cs typeface="Arial" panose="020B0604020202020204" pitchFamily="34" charset="0"/>
              </a:rPr>
              <a:t>Conservation and wise use of all wetlands </a:t>
            </a:r>
          </a:p>
        </p:txBody>
      </p:sp>
      <p:pic>
        <p:nvPicPr>
          <p:cNvPr id="6" name="Picture 5">
            <a:extLst>
              <a:ext uri="{FF2B5EF4-FFF2-40B4-BE49-F238E27FC236}">
                <a16:creationId xmlns:a16="http://schemas.microsoft.com/office/drawing/2014/main" id="{2803DAB1-40E9-7D87-6AAE-B97C2D61FEC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23746" y="5060442"/>
            <a:ext cx="977878" cy="1369029"/>
          </a:xfrm>
          <a:prstGeom prst="rect">
            <a:avLst/>
          </a:prstGeom>
        </p:spPr>
      </p:pic>
      <p:sp>
        <p:nvSpPr>
          <p:cNvPr id="21" name="Google Shape;93;p11">
            <a:extLst>
              <a:ext uri="{FF2B5EF4-FFF2-40B4-BE49-F238E27FC236}">
                <a16:creationId xmlns:a16="http://schemas.microsoft.com/office/drawing/2014/main" id="{0F36AD2A-45B1-75AB-F53D-F6FA8B6020C4}"/>
              </a:ext>
            </a:extLst>
          </p:cNvPr>
          <p:cNvSpPr txBox="1">
            <a:spLocks noGrp="1"/>
          </p:cNvSpPr>
          <p:nvPr>
            <p:ph type="title"/>
          </p:nvPr>
        </p:nvSpPr>
        <p:spPr>
          <a:xfrm>
            <a:off x="176048" y="175939"/>
            <a:ext cx="9387000" cy="77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b="1" dirty="0">
                <a:latin typeface="+mj-lt"/>
              </a:rPr>
              <a:t>Decision 15/13 on cooperation with other conventions and international organizations</a:t>
            </a:r>
            <a:endParaRPr sz="2400" b="1" dirty="0">
              <a:latin typeface="+mj-lt"/>
            </a:endParaRPr>
          </a:p>
        </p:txBody>
      </p:sp>
    </p:spTree>
    <p:extLst>
      <p:ext uri="{BB962C8B-B14F-4D97-AF65-F5344CB8AC3E}">
        <p14:creationId xmlns:p14="http://schemas.microsoft.com/office/powerpoint/2010/main" val="2356856812"/>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1046</TotalTime>
  <Words>1480</Words>
  <Application>Microsoft Macintosh PowerPoint</Application>
  <PresentationFormat>Widescreen</PresentationFormat>
  <Paragraphs>176</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Times New Roman</vt:lpstr>
      <vt:lpstr>Montserrat</vt:lpstr>
      <vt:lpstr>Calibri</vt:lpstr>
      <vt:lpstr>Wingdings</vt:lpstr>
      <vt:lpstr>Roboto</vt:lpstr>
      <vt:lpstr>ceos</vt:lpstr>
      <vt:lpstr>Convention on Biological Diversity (CBD) COP 15 Outcome</vt:lpstr>
      <vt:lpstr>Outcomes of the CBD COP 15 Adoption of the Kunming-Montreal Global Biodiversity Framework (GBF)</vt:lpstr>
      <vt:lpstr>Outcomes of the CBD COP 15 32 decisions adopted by the Parties</vt:lpstr>
      <vt:lpstr>PowerPoint Presentation</vt:lpstr>
      <vt:lpstr>PowerPoint Presentation</vt:lpstr>
      <vt:lpstr>Decision 15/5 on the Monitoring Framework</vt:lpstr>
      <vt:lpstr>Headline Indicators  for the GBF monitoring Framework Framework</vt:lpstr>
      <vt:lpstr>Decision 15/6 on Planning, reporting and review</vt:lpstr>
      <vt:lpstr>Decision 15/13 on cooperation with other conventions and international organizations</vt:lpstr>
      <vt:lpstr>Decision 15/8 on Capacity-building, technical and scientific cooperation</vt:lpstr>
      <vt:lpstr>Global Biodiversity Observation System (GBiOS) led by GEO BON</vt:lpstr>
      <vt:lpstr>Key messages for CEOS Agencies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SIT-38 2023 CBD COP 15 Outcome</dc:title>
  <cp:lastModifiedBy>Marc Paganini</cp:lastModifiedBy>
  <cp:revision>1</cp:revision>
  <dcterms:modified xsi:type="dcterms:W3CDTF">2023-03-29T05:37:33Z</dcterms:modified>
</cp:coreProperties>
</file>