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08e3c9e7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08e3c9e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</a:t>
            </a:r>
            <a:r>
              <a:rPr b="1" lang="en-GB">
                <a:solidFill>
                  <a:schemeClr val="accent1"/>
                </a:solidFill>
              </a:rPr>
              <a:t>38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GB">
                <a:solidFill>
                  <a:schemeClr val="accent1"/>
                </a:solidFill>
              </a:rPr>
              <a:t>29-30 March 2023</a:t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u/0/folders/1TbhAFWJHEwt7f6rwQXZe_F6pM02S54bJ" TargetMode="External"/><Relationship Id="rId4" Type="http://schemas.openxmlformats.org/officeDocument/2006/relationships/hyperlink" Target="mailto:george@symbioscomms.com" TargetMode="External"/><Relationship Id="rId5" Type="http://schemas.openxmlformats.org/officeDocument/2006/relationships/hyperlink" Target="mailto:Ivan.Petiteville@esa.int" TargetMode="External"/><Relationship Id="rId6" Type="http://schemas.openxmlformats.org/officeDocument/2006/relationships/hyperlink" Target="https://ceos.org/meetings/sit-38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SIT-38 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Presentation Template and Guidance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-38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29th - 30th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AgendaItemNumber_LastName_Subject_Version 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1.1_Petiteville_Welcome_v1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Shared Presentation Folder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(default view only, ask for upload/edit permission as required)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</a:t>
            </a:r>
            <a:r>
              <a:rPr i="1"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george@symbioscomms.com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and/or </a:t>
            </a:r>
            <a:r>
              <a:rPr i="1"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Ivan.Petiteville@esa.int</a:t>
            </a:r>
            <a:endParaRPr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decision 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 March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</a:t>
            </a: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21 March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112712" lvl="1" marL="6715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i="1" sz="1600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Reporting to engage discussion or decision is encouraged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detailed reporting should be provided as pre-meeting reading material or in background slides.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website: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https://ceos.org/meetings/sit-38/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357100" y="1290946"/>
            <a:ext cx="111120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CEOS Plenary.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Where relevant and possible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presenters are invited to highlight for the CEOS community, and especially for CEOS Principals and stakeholders, significant milestones and key accomplishments. Please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reference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CEOS 2022-2024 Work Plan where relevant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deliverables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or other CEOS services and functions apply.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