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7" roundtripDataSignature="AMtx7mhFY1HQ1LjdBCPc+Th3/QtEzsKdr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customschemas.google.com/relationships/presentationmetadata" Target="meta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1b4f4ac29e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6" name="Google Shape;86;g21b4f4ac29e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21b4f4ac29e_0_6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3" name="Google Shape;93;g21b4f4ac29e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Relationship Id="rId3" Type="http://schemas.openxmlformats.org/officeDocument/2006/relationships/image" Target="../media/image6.jpg"/><Relationship Id="rId4" Type="http://schemas.openxmlformats.org/officeDocument/2006/relationships/image" Target="../media/image2.jpg"/><Relationship Id="rId5" Type="http://schemas.openxmlformats.org/officeDocument/2006/relationships/image" Target="../media/image1.png"/><Relationship Id="rId6" Type="http://schemas.openxmlformats.org/officeDocument/2006/relationships/image" Target="../media/image4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301750" y="2265730"/>
            <a:ext cx="8288157" cy="2756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7"/>
          <p:cNvPicPr preferRelativeResize="0"/>
          <p:nvPr/>
        </p:nvPicPr>
        <p:blipFill rotWithShape="1">
          <a:blip r:embed="rId3">
            <a:alphaModFix/>
          </a:blip>
          <a:srcRect b="-113" l="0" r="0" t="0"/>
          <a:stretch/>
        </p:blipFill>
        <p:spPr>
          <a:xfrm flipH="1" rot="10800000">
            <a:off x="2824280" y="4824248"/>
            <a:ext cx="5391556" cy="20380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nature&#10;&#10;Description automatically generated" id="14" name="Google Shape;14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77344" y="-1"/>
            <a:ext cx="3714656" cy="268681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/>
          <p:nvPr/>
        </p:nvSpPr>
        <p:spPr>
          <a:xfrm flipH="1">
            <a:off x="5456394" y="1968439"/>
            <a:ext cx="6751471" cy="4901119"/>
          </a:xfrm>
          <a:custGeom>
            <a:rect b="b" l="l" r="r" t="t"/>
            <a:pathLst>
              <a:path extrusionOk="0" h="4901119" w="6751471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rotWithShape="0" algn="br" dir="135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7"/>
          <p:cNvSpPr/>
          <p:nvPr/>
        </p:nvSpPr>
        <p:spPr>
          <a:xfrm flipH="1">
            <a:off x="-4784" y="-14542"/>
            <a:ext cx="12199164" cy="6874921"/>
          </a:xfrm>
          <a:custGeom>
            <a:rect b="b" l="l" r="r" t="t"/>
            <a:pathLst>
              <a:path extrusionOk="0" h="6836301" w="1476191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rotWithShape="0" algn="t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8431" y="5311498"/>
            <a:ext cx="2738896" cy="1508514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id="18" name="Google Shape;18;p7"/>
          <p:cNvPicPr preferRelativeResize="0"/>
          <p:nvPr/>
        </p:nvPicPr>
        <p:blipFill rotWithShape="1">
          <a:blip r:embed="rId6">
            <a:alphaModFix amt="34000"/>
          </a:blip>
          <a:srcRect b="-8773" l="32582" r="8554" t="2399"/>
          <a:stretch/>
        </p:blipFill>
        <p:spPr>
          <a:xfrm rot="5400000">
            <a:off x="5734286" y="-1016167"/>
            <a:ext cx="5455273" cy="7480884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19" name="Google Shape;19;p7"/>
          <p:cNvPicPr preferRelativeResize="0"/>
          <p:nvPr/>
        </p:nvPicPr>
        <p:blipFill rotWithShape="1">
          <a:blip r:embed="rId6">
            <a:alphaModFix amt="34000"/>
          </a:blip>
          <a:srcRect b="671" l="54016" r="11355" t="36081"/>
          <a:stretch/>
        </p:blipFill>
        <p:spPr>
          <a:xfrm rot="-5400000">
            <a:off x="5792642" y="4819952"/>
            <a:ext cx="1719709" cy="2366806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20" name="Google Shape;20;p7"/>
          <p:cNvSpPr txBox="1"/>
          <p:nvPr>
            <p:ph type="title"/>
          </p:nvPr>
        </p:nvSpPr>
        <p:spPr>
          <a:xfrm>
            <a:off x="176047" y="175938"/>
            <a:ext cx="6157185" cy="39726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  <a:defRPr b="0" i="0" sz="8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1394e52d7ec_1_35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b="0" i="0" sz="6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6" name="Google Shape;76;g1394e52d7ec_1_35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7" name="Google Shape;77;g1394e52d7ec_1_3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8" name="Google Shape;78;g1394e52d7ec_1_3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9" name="Google Shape;79;g1394e52d7ec_1_3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LEAR2">
  <p:cSld name="CLEAR2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394e52d7ec_1_63"/>
          <p:cNvSpPr txBox="1"/>
          <p:nvPr>
            <p:ph type="title"/>
          </p:nvPr>
        </p:nvSpPr>
        <p:spPr>
          <a:xfrm>
            <a:off x="216425" y="156382"/>
            <a:ext cx="10108851" cy="56377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2" name="Google Shape;82;g1394e52d7ec_1_63"/>
          <p:cNvSpPr txBox="1"/>
          <p:nvPr>
            <p:ph idx="1" type="body"/>
          </p:nvPr>
        </p:nvSpPr>
        <p:spPr>
          <a:xfrm>
            <a:off x="218263" y="882193"/>
            <a:ext cx="11732719" cy="532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19000"/>
              </a:lnSpc>
              <a:spcBef>
                <a:spcPts val="359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79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19000"/>
              </a:lnSpc>
              <a:spcBef>
                <a:spcPts val="359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79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19000"/>
              </a:lnSpc>
              <a:spcBef>
                <a:spcPts val="359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79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19000"/>
              </a:lnSpc>
              <a:spcBef>
                <a:spcPts val="359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79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19000"/>
              </a:lnSpc>
              <a:spcBef>
                <a:spcPts val="359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79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83" name="Google Shape;83;g1394e52d7ec_1_63"/>
          <p:cNvCxnSpPr/>
          <p:nvPr/>
        </p:nvCxnSpPr>
        <p:spPr>
          <a:xfrm>
            <a:off x="220831" y="6422971"/>
            <a:ext cx="11703996" cy="0"/>
          </a:xfrm>
          <a:prstGeom prst="straightConnector1">
            <a:avLst/>
          </a:prstGeom>
          <a:noFill/>
          <a:ln cap="flat" cmpd="sng" w="9525">
            <a:solidFill>
              <a:srgbClr val="003249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8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8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25" name="Google Shape;25;p8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8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8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b="1" i="0" lang="en-GB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8"/>
          <p:cNvSpPr txBox="1"/>
          <p:nvPr/>
        </p:nvSpPr>
        <p:spPr>
          <a:xfrm>
            <a:off x="-24384" y="6562799"/>
            <a:ext cx="492556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8"/>
          <p:cNvSpPr txBox="1"/>
          <p:nvPr>
            <p:ph idx="1" type="body"/>
          </p:nvPr>
        </p:nvSpPr>
        <p:spPr>
          <a:xfrm>
            <a:off x="324233" y="1558533"/>
            <a:ext cx="11495400" cy="46628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" name="Google Shape;30;p8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g11a7c1a99f2_0_324"/>
          <p:cNvSpPr txBox="1"/>
          <p:nvPr>
            <p:ph idx="10" type="dt"/>
          </p:nvPr>
        </p:nvSpPr>
        <p:spPr>
          <a:xfrm>
            <a:off x="0" y="0"/>
            <a:ext cx="3999900" cy="39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3" name="Google Shape;33;g11a7c1a99f2_0_324"/>
          <p:cNvSpPr txBox="1"/>
          <p:nvPr>
            <p:ph idx="11" type="ftr"/>
          </p:nvPr>
        </p:nvSpPr>
        <p:spPr>
          <a:xfrm>
            <a:off x="0" y="0"/>
            <a:ext cx="3999900" cy="39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4" name="Google Shape;34;g11a7c1a99f2_0_324"/>
          <p:cNvSpPr txBox="1"/>
          <p:nvPr>
            <p:ph idx="12" type="sldNum"/>
          </p:nvPr>
        </p:nvSpPr>
        <p:spPr>
          <a:xfrm>
            <a:off x="0" y="0"/>
            <a:ext cx="3999900" cy="39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" name="Google Shape;37;p9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39" name="Google Shape;39;p9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9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9"/>
          <p:cNvSpPr txBox="1"/>
          <p:nvPr>
            <p:ph idx="1" type="body"/>
          </p:nvPr>
        </p:nvSpPr>
        <p:spPr>
          <a:xfrm>
            <a:off x="386632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2" name="Google Shape;42;p9"/>
          <p:cNvSpPr txBox="1"/>
          <p:nvPr>
            <p:ph idx="2" type="body"/>
          </p:nvPr>
        </p:nvSpPr>
        <p:spPr>
          <a:xfrm>
            <a:off x="6296361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3" name="Google Shape;43;p9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b="1" i="0" lang="en-GB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9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5" name="Google Shape;45;p9"/>
          <p:cNvSpPr txBox="1"/>
          <p:nvPr/>
        </p:nvSpPr>
        <p:spPr>
          <a:xfrm>
            <a:off x="-24384" y="6562799"/>
            <a:ext cx="492556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CEOS Plenary, 1-4  November 2021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8" name="Google Shape;48;p10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Google Shape;49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50" name="Google Shape;50;p10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10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10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b="1" i="0" lang="en-GB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10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4" name="Google Shape;54;p10"/>
          <p:cNvSpPr txBox="1"/>
          <p:nvPr/>
        </p:nvSpPr>
        <p:spPr>
          <a:xfrm>
            <a:off x="-24384" y="6562799"/>
            <a:ext cx="492556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CEOS Plenary, 1-4  November 2021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7" name="Google Shape;57;p11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59" name="Google Shape;59;p11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11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11"/>
          <p:cNvSpPr txBox="1"/>
          <p:nvPr>
            <p:ph idx="1" type="body"/>
          </p:nvPr>
        </p:nvSpPr>
        <p:spPr>
          <a:xfrm>
            <a:off x="5180012" y="1373852"/>
            <a:ext cx="6172200" cy="46944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❖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2" name="Google Shape;62;p11"/>
          <p:cNvSpPr txBox="1"/>
          <p:nvPr>
            <p:ph idx="2" type="body"/>
          </p:nvPr>
        </p:nvSpPr>
        <p:spPr>
          <a:xfrm>
            <a:off x="839788" y="1373852"/>
            <a:ext cx="3932237" cy="46305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3" name="Google Shape;63;p11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b="1" i="0" lang="en-GB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11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5" name="Google Shape;65;p11"/>
          <p:cNvSpPr txBox="1"/>
          <p:nvPr/>
        </p:nvSpPr>
        <p:spPr>
          <a:xfrm>
            <a:off x="-24384" y="6562799"/>
            <a:ext cx="492556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CEOS Plenary, 1-4  November 2021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_White">
  <p:cSld name="Blank_White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 type="obj">
  <p:cSld name="OBJECT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11a7c1a99f2_0_329"/>
          <p:cNvSpPr txBox="1"/>
          <p:nvPr>
            <p:ph type="title"/>
          </p:nvPr>
        </p:nvSpPr>
        <p:spPr>
          <a:xfrm>
            <a:off x="0" y="0"/>
            <a:ext cx="3999900" cy="39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9" name="Google Shape;69;g11a7c1a99f2_0_329"/>
          <p:cNvSpPr txBox="1"/>
          <p:nvPr>
            <p:ph idx="1" type="body"/>
          </p:nvPr>
        </p:nvSpPr>
        <p:spPr>
          <a:xfrm>
            <a:off x="0" y="0"/>
            <a:ext cx="3999900" cy="39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0" name="Google Shape;70;g11a7c1a99f2_0_329"/>
          <p:cNvSpPr txBox="1"/>
          <p:nvPr>
            <p:ph idx="10" type="dt"/>
          </p:nvPr>
        </p:nvSpPr>
        <p:spPr>
          <a:xfrm>
            <a:off x="0" y="0"/>
            <a:ext cx="3999900" cy="39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1" name="Google Shape;71;g11a7c1a99f2_0_329"/>
          <p:cNvSpPr txBox="1"/>
          <p:nvPr>
            <p:ph idx="11" type="ftr"/>
          </p:nvPr>
        </p:nvSpPr>
        <p:spPr>
          <a:xfrm>
            <a:off x="0" y="0"/>
            <a:ext cx="3999900" cy="39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2" name="Google Shape;72;g11a7c1a99f2_0_329"/>
          <p:cNvSpPr txBox="1"/>
          <p:nvPr>
            <p:ph idx="12" type="sldNum"/>
          </p:nvPr>
        </p:nvSpPr>
        <p:spPr>
          <a:xfrm>
            <a:off x="0" y="0"/>
            <a:ext cx="3999900" cy="39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x">
  <p:cSld name="TITLE_AND_BOD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4.png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6"/>
          <p:cNvPicPr preferRelativeResize="0"/>
          <p:nvPr/>
        </p:nvPicPr>
        <p:blipFill rotWithShape="1">
          <a:blip r:embed="rId1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9" name="Google Shape;9;p6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6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21b4f4ac29e_0_0"/>
          <p:cNvSpPr txBox="1"/>
          <p:nvPr>
            <p:ph type="title"/>
          </p:nvPr>
        </p:nvSpPr>
        <p:spPr>
          <a:xfrm>
            <a:off x="176047" y="175938"/>
            <a:ext cx="9293700" cy="397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lang="en-GB" sz="5400"/>
              <a:t>AFOLU &amp; GHG</a:t>
            </a:r>
            <a:br>
              <a:rPr lang="en-GB" sz="5400"/>
            </a:br>
            <a:r>
              <a:rPr lang="en-GB" sz="5400"/>
              <a:t>ROADMAPS</a:t>
            </a:r>
            <a:endParaRPr sz="54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t/>
            </a:r>
            <a:endParaRPr sz="54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t/>
            </a:r>
            <a:endParaRPr sz="4800">
              <a:solidFill>
                <a:schemeClr val="accent2"/>
              </a:solidFill>
            </a:endParaRPr>
          </a:p>
        </p:txBody>
      </p:sp>
      <p:sp>
        <p:nvSpPr>
          <p:cNvPr id="89" name="Google Shape;89;g21b4f4ac29e_0_0"/>
          <p:cNvSpPr/>
          <p:nvPr/>
        </p:nvSpPr>
        <p:spPr>
          <a:xfrm>
            <a:off x="7200494" y="4702873"/>
            <a:ext cx="4833000" cy="26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lang="en-GB" sz="2000">
                <a:solidFill>
                  <a:schemeClr val="accent1"/>
                </a:solidFill>
              </a:rPr>
              <a:t>Stephen Briggs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GB" sz="2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b="1" i="0" lang="en-GB" sz="2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genda Item 2.</a:t>
            </a:r>
            <a:r>
              <a:rPr b="1" lang="en-GB" sz="2200">
                <a:solidFill>
                  <a:schemeClr val="accent1"/>
                </a:solidFill>
              </a:rPr>
              <a:t>7</a:t>
            </a:r>
            <a:endParaRPr b="1" i="0" sz="22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GB" sz="2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SIT-38, ESA/ESRIN</a:t>
            </a:r>
            <a:endParaRPr b="1" i="0" sz="22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GB" sz="2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29 – 30th March 2023</a:t>
            </a:r>
            <a:endParaRPr b="1" i="0" sz="22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g21b4f4ac29e_0_0"/>
          <p:cNvSpPr txBox="1"/>
          <p:nvPr/>
        </p:nvSpPr>
        <p:spPr>
          <a:xfrm>
            <a:off x="2958662" y="3335546"/>
            <a:ext cx="62115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g21b4f4ac29e_0_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"/>
            <a:ext cx="11701402" cy="6582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2021-10-07T09:33:41Z</dcterms:created>
  <dc:creator>Elizabeth Marion Rose</dc:creator>
</cp:coreProperties>
</file>