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50" r:id="rId6"/>
    <p:sldMasterId id="2147483957" r:id="rId7"/>
    <p:sldMasterId id="2147483970" r:id="rId8"/>
    <p:sldMasterId id="2147483978" r:id="rId9"/>
    <p:sldMasterId id="2147483995" r:id="rId10"/>
  </p:sldMasterIdLst>
  <p:notesMasterIdLst>
    <p:notesMasterId r:id="rId31"/>
  </p:notesMasterIdLst>
  <p:handoutMasterIdLst>
    <p:handoutMasterId r:id="rId32"/>
  </p:handoutMasterIdLst>
  <p:sldIdLst>
    <p:sldId id="311" r:id="rId11"/>
    <p:sldId id="313" r:id="rId12"/>
    <p:sldId id="314" r:id="rId13"/>
    <p:sldId id="315" r:id="rId14"/>
    <p:sldId id="316" r:id="rId15"/>
    <p:sldId id="317" r:id="rId16"/>
    <p:sldId id="318" r:id="rId17"/>
    <p:sldId id="319" r:id="rId18"/>
    <p:sldId id="320" r:id="rId19"/>
    <p:sldId id="321" r:id="rId20"/>
    <p:sldId id="322" r:id="rId21"/>
    <p:sldId id="325" r:id="rId22"/>
    <p:sldId id="323" r:id="rId23"/>
    <p:sldId id="324" r:id="rId24"/>
    <p:sldId id="326" r:id="rId25"/>
    <p:sldId id="309" r:id="rId26"/>
    <p:sldId id="259" r:id="rId27"/>
    <p:sldId id="258" r:id="rId28"/>
    <p:sldId id="260" r:id="rId29"/>
    <p:sldId id="261" r:id="rId30"/>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F1666A"/>
    <a:srgbClr val="6DCFF6"/>
    <a:srgbClr val="8197A6"/>
    <a:srgbClr val="D9D9D9"/>
    <a:srgbClr val="053249"/>
    <a:srgbClr val="003249"/>
    <a:srgbClr val="335E6F"/>
    <a:srgbClr val="006196"/>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14CA7-CDA1-E84D-AD8A-7C5D500D4728}" v="118" dt="2023-03-23T13:35:15.989"/>
    <p1510:client id="{E414DC56-0E32-8A48-8169-DF5FD129E439}" v="4" dt="2023-03-23T09:13:22.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0610" autoAdjust="0"/>
  </p:normalViewPr>
  <p:slideViewPr>
    <p:cSldViewPr snapToGrid="0">
      <p:cViewPr varScale="1">
        <p:scale>
          <a:sx n="140" d="100"/>
          <a:sy n="140" d="100"/>
        </p:scale>
        <p:origin x="216" y="760"/>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jka Meijer" userId="4c464e55-2aef-498b-a56d-12bebce7c03a" providerId="ADAL" clId="{57514CA7-CDA1-E84D-AD8A-7C5D500D4728}"/>
    <pc:docChg chg="undo redo custSel addSld delSld modSld sldOrd modMainMaster">
      <pc:chgData name="Yasjka Meijer" userId="4c464e55-2aef-498b-a56d-12bebce7c03a" providerId="ADAL" clId="{57514CA7-CDA1-E84D-AD8A-7C5D500D4728}" dt="2023-03-23T13:48:39.515" v="889" actId="14100"/>
      <pc:docMkLst>
        <pc:docMk/>
      </pc:docMkLst>
      <pc:sldChg chg="del">
        <pc:chgData name="Yasjka Meijer" userId="4c464e55-2aef-498b-a56d-12bebce7c03a" providerId="ADAL" clId="{57514CA7-CDA1-E84D-AD8A-7C5D500D4728}" dt="2023-03-23T09:17:16.152" v="0" actId="2696"/>
        <pc:sldMkLst>
          <pc:docMk/>
          <pc:sldMk cId="0" sldId="256"/>
        </pc:sldMkLst>
      </pc:sldChg>
      <pc:sldChg chg="del">
        <pc:chgData name="Yasjka Meijer" userId="4c464e55-2aef-498b-a56d-12bebce7c03a" providerId="ADAL" clId="{57514CA7-CDA1-E84D-AD8A-7C5D500D4728}" dt="2023-03-23T09:26:34.283" v="64" actId="2696"/>
        <pc:sldMkLst>
          <pc:docMk/>
          <pc:sldMk cId="262181023" sldId="257"/>
        </pc:sldMkLst>
      </pc:sldChg>
      <pc:sldChg chg="modSp del mod">
        <pc:chgData name="Yasjka Meijer" userId="4c464e55-2aef-498b-a56d-12bebce7c03a" providerId="ADAL" clId="{57514CA7-CDA1-E84D-AD8A-7C5D500D4728}" dt="2023-03-23T09:40:03.946" v="197" actId="2696"/>
        <pc:sldMkLst>
          <pc:docMk/>
          <pc:sldMk cId="267582121" sldId="263"/>
        </pc:sldMkLst>
        <pc:spChg chg="mod">
          <ac:chgData name="Yasjka Meijer" userId="4c464e55-2aef-498b-a56d-12bebce7c03a" providerId="ADAL" clId="{57514CA7-CDA1-E84D-AD8A-7C5D500D4728}" dt="2023-03-23T09:33:21.318" v="117" actId="948"/>
          <ac:spMkLst>
            <pc:docMk/>
            <pc:sldMk cId="267582121" sldId="263"/>
            <ac:spMk id="3" creationId="{5C425D4D-CCF2-0569-40C3-814DFC6E8804}"/>
          </ac:spMkLst>
        </pc:spChg>
      </pc:sldChg>
      <pc:sldChg chg="del">
        <pc:chgData name="Yasjka Meijer" userId="4c464e55-2aef-498b-a56d-12bebce7c03a" providerId="ADAL" clId="{57514CA7-CDA1-E84D-AD8A-7C5D500D4728}" dt="2023-03-23T13:08:08.103" v="384" actId="2696"/>
        <pc:sldMkLst>
          <pc:docMk/>
          <pc:sldMk cId="3548553679" sldId="267"/>
        </pc:sldMkLst>
      </pc:sldChg>
      <pc:sldChg chg="modSp del mod">
        <pc:chgData name="Yasjka Meijer" userId="4c464e55-2aef-498b-a56d-12bebce7c03a" providerId="ADAL" clId="{57514CA7-CDA1-E84D-AD8A-7C5D500D4728}" dt="2023-03-23T13:12:05.341" v="418" actId="2696"/>
        <pc:sldMkLst>
          <pc:docMk/>
          <pc:sldMk cId="2170880830" sldId="280"/>
        </pc:sldMkLst>
        <pc:spChg chg="mod">
          <ac:chgData name="Yasjka Meijer" userId="4c464e55-2aef-498b-a56d-12bebce7c03a" providerId="ADAL" clId="{57514CA7-CDA1-E84D-AD8A-7C5D500D4728}" dt="2023-03-23T13:09:30.357" v="398" actId="207"/>
          <ac:spMkLst>
            <pc:docMk/>
            <pc:sldMk cId="2170880830" sldId="280"/>
            <ac:spMk id="15" creationId="{00000000-0000-0000-0000-000000000000}"/>
          </ac:spMkLst>
        </pc:spChg>
      </pc:sldChg>
      <pc:sldChg chg="add del">
        <pc:chgData name="Yasjka Meijer" userId="4c464e55-2aef-498b-a56d-12bebce7c03a" providerId="ADAL" clId="{57514CA7-CDA1-E84D-AD8A-7C5D500D4728}" dt="2023-03-23T13:01:41.620" v="345" actId="2696"/>
        <pc:sldMkLst>
          <pc:docMk/>
          <pc:sldMk cId="2312149920" sldId="281"/>
        </pc:sldMkLst>
      </pc:sldChg>
      <pc:sldChg chg="modSp del mod">
        <pc:chgData name="Yasjka Meijer" userId="4c464e55-2aef-498b-a56d-12bebce7c03a" providerId="ADAL" clId="{57514CA7-CDA1-E84D-AD8A-7C5D500D4728}" dt="2023-03-23T12:56:40.843" v="312" actId="2696"/>
        <pc:sldMkLst>
          <pc:docMk/>
          <pc:sldMk cId="2870592607" sldId="293"/>
        </pc:sldMkLst>
        <pc:spChg chg="mod">
          <ac:chgData name="Yasjka Meijer" userId="4c464e55-2aef-498b-a56d-12bebce7c03a" providerId="ADAL" clId="{57514CA7-CDA1-E84D-AD8A-7C5D500D4728}" dt="2023-03-23T12:54:22.257" v="277" actId="113"/>
          <ac:spMkLst>
            <pc:docMk/>
            <pc:sldMk cId="2870592607" sldId="293"/>
            <ac:spMk id="13" creationId="{00000000-0000-0000-0000-000000000000}"/>
          </ac:spMkLst>
        </pc:spChg>
      </pc:sldChg>
      <pc:sldChg chg="delSp del mod">
        <pc:chgData name="Yasjka Meijer" userId="4c464e55-2aef-498b-a56d-12bebce7c03a" providerId="ADAL" clId="{57514CA7-CDA1-E84D-AD8A-7C5D500D4728}" dt="2023-03-23T13:16:54.742" v="446" actId="2696"/>
        <pc:sldMkLst>
          <pc:docMk/>
          <pc:sldMk cId="2786534876" sldId="296"/>
        </pc:sldMkLst>
        <pc:cxnChg chg="del">
          <ac:chgData name="Yasjka Meijer" userId="4c464e55-2aef-498b-a56d-12bebce7c03a" providerId="ADAL" clId="{57514CA7-CDA1-E84D-AD8A-7C5D500D4728}" dt="2023-03-23T13:15:03.928" v="431" actId="478"/>
          <ac:cxnSpMkLst>
            <pc:docMk/>
            <pc:sldMk cId="2786534876" sldId="296"/>
            <ac:cxnSpMk id="4" creationId="{15507387-7EF1-5941-3C48-990DB8A37232}"/>
          </ac:cxnSpMkLst>
        </pc:cxnChg>
      </pc:sldChg>
      <pc:sldChg chg="modSp del mod">
        <pc:chgData name="Yasjka Meijer" userId="4c464e55-2aef-498b-a56d-12bebce7c03a" providerId="ADAL" clId="{57514CA7-CDA1-E84D-AD8A-7C5D500D4728}" dt="2023-03-23T13:29:06.943" v="615" actId="2696"/>
        <pc:sldMkLst>
          <pc:docMk/>
          <pc:sldMk cId="887687820" sldId="298"/>
        </pc:sldMkLst>
        <pc:spChg chg="mod">
          <ac:chgData name="Yasjka Meijer" userId="4c464e55-2aef-498b-a56d-12bebce7c03a" providerId="ADAL" clId="{57514CA7-CDA1-E84D-AD8A-7C5D500D4728}" dt="2023-03-23T13:28:09.409" v="607" actId="20577"/>
          <ac:spMkLst>
            <pc:docMk/>
            <pc:sldMk cId="887687820" sldId="298"/>
            <ac:spMk id="3" creationId="{28A8B06A-4E8A-01CD-C5A4-C58AE61B5B45}"/>
          </ac:spMkLst>
        </pc:spChg>
      </pc:sldChg>
      <pc:sldChg chg="del">
        <pc:chgData name="Yasjka Meijer" userId="4c464e55-2aef-498b-a56d-12bebce7c03a" providerId="ADAL" clId="{57514CA7-CDA1-E84D-AD8A-7C5D500D4728}" dt="2023-03-23T13:22:47.853" v="511" actId="2696"/>
        <pc:sldMkLst>
          <pc:docMk/>
          <pc:sldMk cId="1774709233" sldId="299"/>
        </pc:sldMkLst>
      </pc:sldChg>
      <pc:sldChg chg="del">
        <pc:chgData name="Yasjka Meijer" userId="4c464e55-2aef-498b-a56d-12bebce7c03a" providerId="ADAL" clId="{57514CA7-CDA1-E84D-AD8A-7C5D500D4728}" dt="2023-03-23T13:34:31.180" v="658" actId="2696"/>
        <pc:sldMkLst>
          <pc:docMk/>
          <pc:sldMk cId="3587577358" sldId="305"/>
        </pc:sldMkLst>
      </pc:sldChg>
      <pc:sldChg chg="del">
        <pc:chgData name="Yasjka Meijer" userId="4c464e55-2aef-498b-a56d-12bebce7c03a" providerId="ADAL" clId="{57514CA7-CDA1-E84D-AD8A-7C5D500D4728}" dt="2023-03-23T12:53:45.675" v="273" actId="2696"/>
        <pc:sldMkLst>
          <pc:docMk/>
          <pc:sldMk cId="2249718539" sldId="307"/>
        </pc:sldMkLst>
      </pc:sldChg>
      <pc:sldChg chg="del">
        <pc:chgData name="Yasjka Meijer" userId="4c464e55-2aef-498b-a56d-12bebce7c03a" providerId="ADAL" clId="{57514CA7-CDA1-E84D-AD8A-7C5D500D4728}" dt="2023-03-23T13:36:29.979" v="685" actId="2696"/>
        <pc:sldMkLst>
          <pc:docMk/>
          <pc:sldMk cId="3904607773" sldId="308"/>
        </pc:sldMkLst>
      </pc:sldChg>
      <pc:sldChg chg="del">
        <pc:chgData name="Yasjka Meijer" userId="4c464e55-2aef-498b-a56d-12bebce7c03a" providerId="ADAL" clId="{57514CA7-CDA1-E84D-AD8A-7C5D500D4728}" dt="2023-03-23T13:32:20.981" v="640" actId="2696"/>
        <pc:sldMkLst>
          <pc:docMk/>
          <pc:sldMk cId="955154901" sldId="310"/>
        </pc:sldMkLst>
      </pc:sldChg>
      <pc:sldChg chg="modSp mod">
        <pc:chgData name="Yasjka Meijer" userId="4c464e55-2aef-498b-a56d-12bebce7c03a" providerId="ADAL" clId="{57514CA7-CDA1-E84D-AD8A-7C5D500D4728}" dt="2023-03-23T09:19:11.710" v="10" actId="5793"/>
        <pc:sldMkLst>
          <pc:docMk/>
          <pc:sldMk cId="0" sldId="311"/>
        </pc:sldMkLst>
        <pc:spChg chg="mod">
          <ac:chgData name="Yasjka Meijer" userId="4c464e55-2aef-498b-a56d-12bebce7c03a" providerId="ADAL" clId="{57514CA7-CDA1-E84D-AD8A-7C5D500D4728}" dt="2023-03-23T09:18:50.428" v="5" actId="14100"/>
          <ac:spMkLst>
            <pc:docMk/>
            <pc:sldMk cId="0" sldId="311"/>
            <ac:spMk id="66" creationId="{00000000-0000-0000-0000-000000000000}"/>
          </ac:spMkLst>
        </pc:spChg>
        <pc:spChg chg="mod">
          <ac:chgData name="Yasjka Meijer" userId="4c464e55-2aef-498b-a56d-12bebce7c03a" providerId="ADAL" clId="{57514CA7-CDA1-E84D-AD8A-7C5D500D4728}" dt="2023-03-23T09:19:11.710" v="10" actId="5793"/>
          <ac:spMkLst>
            <pc:docMk/>
            <pc:sldMk cId="0" sldId="311"/>
            <ac:spMk id="67" creationId="{00000000-0000-0000-0000-000000000000}"/>
          </ac:spMkLst>
        </pc:spChg>
      </pc:sldChg>
      <pc:sldChg chg="del ord">
        <pc:chgData name="Yasjka Meijer" userId="4c464e55-2aef-498b-a56d-12bebce7c03a" providerId="ADAL" clId="{57514CA7-CDA1-E84D-AD8A-7C5D500D4728}" dt="2023-03-23T13:36:44.042" v="686" actId="2696"/>
        <pc:sldMkLst>
          <pc:docMk/>
          <pc:sldMk cId="0" sldId="312"/>
        </pc:sldMkLst>
      </pc:sldChg>
      <pc:sldChg chg="addSp delSp modSp add mod">
        <pc:chgData name="Yasjka Meijer" userId="4c464e55-2aef-498b-a56d-12bebce7c03a" providerId="ADAL" clId="{57514CA7-CDA1-E84D-AD8A-7C5D500D4728}" dt="2023-03-23T09:25:13.040" v="63" actId="1076"/>
        <pc:sldMkLst>
          <pc:docMk/>
          <pc:sldMk cId="3297150524" sldId="313"/>
        </pc:sldMkLst>
        <pc:spChg chg="add mod">
          <ac:chgData name="Yasjka Meijer" userId="4c464e55-2aef-498b-a56d-12bebce7c03a" providerId="ADAL" clId="{57514CA7-CDA1-E84D-AD8A-7C5D500D4728}" dt="2023-03-23T09:25:01.626" v="62" actId="15"/>
          <ac:spMkLst>
            <pc:docMk/>
            <pc:sldMk cId="3297150524" sldId="313"/>
            <ac:spMk id="2" creationId="{D2AFE193-9DDA-8B88-C68A-4E653C89AEF9}"/>
          </ac:spMkLst>
        </pc:spChg>
        <pc:spChg chg="del mod">
          <ac:chgData name="Yasjka Meijer" userId="4c464e55-2aef-498b-a56d-12bebce7c03a" providerId="ADAL" clId="{57514CA7-CDA1-E84D-AD8A-7C5D500D4728}" dt="2023-03-23T09:19:37.800" v="14"/>
          <ac:spMkLst>
            <pc:docMk/>
            <pc:sldMk cId="3297150524" sldId="313"/>
            <ac:spMk id="72" creationId="{00000000-0000-0000-0000-000000000000}"/>
          </ac:spMkLst>
        </pc:spChg>
        <pc:spChg chg="mod">
          <ac:chgData name="Yasjka Meijer" userId="4c464e55-2aef-498b-a56d-12bebce7c03a" providerId="ADAL" clId="{57514CA7-CDA1-E84D-AD8A-7C5D500D4728}" dt="2023-03-23T09:20:54.821" v="36" actId="1076"/>
          <ac:spMkLst>
            <pc:docMk/>
            <pc:sldMk cId="3297150524" sldId="313"/>
            <ac:spMk id="73" creationId="{00000000-0000-0000-0000-000000000000}"/>
          </ac:spMkLst>
        </pc:spChg>
        <pc:picChg chg="add mod">
          <ac:chgData name="Yasjka Meijer" userId="4c464e55-2aef-498b-a56d-12bebce7c03a" providerId="ADAL" clId="{57514CA7-CDA1-E84D-AD8A-7C5D500D4728}" dt="2023-03-23T09:25:13.040" v="63" actId="1076"/>
          <ac:picMkLst>
            <pc:docMk/>
            <pc:sldMk cId="3297150524" sldId="313"/>
            <ac:picMk id="3" creationId="{F1EDC871-909E-6A18-E55D-808971879068}"/>
          </ac:picMkLst>
        </pc:picChg>
      </pc:sldChg>
      <pc:sldChg chg="add del">
        <pc:chgData name="Yasjka Meijer" userId="4c464e55-2aef-498b-a56d-12bebce7c03a" providerId="ADAL" clId="{57514CA7-CDA1-E84D-AD8A-7C5D500D4728}" dt="2023-03-23T09:27:21.647" v="66"/>
        <pc:sldMkLst>
          <pc:docMk/>
          <pc:sldMk cId="294628777" sldId="314"/>
        </pc:sldMkLst>
      </pc:sldChg>
      <pc:sldChg chg="addSp delSp modSp add mod">
        <pc:chgData name="Yasjka Meijer" userId="4c464e55-2aef-498b-a56d-12bebce7c03a" providerId="ADAL" clId="{57514CA7-CDA1-E84D-AD8A-7C5D500D4728}" dt="2023-03-23T12:52:38.386" v="256" actId="20577"/>
        <pc:sldMkLst>
          <pc:docMk/>
          <pc:sldMk cId="678563758" sldId="314"/>
        </pc:sldMkLst>
        <pc:spChg chg="del mod">
          <ac:chgData name="Yasjka Meijer" userId="4c464e55-2aef-498b-a56d-12bebce7c03a" providerId="ADAL" clId="{57514CA7-CDA1-E84D-AD8A-7C5D500D4728}" dt="2023-03-23T09:27:51.163" v="71" actId="478"/>
          <ac:spMkLst>
            <pc:docMk/>
            <pc:sldMk cId="678563758" sldId="314"/>
            <ac:spMk id="2" creationId="{6109751E-4531-1410-5C51-583A198EC788}"/>
          </ac:spMkLst>
        </pc:spChg>
        <pc:spChg chg="mod">
          <ac:chgData name="Yasjka Meijer" userId="4c464e55-2aef-498b-a56d-12bebce7c03a" providerId="ADAL" clId="{57514CA7-CDA1-E84D-AD8A-7C5D500D4728}" dt="2023-03-23T09:38:51.184" v="168" actId="1076"/>
          <ac:spMkLst>
            <pc:docMk/>
            <pc:sldMk cId="678563758" sldId="314"/>
            <ac:spMk id="3" creationId="{5C425D4D-CCF2-0569-40C3-814DFC6E8804}"/>
          </ac:spMkLst>
        </pc:spChg>
        <pc:spChg chg="add mod">
          <ac:chgData name="Yasjka Meijer" userId="4c464e55-2aef-498b-a56d-12bebce7c03a" providerId="ADAL" clId="{57514CA7-CDA1-E84D-AD8A-7C5D500D4728}" dt="2023-03-23T09:29:09.911" v="92" actId="20577"/>
          <ac:spMkLst>
            <pc:docMk/>
            <pc:sldMk cId="678563758" sldId="314"/>
            <ac:spMk id="4" creationId="{8015C66C-60F7-D7A9-CAE2-143863B27457}"/>
          </ac:spMkLst>
        </pc:spChg>
        <pc:spChg chg="mod">
          <ac:chgData name="Yasjka Meijer" userId="4c464e55-2aef-498b-a56d-12bebce7c03a" providerId="ADAL" clId="{57514CA7-CDA1-E84D-AD8A-7C5D500D4728}" dt="2023-03-23T09:39:11.791" v="170" actId="1076"/>
          <ac:spMkLst>
            <pc:docMk/>
            <pc:sldMk cId="678563758" sldId="314"/>
            <ac:spMk id="5" creationId="{976932D4-5BAC-F502-061E-61A8E7EF408C}"/>
          </ac:spMkLst>
        </pc:spChg>
        <pc:spChg chg="del">
          <ac:chgData name="Yasjka Meijer" userId="4c464e55-2aef-498b-a56d-12bebce7c03a" providerId="ADAL" clId="{57514CA7-CDA1-E84D-AD8A-7C5D500D4728}" dt="2023-03-23T09:36:35.616" v="154" actId="478"/>
          <ac:spMkLst>
            <pc:docMk/>
            <pc:sldMk cId="678563758" sldId="314"/>
            <ac:spMk id="6" creationId="{8260942A-A5D0-B0B1-8B19-8DEB5AF58B26}"/>
          </ac:spMkLst>
        </pc:spChg>
        <pc:spChg chg="add mod">
          <ac:chgData name="Yasjka Meijer" userId="4c464e55-2aef-498b-a56d-12bebce7c03a" providerId="ADAL" clId="{57514CA7-CDA1-E84D-AD8A-7C5D500D4728}" dt="2023-03-23T12:52:38.386" v="256" actId="20577"/>
          <ac:spMkLst>
            <pc:docMk/>
            <pc:sldMk cId="678563758" sldId="314"/>
            <ac:spMk id="8" creationId="{A3F886AC-DA0D-75A7-C6B7-6B41D49CAF6C}"/>
          </ac:spMkLst>
        </pc:spChg>
      </pc:sldChg>
      <pc:sldChg chg="add del">
        <pc:chgData name="Yasjka Meijer" userId="4c464e55-2aef-498b-a56d-12bebce7c03a" providerId="ADAL" clId="{57514CA7-CDA1-E84D-AD8A-7C5D500D4728}" dt="2023-03-23T09:27:37.839" v="68"/>
        <pc:sldMkLst>
          <pc:docMk/>
          <pc:sldMk cId="761378196" sldId="314"/>
        </pc:sldMkLst>
      </pc:sldChg>
      <pc:sldChg chg="addSp delSp modSp add mod">
        <pc:chgData name="Yasjka Meijer" userId="4c464e55-2aef-498b-a56d-12bebce7c03a" providerId="ADAL" clId="{57514CA7-CDA1-E84D-AD8A-7C5D500D4728}" dt="2023-03-23T12:53:30.029" v="272" actId="14100"/>
        <pc:sldMkLst>
          <pc:docMk/>
          <pc:sldMk cId="3983142953" sldId="315"/>
        </pc:sldMkLst>
        <pc:spChg chg="del mod">
          <ac:chgData name="Yasjka Meijer" userId="4c464e55-2aef-498b-a56d-12bebce7c03a" providerId="ADAL" clId="{57514CA7-CDA1-E84D-AD8A-7C5D500D4728}" dt="2023-03-23T12:48:00.752" v="200" actId="478"/>
          <ac:spMkLst>
            <pc:docMk/>
            <pc:sldMk cId="3983142953" sldId="315"/>
            <ac:spMk id="2" creationId="{EF75CE7E-E58D-CBA2-8A11-B3CA3C74F412}"/>
          </ac:spMkLst>
        </pc:spChg>
        <pc:spChg chg="mod">
          <ac:chgData name="Yasjka Meijer" userId="4c464e55-2aef-498b-a56d-12bebce7c03a" providerId="ADAL" clId="{57514CA7-CDA1-E84D-AD8A-7C5D500D4728}" dt="2023-03-23T12:53:30.029" v="272" actId="14100"/>
          <ac:spMkLst>
            <pc:docMk/>
            <pc:sldMk cId="3983142953" sldId="315"/>
            <ac:spMk id="3" creationId="{28A8B06A-4E8A-01CD-C5A4-C58AE61B5B45}"/>
          </ac:spMkLst>
        </pc:spChg>
        <pc:spChg chg="add del mod">
          <ac:chgData name="Yasjka Meijer" userId="4c464e55-2aef-498b-a56d-12bebce7c03a" providerId="ADAL" clId="{57514CA7-CDA1-E84D-AD8A-7C5D500D4728}" dt="2023-03-23T12:48:36.372" v="201" actId="478"/>
          <ac:spMkLst>
            <pc:docMk/>
            <pc:sldMk cId="3983142953" sldId="315"/>
            <ac:spMk id="5" creationId="{86228612-648F-A07C-C1E8-B0AE7EA3EE02}"/>
          </ac:spMkLst>
        </pc:spChg>
        <pc:spChg chg="add mod">
          <ac:chgData name="Yasjka Meijer" userId="4c464e55-2aef-498b-a56d-12bebce7c03a" providerId="ADAL" clId="{57514CA7-CDA1-E84D-AD8A-7C5D500D4728}" dt="2023-03-23T12:48:58.648" v="204"/>
          <ac:spMkLst>
            <pc:docMk/>
            <pc:sldMk cId="3983142953" sldId="315"/>
            <ac:spMk id="6" creationId="{ADC19E1A-B90F-A1B6-95C7-281A05CAB2D0}"/>
          </ac:spMkLst>
        </pc:spChg>
        <pc:spChg chg="add del mod">
          <ac:chgData name="Yasjka Meijer" userId="4c464e55-2aef-498b-a56d-12bebce7c03a" providerId="ADAL" clId="{57514CA7-CDA1-E84D-AD8A-7C5D500D4728}" dt="2023-03-23T12:52:45.804" v="257" actId="21"/>
          <ac:spMkLst>
            <pc:docMk/>
            <pc:sldMk cId="3983142953" sldId="315"/>
            <ac:spMk id="7" creationId="{37066FEB-E3FC-A2BE-D2ED-C738CD6B29D5}"/>
          </ac:spMkLst>
        </pc:spChg>
      </pc:sldChg>
      <pc:sldChg chg="addSp delSp modSp add mod">
        <pc:chgData name="Yasjka Meijer" userId="4c464e55-2aef-498b-a56d-12bebce7c03a" providerId="ADAL" clId="{57514CA7-CDA1-E84D-AD8A-7C5D500D4728}" dt="2023-03-23T12:56:16.861" v="310" actId="115"/>
        <pc:sldMkLst>
          <pc:docMk/>
          <pc:sldMk cId="1561495632" sldId="316"/>
        </pc:sldMkLst>
        <pc:spChg chg="add mod">
          <ac:chgData name="Yasjka Meijer" userId="4c464e55-2aef-498b-a56d-12bebce7c03a" providerId="ADAL" clId="{57514CA7-CDA1-E84D-AD8A-7C5D500D4728}" dt="2023-03-23T12:55:55.928" v="308" actId="20577"/>
          <ac:spMkLst>
            <pc:docMk/>
            <pc:sldMk cId="1561495632" sldId="316"/>
            <ac:spMk id="4" creationId="{52F38F97-7799-1DA2-D997-2365489B3292}"/>
          </ac:spMkLst>
        </pc:spChg>
        <pc:spChg chg="mod">
          <ac:chgData name="Yasjka Meijer" userId="4c464e55-2aef-498b-a56d-12bebce7c03a" providerId="ADAL" clId="{57514CA7-CDA1-E84D-AD8A-7C5D500D4728}" dt="2023-03-23T12:56:16.861" v="310" actId="115"/>
          <ac:spMkLst>
            <pc:docMk/>
            <pc:sldMk cId="1561495632" sldId="316"/>
            <ac:spMk id="12" creationId="{00000000-0000-0000-0000-000000000000}"/>
          </ac:spMkLst>
        </pc:spChg>
        <pc:spChg chg="del">
          <ac:chgData name="Yasjka Meijer" userId="4c464e55-2aef-498b-a56d-12bebce7c03a" providerId="ADAL" clId="{57514CA7-CDA1-E84D-AD8A-7C5D500D4728}" dt="2023-03-23T12:54:11.169" v="275" actId="478"/>
          <ac:spMkLst>
            <pc:docMk/>
            <pc:sldMk cId="1561495632" sldId="316"/>
            <ac:spMk id="13" creationId="{00000000-0000-0000-0000-000000000000}"/>
          </ac:spMkLst>
        </pc:spChg>
        <pc:spChg chg="mod">
          <ac:chgData name="Yasjka Meijer" userId="4c464e55-2aef-498b-a56d-12bebce7c03a" providerId="ADAL" clId="{57514CA7-CDA1-E84D-AD8A-7C5D500D4728}" dt="2023-03-23T12:55:12.268" v="286" actId="1076"/>
          <ac:spMkLst>
            <pc:docMk/>
            <pc:sldMk cId="1561495632" sldId="316"/>
            <ac:spMk id="14" creationId="{00000000-0000-0000-0000-000000000000}"/>
          </ac:spMkLst>
        </pc:spChg>
        <pc:picChg chg="mod">
          <ac:chgData name="Yasjka Meijer" userId="4c464e55-2aef-498b-a56d-12bebce7c03a" providerId="ADAL" clId="{57514CA7-CDA1-E84D-AD8A-7C5D500D4728}" dt="2023-03-23T12:55:16.077" v="302" actId="1036"/>
          <ac:picMkLst>
            <pc:docMk/>
            <pc:sldMk cId="1561495632" sldId="316"/>
            <ac:picMk id="16" creationId="{00000000-0000-0000-0000-000000000000}"/>
          </ac:picMkLst>
        </pc:picChg>
      </pc:sldChg>
      <pc:sldChg chg="addSp delSp modSp add mod">
        <pc:chgData name="Yasjka Meijer" userId="4c464e55-2aef-498b-a56d-12bebce7c03a" providerId="ADAL" clId="{57514CA7-CDA1-E84D-AD8A-7C5D500D4728}" dt="2023-03-23T13:01:40.216" v="344" actId="12"/>
        <pc:sldMkLst>
          <pc:docMk/>
          <pc:sldMk cId="3552321008" sldId="317"/>
        </pc:sldMkLst>
        <pc:spChg chg="mod">
          <ac:chgData name="Yasjka Meijer" userId="4c464e55-2aef-498b-a56d-12bebce7c03a" providerId="ADAL" clId="{57514CA7-CDA1-E84D-AD8A-7C5D500D4728}" dt="2023-03-23T12:56:49.833" v="316" actId="20577"/>
          <ac:spMkLst>
            <pc:docMk/>
            <pc:sldMk cId="3552321008" sldId="317"/>
            <ac:spMk id="4" creationId="{52F38F97-7799-1DA2-D997-2365489B3292}"/>
          </ac:spMkLst>
        </pc:spChg>
        <pc:spChg chg="add del mod">
          <ac:chgData name="Yasjka Meijer" userId="4c464e55-2aef-498b-a56d-12bebce7c03a" providerId="ADAL" clId="{57514CA7-CDA1-E84D-AD8A-7C5D500D4728}" dt="2023-03-23T12:57:14.708" v="320"/>
          <ac:spMkLst>
            <pc:docMk/>
            <pc:sldMk cId="3552321008" sldId="317"/>
            <ac:spMk id="5" creationId="{E64A6EC8-0A3E-0202-C533-48BB833A85C4}"/>
          </ac:spMkLst>
        </pc:spChg>
        <pc:spChg chg="add del mod">
          <ac:chgData name="Yasjka Meijer" userId="4c464e55-2aef-498b-a56d-12bebce7c03a" providerId="ADAL" clId="{57514CA7-CDA1-E84D-AD8A-7C5D500D4728}" dt="2023-03-23T12:57:14.708" v="320"/>
          <ac:spMkLst>
            <pc:docMk/>
            <pc:sldMk cId="3552321008" sldId="317"/>
            <ac:spMk id="6" creationId="{954753A2-9CCC-D8C3-F8F2-AFE0E70E5C4B}"/>
          </ac:spMkLst>
        </pc:spChg>
        <pc:spChg chg="add del mod">
          <ac:chgData name="Yasjka Meijer" userId="4c464e55-2aef-498b-a56d-12bebce7c03a" providerId="ADAL" clId="{57514CA7-CDA1-E84D-AD8A-7C5D500D4728}" dt="2023-03-23T12:57:14.708" v="320"/>
          <ac:spMkLst>
            <pc:docMk/>
            <pc:sldMk cId="3552321008" sldId="317"/>
            <ac:spMk id="8" creationId="{346D487B-8F32-A554-DED4-E02757EBE626}"/>
          </ac:spMkLst>
        </pc:spChg>
        <pc:spChg chg="del">
          <ac:chgData name="Yasjka Meijer" userId="4c464e55-2aef-498b-a56d-12bebce7c03a" providerId="ADAL" clId="{57514CA7-CDA1-E84D-AD8A-7C5D500D4728}" dt="2023-03-23T12:57:06.334" v="317" actId="478"/>
          <ac:spMkLst>
            <pc:docMk/>
            <pc:sldMk cId="3552321008" sldId="317"/>
            <ac:spMk id="9" creationId="{00000000-0000-0000-0000-000000000000}"/>
          </ac:spMkLst>
        </pc:spChg>
        <pc:spChg chg="add del mod">
          <ac:chgData name="Yasjka Meijer" userId="4c464e55-2aef-498b-a56d-12bebce7c03a" providerId="ADAL" clId="{57514CA7-CDA1-E84D-AD8A-7C5D500D4728}" dt="2023-03-23T12:57:14.708" v="320"/>
          <ac:spMkLst>
            <pc:docMk/>
            <pc:sldMk cId="3552321008" sldId="317"/>
            <ac:spMk id="11" creationId="{A0B78B55-62EE-4B5F-694C-DD6E3DA41D8A}"/>
          </ac:spMkLst>
        </pc:spChg>
        <pc:spChg chg="del">
          <ac:chgData name="Yasjka Meijer" userId="4c464e55-2aef-498b-a56d-12bebce7c03a" providerId="ADAL" clId="{57514CA7-CDA1-E84D-AD8A-7C5D500D4728}" dt="2023-03-23T12:57:06.334" v="317" actId="478"/>
          <ac:spMkLst>
            <pc:docMk/>
            <pc:sldMk cId="3552321008" sldId="317"/>
            <ac:spMk id="12" creationId="{00000000-0000-0000-0000-000000000000}"/>
          </ac:spMkLst>
        </pc:spChg>
        <pc:spChg chg="add del mod">
          <ac:chgData name="Yasjka Meijer" userId="4c464e55-2aef-498b-a56d-12bebce7c03a" providerId="ADAL" clId="{57514CA7-CDA1-E84D-AD8A-7C5D500D4728}" dt="2023-03-23T12:57:14.708" v="320"/>
          <ac:spMkLst>
            <pc:docMk/>
            <pc:sldMk cId="3552321008" sldId="317"/>
            <ac:spMk id="13" creationId="{7711CA8A-EF5B-B5B6-7242-E0C56A232D24}"/>
          </ac:spMkLst>
        </pc:spChg>
        <pc:spChg chg="del">
          <ac:chgData name="Yasjka Meijer" userId="4c464e55-2aef-498b-a56d-12bebce7c03a" providerId="ADAL" clId="{57514CA7-CDA1-E84D-AD8A-7C5D500D4728}" dt="2023-03-23T12:57:06.334" v="317" actId="478"/>
          <ac:spMkLst>
            <pc:docMk/>
            <pc:sldMk cId="3552321008" sldId="317"/>
            <ac:spMk id="14" creationId="{00000000-0000-0000-0000-000000000000}"/>
          </ac:spMkLst>
        </pc:spChg>
        <pc:spChg chg="del">
          <ac:chgData name="Yasjka Meijer" userId="4c464e55-2aef-498b-a56d-12bebce7c03a" providerId="ADAL" clId="{57514CA7-CDA1-E84D-AD8A-7C5D500D4728}" dt="2023-03-23T12:57:06.334" v="317" actId="478"/>
          <ac:spMkLst>
            <pc:docMk/>
            <pc:sldMk cId="3552321008" sldId="317"/>
            <ac:spMk id="15" creationId="{00000000-0000-0000-0000-000000000000}"/>
          </ac:spMkLst>
        </pc:spChg>
        <pc:spChg chg="add mod">
          <ac:chgData name="Yasjka Meijer" userId="4c464e55-2aef-498b-a56d-12bebce7c03a" providerId="ADAL" clId="{57514CA7-CDA1-E84D-AD8A-7C5D500D4728}" dt="2023-03-23T12:57:43.818" v="324" actId="1076"/>
          <ac:spMkLst>
            <pc:docMk/>
            <pc:sldMk cId="3552321008" sldId="317"/>
            <ac:spMk id="17" creationId="{36F30976-66C0-CBD7-D337-FA05A018B469}"/>
          </ac:spMkLst>
        </pc:spChg>
        <pc:spChg chg="add del mod">
          <ac:chgData name="Yasjka Meijer" userId="4c464e55-2aef-498b-a56d-12bebce7c03a" providerId="ADAL" clId="{57514CA7-CDA1-E84D-AD8A-7C5D500D4728}" dt="2023-03-23T12:58:23.612" v="327" actId="478"/>
          <ac:spMkLst>
            <pc:docMk/>
            <pc:sldMk cId="3552321008" sldId="317"/>
            <ac:spMk id="18" creationId="{A5139633-0A4D-BA8D-FB4E-F276BD532F1F}"/>
          </ac:spMkLst>
        </pc:spChg>
        <pc:spChg chg="add mod">
          <ac:chgData name="Yasjka Meijer" userId="4c464e55-2aef-498b-a56d-12bebce7c03a" providerId="ADAL" clId="{57514CA7-CDA1-E84D-AD8A-7C5D500D4728}" dt="2023-03-23T12:58:48.880" v="332" actId="14100"/>
          <ac:spMkLst>
            <pc:docMk/>
            <pc:sldMk cId="3552321008" sldId="317"/>
            <ac:spMk id="20" creationId="{FF2B4313-04CD-3D27-7B1A-165C8D2AE48E}"/>
          </ac:spMkLst>
        </pc:spChg>
        <pc:spChg chg="add mod">
          <ac:chgData name="Yasjka Meijer" userId="4c464e55-2aef-498b-a56d-12bebce7c03a" providerId="ADAL" clId="{57514CA7-CDA1-E84D-AD8A-7C5D500D4728}" dt="2023-03-23T12:57:43.818" v="324" actId="1076"/>
          <ac:spMkLst>
            <pc:docMk/>
            <pc:sldMk cId="3552321008" sldId="317"/>
            <ac:spMk id="22" creationId="{A99EC7CC-F1AC-D4D3-6812-4094CDCC79FE}"/>
          </ac:spMkLst>
        </pc:spChg>
        <pc:spChg chg="add mod">
          <ac:chgData name="Yasjka Meijer" userId="4c464e55-2aef-498b-a56d-12bebce7c03a" providerId="ADAL" clId="{57514CA7-CDA1-E84D-AD8A-7C5D500D4728}" dt="2023-03-23T13:01:40.216" v="344" actId="12"/>
          <ac:spMkLst>
            <pc:docMk/>
            <pc:sldMk cId="3552321008" sldId="317"/>
            <ac:spMk id="23" creationId="{3168D719-C0A9-D681-9E5B-C73F3551DF3F}"/>
          </ac:spMkLst>
        </pc:spChg>
        <pc:picChg chg="del">
          <ac:chgData name="Yasjka Meijer" userId="4c464e55-2aef-498b-a56d-12bebce7c03a" providerId="ADAL" clId="{57514CA7-CDA1-E84D-AD8A-7C5D500D4728}" dt="2023-03-23T12:57:06.334" v="317" actId="478"/>
          <ac:picMkLst>
            <pc:docMk/>
            <pc:sldMk cId="3552321008" sldId="317"/>
            <ac:picMk id="2" creationId="{00000000-0000-0000-0000-000000000000}"/>
          </ac:picMkLst>
        </pc:picChg>
        <pc:picChg chg="del">
          <ac:chgData name="Yasjka Meijer" userId="4c464e55-2aef-498b-a56d-12bebce7c03a" providerId="ADAL" clId="{57514CA7-CDA1-E84D-AD8A-7C5D500D4728}" dt="2023-03-23T12:57:07.653" v="318" actId="478"/>
          <ac:picMkLst>
            <pc:docMk/>
            <pc:sldMk cId="3552321008" sldId="317"/>
            <ac:picMk id="3" creationId="{00000000-0000-0000-0000-000000000000}"/>
          </ac:picMkLst>
        </pc:picChg>
        <pc:picChg chg="add del mod">
          <ac:chgData name="Yasjka Meijer" userId="4c464e55-2aef-498b-a56d-12bebce7c03a" providerId="ADAL" clId="{57514CA7-CDA1-E84D-AD8A-7C5D500D4728}" dt="2023-03-23T12:57:14.708" v="320"/>
          <ac:picMkLst>
            <pc:docMk/>
            <pc:sldMk cId="3552321008" sldId="317"/>
            <ac:picMk id="7" creationId="{873544DF-5E4A-65B3-0FA7-C38BB9CAE687}"/>
          </ac:picMkLst>
        </pc:picChg>
        <pc:picChg chg="add del mod">
          <ac:chgData name="Yasjka Meijer" userId="4c464e55-2aef-498b-a56d-12bebce7c03a" providerId="ADAL" clId="{57514CA7-CDA1-E84D-AD8A-7C5D500D4728}" dt="2023-03-23T12:57:14.708" v="320"/>
          <ac:picMkLst>
            <pc:docMk/>
            <pc:sldMk cId="3552321008" sldId="317"/>
            <ac:picMk id="10" creationId="{4D2DCFE5-481F-3BE0-EF5C-FE52004B2232}"/>
          </ac:picMkLst>
        </pc:picChg>
        <pc:picChg chg="del">
          <ac:chgData name="Yasjka Meijer" userId="4c464e55-2aef-498b-a56d-12bebce7c03a" providerId="ADAL" clId="{57514CA7-CDA1-E84D-AD8A-7C5D500D4728}" dt="2023-03-23T12:57:06.334" v="317" actId="478"/>
          <ac:picMkLst>
            <pc:docMk/>
            <pc:sldMk cId="3552321008" sldId="317"/>
            <ac:picMk id="16" creationId="{00000000-0000-0000-0000-000000000000}"/>
          </ac:picMkLst>
        </pc:picChg>
        <pc:picChg chg="add mod">
          <ac:chgData name="Yasjka Meijer" userId="4c464e55-2aef-498b-a56d-12bebce7c03a" providerId="ADAL" clId="{57514CA7-CDA1-E84D-AD8A-7C5D500D4728}" dt="2023-03-23T12:58:36.371" v="330" actId="1076"/>
          <ac:picMkLst>
            <pc:docMk/>
            <pc:sldMk cId="3552321008" sldId="317"/>
            <ac:picMk id="19" creationId="{5AFDE4EB-94F0-18C7-F5E1-E10AB5794BD3}"/>
          </ac:picMkLst>
        </pc:picChg>
        <pc:picChg chg="add mod">
          <ac:chgData name="Yasjka Meijer" userId="4c464e55-2aef-498b-a56d-12bebce7c03a" providerId="ADAL" clId="{57514CA7-CDA1-E84D-AD8A-7C5D500D4728}" dt="2023-03-23T12:58:28.294" v="328" actId="1076"/>
          <ac:picMkLst>
            <pc:docMk/>
            <pc:sldMk cId="3552321008" sldId="317"/>
            <ac:picMk id="21" creationId="{055D613D-9678-07A7-E4CB-45961A67359D}"/>
          </ac:picMkLst>
        </pc:picChg>
      </pc:sldChg>
      <pc:sldChg chg="addSp delSp modSp add mod">
        <pc:chgData name="Yasjka Meijer" userId="4c464e55-2aef-498b-a56d-12bebce7c03a" providerId="ADAL" clId="{57514CA7-CDA1-E84D-AD8A-7C5D500D4728}" dt="2023-03-23T13:11:42.725" v="417" actId="20577"/>
        <pc:sldMkLst>
          <pc:docMk/>
          <pc:sldMk cId="2035529847" sldId="318"/>
        </pc:sldMkLst>
        <pc:spChg chg="add mod">
          <ac:chgData name="Yasjka Meijer" userId="4c464e55-2aef-498b-a56d-12bebce7c03a" providerId="ADAL" clId="{57514CA7-CDA1-E84D-AD8A-7C5D500D4728}" dt="2023-03-23T13:11:42.725" v="417" actId="20577"/>
          <ac:spMkLst>
            <pc:docMk/>
            <pc:sldMk cId="2035529847" sldId="318"/>
            <ac:spMk id="2" creationId="{E281FB8E-C3E0-2E3D-9DCB-17BED70BDD00}"/>
          </ac:spMkLst>
        </pc:spChg>
        <pc:spChg chg="mod">
          <ac:chgData name="Yasjka Meijer" userId="4c464e55-2aef-498b-a56d-12bebce7c03a" providerId="ADAL" clId="{57514CA7-CDA1-E84D-AD8A-7C5D500D4728}" dt="2023-03-23T13:07:58.825" v="383" actId="1076"/>
          <ac:spMkLst>
            <pc:docMk/>
            <pc:sldMk cId="2035529847" sldId="318"/>
            <ac:spMk id="4" creationId="{52F38F97-7799-1DA2-D997-2365489B3292}"/>
          </ac:spMkLst>
        </pc:spChg>
        <pc:spChg chg="del">
          <ac:chgData name="Yasjka Meijer" userId="4c464e55-2aef-498b-a56d-12bebce7c03a" providerId="ADAL" clId="{57514CA7-CDA1-E84D-AD8A-7C5D500D4728}" dt="2023-03-23T13:05:11.422" v="359" actId="478"/>
          <ac:spMkLst>
            <pc:docMk/>
            <pc:sldMk cId="2035529847" sldId="318"/>
            <ac:spMk id="17" creationId="{36F30976-66C0-CBD7-D337-FA05A018B469}"/>
          </ac:spMkLst>
        </pc:spChg>
        <pc:spChg chg="del">
          <ac:chgData name="Yasjka Meijer" userId="4c464e55-2aef-498b-a56d-12bebce7c03a" providerId="ADAL" clId="{57514CA7-CDA1-E84D-AD8A-7C5D500D4728}" dt="2023-03-23T13:05:11.422" v="359" actId="478"/>
          <ac:spMkLst>
            <pc:docMk/>
            <pc:sldMk cId="2035529847" sldId="318"/>
            <ac:spMk id="20" creationId="{FF2B4313-04CD-3D27-7B1A-165C8D2AE48E}"/>
          </ac:spMkLst>
        </pc:spChg>
        <pc:spChg chg="del">
          <ac:chgData name="Yasjka Meijer" userId="4c464e55-2aef-498b-a56d-12bebce7c03a" providerId="ADAL" clId="{57514CA7-CDA1-E84D-AD8A-7C5D500D4728}" dt="2023-03-23T13:05:11.422" v="359" actId="478"/>
          <ac:spMkLst>
            <pc:docMk/>
            <pc:sldMk cId="2035529847" sldId="318"/>
            <ac:spMk id="22" creationId="{A99EC7CC-F1AC-D4D3-6812-4094CDCC79FE}"/>
          </ac:spMkLst>
        </pc:spChg>
        <pc:spChg chg="del">
          <ac:chgData name="Yasjka Meijer" userId="4c464e55-2aef-498b-a56d-12bebce7c03a" providerId="ADAL" clId="{57514CA7-CDA1-E84D-AD8A-7C5D500D4728}" dt="2023-03-23T13:05:11.422" v="359" actId="478"/>
          <ac:spMkLst>
            <pc:docMk/>
            <pc:sldMk cId="2035529847" sldId="318"/>
            <ac:spMk id="23" creationId="{3168D719-C0A9-D681-9E5B-C73F3551DF3F}"/>
          </ac:spMkLst>
        </pc:spChg>
        <pc:picChg chg="del">
          <ac:chgData name="Yasjka Meijer" userId="4c464e55-2aef-498b-a56d-12bebce7c03a" providerId="ADAL" clId="{57514CA7-CDA1-E84D-AD8A-7C5D500D4728}" dt="2023-03-23T13:05:11.422" v="359" actId="478"/>
          <ac:picMkLst>
            <pc:docMk/>
            <pc:sldMk cId="2035529847" sldId="318"/>
            <ac:picMk id="19" creationId="{5AFDE4EB-94F0-18C7-F5E1-E10AB5794BD3}"/>
          </ac:picMkLst>
        </pc:picChg>
        <pc:picChg chg="del">
          <ac:chgData name="Yasjka Meijer" userId="4c464e55-2aef-498b-a56d-12bebce7c03a" providerId="ADAL" clId="{57514CA7-CDA1-E84D-AD8A-7C5D500D4728}" dt="2023-03-23T13:05:11.422" v="359" actId="478"/>
          <ac:picMkLst>
            <pc:docMk/>
            <pc:sldMk cId="2035529847" sldId="318"/>
            <ac:picMk id="21" creationId="{055D613D-9678-07A7-E4CB-45961A67359D}"/>
          </ac:picMkLst>
        </pc:picChg>
      </pc:sldChg>
      <pc:sldChg chg="add">
        <pc:chgData name="Yasjka Meijer" userId="4c464e55-2aef-498b-a56d-12bebce7c03a" providerId="ADAL" clId="{57514CA7-CDA1-E84D-AD8A-7C5D500D4728}" dt="2023-03-23T13:11:09.279" v="409" actId="2890"/>
        <pc:sldMkLst>
          <pc:docMk/>
          <pc:sldMk cId="2127744318" sldId="319"/>
        </pc:sldMkLst>
      </pc:sldChg>
      <pc:sldChg chg="addSp delSp modSp add mod">
        <pc:chgData name="Yasjka Meijer" userId="4c464e55-2aef-498b-a56d-12bebce7c03a" providerId="ADAL" clId="{57514CA7-CDA1-E84D-AD8A-7C5D500D4728}" dt="2023-03-23T13:16:49.776" v="445" actId="403"/>
        <pc:sldMkLst>
          <pc:docMk/>
          <pc:sldMk cId="2222774051" sldId="320"/>
        </pc:sldMkLst>
        <pc:spChg chg="del">
          <ac:chgData name="Yasjka Meijer" userId="4c464e55-2aef-498b-a56d-12bebce7c03a" providerId="ADAL" clId="{57514CA7-CDA1-E84D-AD8A-7C5D500D4728}" dt="2023-03-23T13:15:19.903" v="432" actId="478"/>
          <ac:spMkLst>
            <pc:docMk/>
            <pc:sldMk cId="2222774051" sldId="320"/>
            <ac:spMk id="2" creationId="{E281FB8E-C3E0-2E3D-9DCB-17BED70BDD00}"/>
          </ac:spMkLst>
        </pc:spChg>
        <pc:spChg chg="add mod">
          <ac:chgData name="Yasjka Meijer" userId="4c464e55-2aef-498b-a56d-12bebce7c03a" providerId="ADAL" clId="{57514CA7-CDA1-E84D-AD8A-7C5D500D4728}" dt="2023-03-23T13:14:12.537" v="430" actId="403"/>
          <ac:spMkLst>
            <pc:docMk/>
            <pc:sldMk cId="2222774051" sldId="320"/>
            <ac:spMk id="3" creationId="{A619309C-43A2-7EA4-6449-897A8200334F}"/>
          </ac:spMkLst>
        </pc:spChg>
        <pc:spChg chg="del">
          <ac:chgData name="Yasjka Meijer" userId="4c464e55-2aef-498b-a56d-12bebce7c03a" providerId="ADAL" clId="{57514CA7-CDA1-E84D-AD8A-7C5D500D4728}" dt="2023-03-23T13:13:03.370" v="420" actId="478"/>
          <ac:spMkLst>
            <pc:docMk/>
            <pc:sldMk cId="2222774051" sldId="320"/>
            <ac:spMk id="4" creationId="{52F38F97-7799-1DA2-D997-2365489B3292}"/>
          </ac:spMkLst>
        </pc:spChg>
        <pc:spChg chg="add mod">
          <ac:chgData name="Yasjka Meijer" userId="4c464e55-2aef-498b-a56d-12bebce7c03a" providerId="ADAL" clId="{57514CA7-CDA1-E84D-AD8A-7C5D500D4728}" dt="2023-03-23T13:16:49.776" v="445" actId="403"/>
          <ac:spMkLst>
            <pc:docMk/>
            <pc:sldMk cId="2222774051" sldId="320"/>
            <ac:spMk id="7" creationId="{53B52577-28A8-D4F8-7360-BFE6BA93D34F}"/>
          </ac:spMkLst>
        </pc:spChg>
        <pc:picChg chg="add mod">
          <ac:chgData name="Yasjka Meijer" userId="4c464e55-2aef-498b-a56d-12bebce7c03a" providerId="ADAL" clId="{57514CA7-CDA1-E84D-AD8A-7C5D500D4728}" dt="2023-03-23T13:16:22.095" v="442" actId="692"/>
          <ac:picMkLst>
            <pc:docMk/>
            <pc:sldMk cId="2222774051" sldId="320"/>
            <ac:picMk id="5" creationId="{0787C95B-F129-56A5-E386-6D88BE5FBB60}"/>
          </ac:picMkLst>
        </pc:picChg>
      </pc:sldChg>
      <pc:sldChg chg="addSp delSp modSp add mod">
        <pc:chgData name="Yasjka Meijer" userId="4c464e55-2aef-498b-a56d-12bebce7c03a" providerId="ADAL" clId="{57514CA7-CDA1-E84D-AD8A-7C5D500D4728}" dt="2023-03-23T13:22:14.370" v="510" actId="1076"/>
        <pc:sldMkLst>
          <pc:docMk/>
          <pc:sldMk cId="881578128" sldId="321"/>
        </pc:sldMkLst>
        <pc:spChg chg="add mod">
          <ac:chgData name="Yasjka Meijer" userId="4c464e55-2aef-498b-a56d-12bebce7c03a" providerId="ADAL" clId="{57514CA7-CDA1-E84D-AD8A-7C5D500D4728}" dt="2023-03-23T13:19:09.453" v="494" actId="2711"/>
          <ac:spMkLst>
            <pc:docMk/>
            <pc:sldMk cId="881578128" sldId="321"/>
            <ac:spMk id="2" creationId="{32BB1705-44A2-9CF7-3AA4-B235265643A4}"/>
          </ac:spMkLst>
        </pc:spChg>
        <pc:spChg chg="mod">
          <ac:chgData name="Yasjka Meijer" userId="4c464e55-2aef-498b-a56d-12bebce7c03a" providerId="ADAL" clId="{57514CA7-CDA1-E84D-AD8A-7C5D500D4728}" dt="2023-03-23T13:18:31.077" v="457" actId="113"/>
          <ac:spMkLst>
            <pc:docMk/>
            <pc:sldMk cId="881578128" sldId="321"/>
            <ac:spMk id="3" creationId="{A619309C-43A2-7EA4-6449-897A8200334F}"/>
          </ac:spMkLst>
        </pc:spChg>
        <pc:spChg chg="add mod">
          <ac:chgData name="Yasjka Meijer" userId="4c464e55-2aef-498b-a56d-12bebce7c03a" providerId="ADAL" clId="{57514CA7-CDA1-E84D-AD8A-7C5D500D4728}" dt="2023-03-23T13:19:09.453" v="494" actId="2711"/>
          <ac:spMkLst>
            <pc:docMk/>
            <pc:sldMk cId="881578128" sldId="321"/>
            <ac:spMk id="6" creationId="{1EA466EE-8229-A35D-118B-28FB29DCC1BD}"/>
          </ac:spMkLst>
        </pc:spChg>
        <pc:spChg chg="del">
          <ac:chgData name="Yasjka Meijer" userId="4c464e55-2aef-498b-a56d-12bebce7c03a" providerId="ADAL" clId="{57514CA7-CDA1-E84D-AD8A-7C5D500D4728}" dt="2023-03-23T13:18:53.109" v="458" actId="478"/>
          <ac:spMkLst>
            <pc:docMk/>
            <pc:sldMk cId="881578128" sldId="321"/>
            <ac:spMk id="7" creationId="{53B52577-28A8-D4F8-7360-BFE6BA93D34F}"/>
          </ac:spMkLst>
        </pc:spChg>
        <pc:spChg chg="add mod">
          <ac:chgData name="Yasjka Meijer" userId="4c464e55-2aef-498b-a56d-12bebce7c03a" providerId="ADAL" clId="{57514CA7-CDA1-E84D-AD8A-7C5D500D4728}" dt="2023-03-23T13:20:31.529" v="498" actId="692"/>
          <ac:spMkLst>
            <pc:docMk/>
            <pc:sldMk cId="881578128" sldId="321"/>
            <ac:spMk id="8" creationId="{42B7C6DA-E61A-C690-704A-7AB6022585DA}"/>
          </ac:spMkLst>
        </pc:spChg>
        <pc:spChg chg="add mod">
          <ac:chgData name="Yasjka Meijer" userId="4c464e55-2aef-498b-a56d-12bebce7c03a" providerId="ADAL" clId="{57514CA7-CDA1-E84D-AD8A-7C5D500D4728}" dt="2023-03-23T13:20:31.529" v="498" actId="692"/>
          <ac:spMkLst>
            <pc:docMk/>
            <pc:sldMk cId="881578128" sldId="321"/>
            <ac:spMk id="9" creationId="{0D54ACBD-3628-DFC9-2DF9-2B88300A0CE0}"/>
          </ac:spMkLst>
        </pc:spChg>
        <pc:spChg chg="add mod">
          <ac:chgData name="Yasjka Meijer" userId="4c464e55-2aef-498b-a56d-12bebce7c03a" providerId="ADAL" clId="{57514CA7-CDA1-E84D-AD8A-7C5D500D4728}" dt="2023-03-23T13:21:40.867" v="508" actId="1037"/>
          <ac:spMkLst>
            <pc:docMk/>
            <pc:sldMk cId="881578128" sldId="321"/>
            <ac:spMk id="10" creationId="{5A961892-CA8E-F82C-AF03-B85D2085071E}"/>
          </ac:spMkLst>
        </pc:spChg>
        <pc:spChg chg="add mod">
          <ac:chgData name="Yasjka Meijer" userId="4c464e55-2aef-498b-a56d-12bebce7c03a" providerId="ADAL" clId="{57514CA7-CDA1-E84D-AD8A-7C5D500D4728}" dt="2023-03-23T13:20:31.529" v="498" actId="692"/>
          <ac:spMkLst>
            <pc:docMk/>
            <pc:sldMk cId="881578128" sldId="321"/>
            <ac:spMk id="11" creationId="{964B2259-9E06-0A07-66C5-A153F3DFECE7}"/>
          </ac:spMkLst>
        </pc:spChg>
        <pc:spChg chg="add mod">
          <ac:chgData name="Yasjka Meijer" userId="4c464e55-2aef-498b-a56d-12bebce7c03a" providerId="ADAL" clId="{57514CA7-CDA1-E84D-AD8A-7C5D500D4728}" dt="2023-03-23T13:20:31.529" v="498" actId="692"/>
          <ac:spMkLst>
            <pc:docMk/>
            <pc:sldMk cId="881578128" sldId="321"/>
            <ac:spMk id="12" creationId="{42DB8552-1AB2-46EC-5E2E-516407D33569}"/>
          </ac:spMkLst>
        </pc:spChg>
        <pc:spChg chg="add mod">
          <ac:chgData name="Yasjka Meijer" userId="4c464e55-2aef-498b-a56d-12bebce7c03a" providerId="ADAL" clId="{57514CA7-CDA1-E84D-AD8A-7C5D500D4728}" dt="2023-03-23T13:19:09.453" v="494" actId="2711"/>
          <ac:spMkLst>
            <pc:docMk/>
            <pc:sldMk cId="881578128" sldId="321"/>
            <ac:spMk id="13" creationId="{7D37C20C-178C-D0ED-F71D-E117148CFB99}"/>
          </ac:spMkLst>
        </pc:spChg>
        <pc:spChg chg="add mod">
          <ac:chgData name="Yasjka Meijer" userId="4c464e55-2aef-498b-a56d-12bebce7c03a" providerId="ADAL" clId="{57514CA7-CDA1-E84D-AD8A-7C5D500D4728}" dt="2023-03-23T13:20:45.370" v="500" actId="207"/>
          <ac:spMkLst>
            <pc:docMk/>
            <pc:sldMk cId="881578128" sldId="321"/>
            <ac:spMk id="14" creationId="{218853D0-779F-4283-0930-DA1C7A96824C}"/>
          </ac:spMkLst>
        </pc:spChg>
        <pc:spChg chg="add mod">
          <ac:chgData name="Yasjka Meijer" userId="4c464e55-2aef-498b-a56d-12bebce7c03a" providerId="ADAL" clId="{57514CA7-CDA1-E84D-AD8A-7C5D500D4728}" dt="2023-03-23T13:19:09.453" v="494" actId="2711"/>
          <ac:spMkLst>
            <pc:docMk/>
            <pc:sldMk cId="881578128" sldId="321"/>
            <ac:spMk id="15" creationId="{D91DB353-16D2-358F-2EAB-F146BF20FF31}"/>
          </ac:spMkLst>
        </pc:spChg>
        <pc:spChg chg="add mod">
          <ac:chgData name="Yasjka Meijer" userId="4c464e55-2aef-498b-a56d-12bebce7c03a" providerId="ADAL" clId="{57514CA7-CDA1-E84D-AD8A-7C5D500D4728}" dt="2023-03-23T13:22:14.370" v="510" actId="1076"/>
          <ac:spMkLst>
            <pc:docMk/>
            <pc:sldMk cId="881578128" sldId="321"/>
            <ac:spMk id="17" creationId="{EB069C77-B0B7-CA10-783A-711282E5CF27}"/>
          </ac:spMkLst>
        </pc:spChg>
        <pc:picChg chg="add mod">
          <ac:chgData name="Yasjka Meijer" userId="4c464e55-2aef-498b-a56d-12bebce7c03a" providerId="ADAL" clId="{57514CA7-CDA1-E84D-AD8A-7C5D500D4728}" dt="2023-03-23T13:19:04.237" v="493" actId="1035"/>
          <ac:picMkLst>
            <pc:docMk/>
            <pc:sldMk cId="881578128" sldId="321"/>
            <ac:picMk id="4" creationId="{FEEF1618-EE6D-C953-E6EF-158C3CB3C032}"/>
          </ac:picMkLst>
        </pc:picChg>
        <pc:picChg chg="del">
          <ac:chgData name="Yasjka Meijer" userId="4c464e55-2aef-498b-a56d-12bebce7c03a" providerId="ADAL" clId="{57514CA7-CDA1-E84D-AD8A-7C5D500D4728}" dt="2023-03-23T13:18:53.109" v="458" actId="478"/>
          <ac:picMkLst>
            <pc:docMk/>
            <pc:sldMk cId="881578128" sldId="321"/>
            <ac:picMk id="5" creationId="{0787C95B-F129-56A5-E386-6D88BE5FBB60}"/>
          </ac:picMkLst>
        </pc:picChg>
        <pc:cxnChg chg="add mod">
          <ac:chgData name="Yasjka Meijer" userId="4c464e55-2aef-498b-a56d-12bebce7c03a" providerId="ADAL" clId="{57514CA7-CDA1-E84D-AD8A-7C5D500D4728}" dt="2023-03-23T13:19:04.237" v="493" actId="1035"/>
          <ac:cxnSpMkLst>
            <pc:docMk/>
            <pc:sldMk cId="881578128" sldId="321"/>
            <ac:cxnSpMk id="16" creationId="{0AA154D8-251A-4E48-4DCF-159705708C94}"/>
          </ac:cxnSpMkLst>
        </pc:cxnChg>
      </pc:sldChg>
      <pc:sldChg chg="addSp delSp modSp add mod ord">
        <pc:chgData name="Yasjka Meijer" userId="4c464e55-2aef-498b-a56d-12bebce7c03a" providerId="ADAL" clId="{57514CA7-CDA1-E84D-AD8A-7C5D500D4728}" dt="2023-03-23T13:47:06.308" v="841" actId="20577"/>
        <pc:sldMkLst>
          <pc:docMk/>
          <pc:sldMk cId="3290911423" sldId="322"/>
        </pc:sldMkLst>
        <pc:spChg chg="del">
          <ac:chgData name="Yasjka Meijer" userId="4c464e55-2aef-498b-a56d-12bebce7c03a" providerId="ADAL" clId="{57514CA7-CDA1-E84D-AD8A-7C5D500D4728}" dt="2023-03-23T13:24:09.662" v="517" actId="478"/>
          <ac:spMkLst>
            <pc:docMk/>
            <pc:sldMk cId="3290911423" sldId="322"/>
            <ac:spMk id="3" creationId="{28A8B06A-4E8A-01CD-C5A4-C58AE61B5B45}"/>
          </ac:spMkLst>
        </pc:spChg>
        <pc:spChg chg="add del mod">
          <ac:chgData name="Yasjka Meijer" userId="4c464e55-2aef-498b-a56d-12bebce7c03a" providerId="ADAL" clId="{57514CA7-CDA1-E84D-AD8A-7C5D500D4728}" dt="2023-03-23T13:24:13.761" v="518" actId="478"/>
          <ac:spMkLst>
            <pc:docMk/>
            <pc:sldMk cId="3290911423" sldId="322"/>
            <ac:spMk id="4" creationId="{5F7B8C1B-8C23-1C6E-9E1A-B3CFA9C3B9EA}"/>
          </ac:spMkLst>
        </pc:spChg>
        <pc:spChg chg="add mod">
          <ac:chgData name="Yasjka Meijer" userId="4c464e55-2aef-498b-a56d-12bebce7c03a" providerId="ADAL" clId="{57514CA7-CDA1-E84D-AD8A-7C5D500D4728}" dt="2023-03-23T13:47:06.308" v="841" actId="20577"/>
          <ac:spMkLst>
            <pc:docMk/>
            <pc:sldMk cId="3290911423" sldId="322"/>
            <ac:spMk id="5" creationId="{21793CCC-CDB3-87A9-99AF-B172CC2724A2}"/>
          </ac:spMkLst>
        </pc:spChg>
        <pc:spChg chg="mod">
          <ac:chgData name="Yasjka Meijer" userId="4c464e55-2aef-498b-a56d-12bebce7c03a" providerId="ADAL" clId="{57514CA7-CDA1-E84D-AD8A-7C5D500D4728}" dt="2023-03-23T13:23:51.474" v="516" actId="14100"/>
          <ac:spMkLst>
            <pc:docMk/>
            <pc:sldMk cId="3290911423" sldId="322"/>
            <ac:spMk id="6" creationId="{ADC19E1A-B90F-A1B6-95C7-281A05CAB2D0}"/>
          </ac:spMkLst>
        </pc:spChg>
      </pc:sldChg>
      <pc:sldChg chg="addSp delSp modSp add mod ord">
        <pc:chgData name="Yasjka Meijer" userId="4c464e55-2aef-498b-a56d-12bebce7c03a" providerId="ADAL" clId="{57514CA7-CDA1-E84D-AD8A-7C5D500D4728}" dt="2023-03-23T13:46:39.525" v="832" actId="20578"/>
        <pc:sldMkLst>
          <pc:docMk/>
          <pc:sldMk cId="1978401733" sldId="323"/>
        </pc:sldMkLst>
        <pc:spChg chg="add del mod">
          <ac:chgData name="Yasjka Meijer" userId="4c464e55-2aef-498b-a56d-12bebce7c03a" providerId="ADAL" clId="{57514CA7-CDA1-E84D-AD8A-7C5D500D4728}" dt="2023-03-23T13:30:37.853" v="623" actId="478"/>
          <ac:spMkLst>
            <pc:docMk/>
            <pc:sldMk cId="1978401733" sldId="323"/>
            <ac:spMk id="3" creationId="{0C1D7E8D-4418-C423-C3AD-8C24505D396D}"/>
          </ac:spMkLst>
        </pc:spChg>
        <pc:spChg chg="add mod">
          <ac:chgData name="Yasjka Meijer" userId="4c464e55-2aef-498b-a56d-12bebce7c03a" providerId="ADAL" clId="{57514CA7-CDA1-E84D-AD8A-7C5D500D4728}" dt="2023-03-23T13:45:15.998" v="760" actId="20577"/>
          <ac:spMkLst>
            <pc:docMk/>
            <pc:sldMk cId="1978401733" sldId="323"/>
            <ac:spMk id="4" creationId="{D7F6FF47-9FC7-F7FF-9EC0-E9B46F2BD2C1}"/>
          </ac:spMkLst>
        </pc:spChg>
        <pc:spChg chg="del">
          <ac:chgData name="Yasjka Meijer" userId="4c464e55-2aef-498b-a56d-12bebce7c03a" providerId="ADAL" clId="{57514CA7-CDA1-E84D-AD8A-7C5D500D4728}" dt="2023-03-23T13:30:28.066" v="621" actId="478"/>
          <ac:spMkLst>
            <pc:docMk/>
            <pc:sldMk cId="1978401733" sldId="323"/>
            <ac:spMk id="5" creationId="{21793CCC-CDB3-87A9-99AF-B172CC2724A2}"/>
          </ac:spMkLst>
        </pc:spChg>
        <pc:spChg chg="mod">
          <ac:chgData name="Yasjka Meijer" userId="4c464e55-2aef-498b-a56d-12bebce7c03a" providerId="ADAL" clId="{57514CA7-CDA1-E84D-AD8A-7C5D500D4728}" dt="2023-03-23T13:30:35.004" v="622" actId="1076"/>
          <ac:spMkLst>
            <pc:docMk/>
            <pc:sldMk cId="1978401733" sldId="323"/>
            <ac:spMk id="6" creationId="{ADC19E1A-B90F-A1B6-95C7-281A05CAB2D0}"/>
          </ac:spMkLst>
        </pc:spChg>
      </pc:sldChg>
      <pc:sldChg chg="modSp add mod ord">
        <pc:chgData name="Yasjka Meijer" userId="4c464e55-2aef-498b-a56d-12bebce7c03a" providerId="ADAL" clId="{57514CA7-CDA1-E84D-AD8A-7C5D500D4728}" dt="2023-03-23T13:34:19.805" v="657" actId="6549"/>
        <pc:sldMkLst>
          <pc:docMk/>
          <pc:sldMk cId="167861231" sldId="324"/>
        </pc:sldMkLst>
        <pc:spChg chg="mod">
          <ac:chgData name="Yasjka Meijer" userId="4c464e55-2aef-498b-a56d-12bebce7c03a" providerId="ADAL" clId="{57514CA7-CDA1-E84D-AD8A-7C5D500D4728}" dt="2023-03-23T13:34:19.805" v="657" actId="6549"/>
          <ac:spMkLst>
            <pc:docMk/>
            <pc:sldMk cId="167861231" sldId="324"/>
            <ac:spMk id="5" creationId="{21793CCC-CDB3-87A9-99AF-B172CC2724A2}"/>
          </ac:spMkLst>
        </pc:spChg>
        <pc:spChg chg="mod">
          <ac:chgData name="Yasjka Meijer" userId="4c464e55-2aef-498b-a56d-12bebce7c03a" providerId="ADAL" clId="{57514CA7-CDA1-E84D-AD8A-7C5D500D4728}" dt="2023-03-23T13:32:40.068" v="643" actId="20577"/>
          <ac:spMkLst>
            <pc:docMk/>
            <pc:sldMk cId="167861231" sldId="324"/>
            <ac:spMk id="6" creationId="{ADC19E1A-B90F-A1B6-95C7-281A05CAB2D0}"/>
          </ac:spMkLst>
        </pc:spChg>
      </pc:sldChg>
      <pc:sldChg chg="addSp delSp modSp add mod ord">
        <pc:chgData name="Yasjka Meijer" userId="4c464e55-2aef-498b-a56d-12bebce7c03a" providerId="ADAL" clId="{57514CA7-CDA1-E84D-AD8A-7C5D500D4728}" dt="2023-03-23T13:48:09.425" v="882" actId="20577"/>
        <pc:sldMkLst>
          <pc:docMk/>
          <pc:sldMk cId="1950275373" sldId="325"/>
        </pc:sldMkLst>
        <pc:spChg chg="add mod">
          <ac:chgData name="Yasjka Meijer" userId="4c464e55-2aef-498b-a56d-12bebce7c03a" providerId="ADAL" clId="{57514CA7-CDA1-E84D-AD8A-7C5D500D4728}" dt="2023-03-23T13:48:09.425" v="882" actId="20577"/>
          <ac:spMkLst>
            <pc:docMk/>
            <pc:sldMk cId="1950275373" sldId="325"/>
            <ac:spMk id="3" creationId="{F25420D9-73FB-D7C1-AC83-20D6CF634DB9}"/>
          </ac:spMkLst>
        </pc:spChg>
        <pc:spChg chg="add del mod">
          <ac:chgData name="Yasjka Meijer" userId="4c464e55-2aef-498b-a56d-12bebce7c03a" providerId="ADAL" clId="{57514CA7-CDA1-E84D-AD8A-7C5D500D4728}" dt="2023-03-23T13:35:14.968" v="663" actId="478"/>
          <ac:spMkLst>
            <pc:docMk/>
            <pc:sldMk cId="1950275373" sldId="325"/>
            <ac:spMk id="3" creationId="{FB2AD969-DFA8-F81C-6535-9D315402B6B3}"/>
          </ac:spMkLst>
        </pc:spChg>
        <pc:spChg chg="add mod">
          <ac:chgData name="Yasjka Meijer" userId="4c464e55-2aef-498b-a56d-12bebce7c03a" providerId="ADAL" clId="{57514CA7-CDA1-E84D-AD8A-7C5D500D4728}" dt="2023-03-23T13:47:56.509" v="845" actId="404"/>
          <ac:spMkLst>
            <pc:docMk/>
            <pc:sldMk cId="1950275373" sldId="325"/>
            <ac:spMk id="4" creationId="{3D0F3B37-4857-F7B5-28D3-3B55445B2459}"/>
          </ac:spMkLst>
        </pc:spChg>
        <pc:spChg chg="del">
          <ac:chgData name="Yasjka Meijer" userId="4c464e55-2aef-498b-a56d-12bebce7c03a" providerId="ADAL" clId="{57514CA7-CDA1-E84D-AD8A-7C5D500D4728}" dt="2023-03-23T13:35:12.539" v="662" actId="478"/>
          <ac:spMkLst>
            <pc:docMk/>
            <pc:sldMk cId="1950275373" sldId="325"/>
            <ac:spMk id="5" creationId="{21793CCC-CDB3-87A9-99AF-B172CC2724A2}"/>
          </ac:spMkLst>
        </pc:spChg>
        <pc:spChg chg="del mod">
          <ac:chgData name="Yasjka Meijer" userId="4c464e55-2aef-498b-a56d-12bebce7c03a" providerId="ADAL" clId="{57514CA7-CDA1-E84D-AD8A-7C5D500D4728}" dt="2023-03-23T13:34:58.896" v="661" actId="478"/>
          <ac:spMkLst>
            <pc:docMk/>
            <pc:sldMk cId="1950275373" sldId="325"/>
            <ac:spMk id="6" creationId="{ADC19E1A-B90F-A1B6-95C7-281A05CAB2D0}"/>
          </ac:spMkLst>
        </pc:spChg>
        <pc:spChg chg="add mod">
          <ac:chgData name="Yasjka Meijer" userId="4c464e55-2aef-498b-a56d-12bebce7c03a" providerId="ADAL" clId="{57514CA7-CDA1-E84D-AD8A-7C5D500D4728}" dt="2023-03-23T13:47:51.085" v="844" actId="1076"/>
          <ac:spMkLst>
            <pc:docMk/>
            <pc:sldMk cId="1950275373" sldId="325"/>
            <ac:spMk id="7" creationId="{70BFD5B0-F922-9E03-946B-F9710DE4FC85}"/>
          </ac:spMkLst>
        </pc:spChg>
      </pc:sldChg>
      <pc:sldChg chg="delSp modSp add mod">
        <pc:chgData name="Yasjka Meijer" userId="4c464e55-2aef-498b-a56d-12bebce7c03a" providerId="ADAL" clId="{57514CA7-CDA1-E84D-AD8A-7C5D500D4728}" dt="2023-03-23T13:48:39.515" v="889" actId="14100"/>
        <pc:sldMkLst>
          <pc:docMk/>
          <pc:sldMk cId="3428612647" sldId="326"/>
        </pc:sldMkLst>
        <pc:spChg chg="mod">
          <ac:chgData name="Yasjka Meijer" userId="4c464e55-2aef-498b-a56d-12bebce7c03a" providerId="ADAL" clId="{57514CA7-CDA1-E84D-AD8A-7C5D500D4728}" dt="2023-03-23T13:48:39.515" v="889" actId="14100"/>
          <ac:spMkLst>
            <pc:docMk/>
            <pc:sldMk cId="3428612647" sldId="326"/>
            <ac:spMk id="4" creationId="{3D0F3B37-4857-F7B5-28D3-3B55445B2459}"/>
          </ac:spMkLst>
        </pc:spChg>
        <pc:spChg chg="del">
          <ac:chgData name="Yasjka Meijer" userId="4c464e55-2aef-498b-a56d-12bebce7c03a" providerId="ADAL" clId="{57514CA7-CDA1-E84D-AD8A-7C5D500D4728}" dt="2023-03-23T13:46:00.201" v="829" actId="478"/>
          <ac:spMkLst>
            <pc:docMk/>
            <pc:sldMk cId="3428612647" sldId="326"/>
            <ac:spMk id="7" creationId="{70BFD5B0-F922-9E03-946B-F9710DE4FC85}"/>
          </ac:spMkLst>
        </pc:spChg>
      </pc:sldChg>
      <pc:sldMasterChg chg="delSldLayout">
        <pc:chgData name="Yasjka Meijer" userId="4c464e55-2aef-498b-a56d-12bebce7c03a" providerId="ADAL" clId="{57514CA7-CDA1-E84D-AD8A-7C5D500D4728}" dt="2023-03-23T13:36:29.979" v="685" actId="2696"/>
        <pc:sldMasterMkLst>
          <pc:docMk/>
          <pc:sldMasterMk cId="3659391583" sldId="2147483957"/>
        </pc:sldMasterMkLst>
        <pc:sldLayoutChg chg="del">
          <pc:chgData name="Yasjka Meijer" userId="4c464e55-2aef-498b-a56d-12bebce7c03a" providerId="ADAL" clId="{57514CA7-CDA1-E84D-AD8A-7C5D500D4728}" dt="2023-03-23T13:36:29.979" v="685" actId="2696"/>
          <pc:sldLayoutMkLst>
            <pc:docMk/>
            <pc:sldMasterMk cId="3659391583" sldId="2147483957"/>
            <pc:sldLayoutMk cId="1603167207" sldId="2147483993"/>
          </pc:sldLayoutMkLst>
        </pc:sldLayoutChg>
      </pc:sldMasterChg>
      <pc:sldMasterChg chg="addSldLayout delSldLayout">
        <pc:chgData name="Yasjka Meijer" userId="4c464e55-2aef-498b-a56d-12bebce7c03a" providerId="ADAL" clId="{57514CA7-CDA1-E84D-AD8A-7C5D500D4728}" dt="2023-03-23T13:16:54.742" v="446" actId="2696"/>
        <pc:sldMasterMkLst>
          <pc:docMk/>
          <pc:sldMasterMk cId="3940367528" sldId="2147483978"/>
        </pc:sldMasterMkLst>
        <pc:sldLayoutChg chg="add del">
          <pc:chgData name="Yasjka Meijer" userId="4c464e55-2aef-498b-a56d-12bebce7c03a" providerId="ADAL" clId="{57514CA7-CDA1-E84D-AD8A-7C5D500D4728}" dt="2023-03-23T13:01:41.620" v="345" actId="2696"/>
          <pc:sldLayoutMkLst>
            <pc:docMk/>
            <pc:sldMasterMk cId="3940367528" sldId="2147483978"/>
            <pc:sldLayoutMk cId="1472617342" sldId="2147483991"/>
          </pc:sldLayoutMkLst>
        </pc:sldLayoutChg>
        <pc:sldLayoutChg chg="del">
          <pc:chgData name="Yasjka Meijer" userId="4c464e55-2aef-498b-a56d-12bebce7c03a" providerId="ADAL" clId="{57514CA7-CDA1-E84D-AD8A-7C5D500D4728}" dt="2023-03-23T13:16:54.742" v="446" actId="2696"/>
          <pc:sldLayoutMkLst>
            <pc:docMk/>
            <pc:sldMasterMk cId="3940367528" sldId="2147483978"/>
            <pc:sldLayoutMk cId="1412994456" sldId="2147483992"/>
          </pc:sldLayoutMkLst>
        </pc:sldLayoutChg>
      </pc:sldMasterChg>
      <pc:sldMasterChg chg="addSp delSp modSp mod modSldLayout">
        <pc:chgData name="Yasjka Meijer" userId="4c464e55-2aef-498b-a56d-12bebce7c03a" providerId="ADAL" clId="{57514CA7-CDA1-E84D-AD8A-7C5D500D4728}" dt="2023-03-23T13:04:47.025" v="357" actId="20577"/>
        <pc:sldMasterMkLst>
          <pc:docMk/>
          <pc:sldMasterMk cId="3432280118" sldId="2147483995"/>
        </pc:sldMasterMkLst>
        <pc:spChg chg="add del mod">
          <ac:chgData name="Yasjka Meijer" userId="4c464e55-2aef-498b-a56d-12bebce7c03a" providerId="ADAL" clId="{57514CA7-CDA1-E84D-AD8A-7C5D500D4728}" dt="2023-03-23T13:01:36.534" v="339"/>
          <ac:spMkLst>
            <pc:docMk/>
            <pc:sldMasterMk cId="3432280118" sldId="2147483995"/>
            <ac:spMk id="2" creationId="{CDDE63B1-8668-DE98-F485-F490D340F25E}"/>
          </ac:spMkLst>
        </pc:spChg>
        <pc:spChg chg="add del mod">
          <ac:chgData name="Yasjka Meijer" userId="4c464e55-2aef-498b-a56d-12bebce7c03a" providerId="ADAL" clId="{57514CA7-CDA1-E84D-AD8A-7C5D500D4728}" dt="2023-03-23T13:01:36.534" v="339"/>
          <ac:spMkLst>
            <pc:docMk/>
            <pc:sldMasterMk cId="3432280118" sldId="2147483995"/>
            <ac:spMk id="3" creationId="{4D7FD61D-9BAD-A88A-078E-703EA18BFA7B}"/>
          </ac:spMkLst>
        </pc:spChg>
        <pc:spChg chg="add del mod">
          <ac:chgData name="Yasjka Meijer" userId="4c464e55-2aef-498b-a56d-12bebce7c03a" providerId="ADAL" clId="{57514CA7-CDA1-E84D-AD8A-7C5D500D4728}" dt="2023-03-23T13:01:36.534" v="339"/>
          <ac:spMkLst>
            <pc:docMk/>
            <pc:sldMasterMk cId="3432280118" sldId="2147483995"/>
            <ac:spMk id="4" creationId="{9082B1E0-3931-7DD0-553F-A49C0EE37984}"/>
          </ac:spMkLst>
        </pc:spChg>
        <pc:spChg chg="add del mod">
          <ac:chgData name="Yasjka Meijer" userId="4c464e55-2aef-498b-a56d-12bebce7c03a" providerId="ADAL" clId="{57514CA7-CDA1-E84D-AD8A-7C5D500D4728}" dt="2023-03-23T13:01:36.534" v="339"/>
          <ac:spMkLst>
            <pc:docMk/>
            <pc:sldMasterMk cId="3432280118" sldId="2147483995"/>
            <ac:spMk id="5" creationId="{3ED113B4-8ABF-9B5C-8EB7-868E81B9CC81}"/>
          </ac:spMkLst>
        </pc:spChg>
        <pc:spChg chg="add mod">
          <ac:chgData name="Yasjka Meijer" userId="4c464e55-2aef-498b-a56d-12bebce7c03a" providerId="ADAL" clId="{57514CA7-CDA1-E84D-AD8A-7C5D500D4728}" dt="2023-03-23T13:01:51.841" v="348"/>
          <ac:spMkLst>
            <pc:docMk/>
            <pc:sldMasterMk cId="3432280118" sldId="2147483995"/>
            <ac:spMk id="11" creationId="{52A9A159-223F-1A76-29FB-AE52F2A788E1}"/>
          </ac:spMkLst>
        </pc:spChg>
        <pc:spChg chg="add mod">
          <ac:chgData name="Yasjka Meijer" userId="4c464e55-2aef-498b-a56d-12bebce7c03a" providerId="ADAL" clId="{57514CA7-CDA1-E84D-AD8A-7C5D500D4728}" dt="2023-03-23T13:01:51.841" v="348"/>
          <ac:spMkLst>
            <pc:docMk/>
            <pc:sldMasterMk cId="3432280118" sldId="2147483995"/>
            <ac:spMk id="12" creationId="{61E02CBC-DAF2-3351-BA01-C3A2E62DE3F9}"/>
          </ac:spMkLst>
        </pc:spChg>
        <pc:spChg chg="add mod">
          <ac:chgData name="Yasjka Meijer" userId="4c464e55-2aef-498b-a56d-12bebce7c03a" providerId="ADAL" clId="{57514CA7-CDA1-E84D-AD8A-7C5D500D4728}" dt="2023-03-23T13:04:02.538" v="356" actId="2711"/>
          <ac:spMkLst>
            <pc:docMk/>
            <pc:sldMasterMk cId="3432280118" sldId="2147483995"/>
            <ac:spMk id="13" creationId="{3FC5E445-B3FB-2B21-00BB-B7E362E2D602}"/>
          </ac:spMkLst>
        </pc:spChg>
        <pc:spChg chg="add mod">
          <ac:chgData name="Yasjka Meijer" userId="4c464e55-2aef-498b-a56d-12bebce7c03a" providerId="ADAL" clId="{57514CA7-CDA1-E84D-AD8A-7C5D500D4728}" dt="2023-03-23T13:04:47.025" v="357" actId="20577"/>
          <ac:spMkLst>
            <pc:docMk/>
            <pc:sldMasterMk cId="3432280118" sldId="2147483995"/>
            <ac:spMk id="14" creationId="{46E7D3D4-2BE9-AFAC-1C11-1FE0903824EA}"/>
          </ac:spMkLst>
        </pc:spChg>
        <pc:sldLayoutChg chg="delSp mod">
          <pc:chgData name="Yasjka Meijer" userId="4c464e55-2aef-498b-a56d-12bebce7c03a" providerId="ADAL" clId="{57514CA7-CDA1-E84D-AD8A-7C5D500D4728}" dt="2023-03-23T13:02:05.881" v="351" actId="478"/>
          <pc:sldLayoutMkLst>
            <pc:docMk/>
            <pc:sldMasterMk cId="3432280118" sldId="2147483995"/>
            <pc:sldLayoutMk cId="1533017024" sldId="2147483997"/>
          </pc:sldLayoutMkLst>
          <pc:spChg chg="del">
            <ac:chgData name="Yasjka Meijer" userId="4c464e55-2aef-498b-a56d-12bebce7c03a" providerId="ADAL" clId="{57514CA7-CDA1-E84D-AD8A-7C5D500D4728}" dt="2023-03-23T13:02:05.881" v="351" actId="478"/>
            <ac:spMkLst>
              <pc:docMk/>
              <pc:sldMasterMk cId="3432280118" sldId="2147483995"/>
              <pc:sldLayoutMk cId="1533017024" sldId="2147483997"/>
              <ac:spMk id="25" creationId="{00000000-0000-0000-0000-000000000000}"/>
            </ac:spMkLst>
          </pc:spChg>
          <pc:spChg chg="del">
            <ac:chgData name="Yasjka Meijer" userId="4c464e55-2aef-498b-a56d-12bebce7c03a" providerId="ADAL" clId="{57514CA7-CDA1-E84D-AD8A-7C5D500D4728}" dt="2023-03-23T13:02:05.881" v="351" actId="478"/>
            <ac:spMkLst>
              <pc:docMk/>
              <pc:sldMasterMk cId="3432280118" sldId="2147483995"/>
              <pc:sldLayoutMk cId="1533017024" sldId="2147483997"/>
              <ac:spMk id="26" creationId="{00000000-0000-0000-0000-000000000000}"/>
            </ac:spMkLst>
          </pc:spChg>
          <pc:spChg chg="del">
            <ac:chgData name="Yasjka Meijer" userId="4c464e55-2aef-498b-a56d-12bebce7c03a" providerId="ADAL" clId="{57514CA7-CDA1-E84D-AD8A-7C5D500D4728}" dt="2023-03-23T13:02:05.881" v="351" actId="478"/>
            <ac:spMkLst>
              <pc:docMk/>
              <pc:sldMasterMk cId="3432280118" sldId="2147483995"/>
              <pc:sldLayoutMk cId="1533017024" sldId="2147483997"/>
              <ac:spMk id="27" creationId="{00000000-0000-0000-0000-000000000000}"/>
            </ac:spMkLst>
          </pc:spChg>
          <pc:spChg chg="del">
            <ac:chgData name="Yasjka Meijer" userId="4c464e55-2aef-498b-a56d-12bebce7c03a" providerId="ADAL" clId="{57514CA7-CDA1-E84D-AD8A-7C5D500D4728}" dt="2023-03-23T13:02:05.881" v="351" actId="478"/>
            <ac:spMkLst>
              <pc:docMk/>
              <pc:sldMasterMk cId="3432280118" sldId="2147483995"/>
              <pc:sldLayoutMk cId="1533017024" sldId="2147483997"/>
              <ac:spMk id="28" creationId="{00000000-0000-0000-0000-000000000000}"/>
            </ac:spMkLst>
          </pc:spChg>
        </pc:sldLayoutChg>
        <pc:sldLayoutChg chg="addSp delSp modSp">
          <pc:chgData name="Yasjka Meijer" userId="4c464e55-2aef-498b-a56d-12bebce7c03a" providerId="ADAL" clId="{57514CA7-CDA1-E84D-AD8A-7C5D500D4728}" dt="2023-03-23T13:01:48.089" v="347"/>
          <pc:sldLayoutMkLst>
            <pc:docMk/>
            <pc:sldMasterMk cId="3432280118" sldId="2147483995"/>
            <pc:sldLayoutMk cId="3457838759" sldId="2147484001"/>
          </pc:sldLayoutMkLst>
          <pc:spChg chg="add del mod">
            <ac:chgData name="Yasjka Meijer" userId="4c464e55-2aef-498b-a56d-12bebce7c03a" providerId="ADAL" clId="{57514CA7-CDA1-E84D-AD8A-7C5D500D4728}" dt="2023-03-23T13:01:48.089" v="347"/>
            <ac:spMkLst>
              <pc:docMk/>
              <pc:sldMasterMk cId="3432280118" sldId="2147483995"/>
              <pc:sldLayoutMk cId="3457838759" sldId="2147484001"/>
              <ac:spMk id="3" creationId="{DD22C11C-B8B7-08A8-80F7-BE782C665E3E}"/>
            </ac:spMkLst>
          </pc:spChg>
          <pc:spChg chg="add del mod">
            <ac:chgData name="Yasjka Meijer" userId="4c464e55-2aef-498b-a56d-12bebce7c03a" providerId="ADAL" clId="{57514CA7-CDA1-E84D-AD8A-7C5D500D4728}" dt="2023-03-23T13:01:48.089" v="347"/>
            <ac:spMkLst>
              <pc:docMk/>
              <pc:sldMasterMk cId="3432280118" sldId="2147483995"/>
              <pc:sldLayoutMk cId="3457838759" sldId="2147484001"/>
              <ac:spMk id="4" creationId="{D2C19DA7-E202-312F-6907-C8A8FAA4D0C0}"/>
            </ac:spMkLst>
          </pc:spChg>
          <pc:spChg chg="add del mod">
            <ac:chgData name="Yasjka Meijer" userId="4c464e55-2aef-498b-a56d-12bebce7c03a" providerId="ADAL" clId="{57514CA7-CDA1-E84D-AD8A-7C5D500D4728}" dt="2023-03-23T13:01:48.089" v="347"/>
            <ac:spMkLst>
              <pc:docMk/>
              <pc:sldMasterMk cId="3432280118" sldId="2147483995"/>
              <pc:sldLayoutMk cId="3457838759" sldId="2147484001"/>
              <ac:spMk id="5" creationId="{A797345E-0879-2556-B86D-6DE8A6291B3A}"/>
            </ac:spMkLst>
          </pc:spChg>
          <pc:spChg chg="add del mod">
            <ac:chgData name="Yasjka Meijer" userId="4c464e55-2aef-498b-a56d-12bebce7c03a" providerId="ADAL" clId="{57514CA7-CDA1-E84D-AD8A-7C5D500D4728}" dt="2023-03-23T13:01:48.089" v="347"/>
            <ac:spMkLst>
              <pc:docMk/>
              <pc:sldMasterMk cId="3432280118" sldId="2147483995"/>
              <pc:sldLayoutMk cId="3457838759" sldId="2147484001"/>
              <ac:spMk id="6" creationId="{1AD88640-6ACA-05B5-C64D-4BC1CEC2A3A0}"/>
            </ac:spMkLst>
          </pc:spChg>
        </pc:sldLayoutChg>
        <pc:sldLayoutChg chg="addSp delSp modSp">
          <pc:chgData name="Yasjka Meijer" userId="4c464e55-2aef-498b-a56d-12bebce7c03a" providerId="ADAL" clId="{57514CA7-CDA1-E84D-AD8A-7C5D500D4728}" dt="2023-03-23T13:01:37.060" v="340"/>
          <pc:sldLayoutMkLst>
            <pc:docMk/>
            <pc:sldMasterMk cId="3432280118" sldId="2147483995"/>
            <pc:sldLayoutMk cId="1151404583" sldId="2147484002"/>
          </pc:sldLayoutMkLst>
          <pc:spChg chg="add del mod">
            <ac:chgData name="Yasjka Meijer" userId="4c464e55-2aef-498b-a56d-12bebce7c03a" providerId="ADAL" clId="{57514CA7-CDA1-E84D-AD8A-7C5D500D4728}" dt="2023-03-23T13:01:37.060" v="340"/>
            <ac:spMkLst>
              <pc:docMk/>
              <pc:sldMasterMk cId="3432280118" sldId="2147483995"/>
              <pc:sldLayoutMk cId="1151404583" sldId="2147484002"/>
              <ac:spMk id="2" creationId="{1C940309-0F63-0724-8743-E57013A68D17}"/>
            </ac:spMkLst>
          </pc:spChg>
          <pc:spChg chg="add del mod">
            <ac:chgData name="Yasjka Meijer" userId="4c464e55-2aef-498b-a56d-12bebce7c03a" providerId="ADAL" clId="{57514CA7-CDA1-E84D-AD8A-7C5D500D4728}" dt="2023-03-23T13:01:37.060" v="340"/>
            <ac:spMkLst>
              <pc:docMk/>
              <pc:sldMasterMk cId="3432280118" sldId="2147483995"/>
              <pc:sldLayoutMk cId="1151404583" sldId="2147484002"/>
              <ac:spMk id="3" creationId="{C15FAD3D-3642-3A34-2E69-EC5F4666471D}"/>
            </ac:spMkLst>
          </pc:spChg>
          <pc:spChg chg="add del mod">
            <ac:chgData name="Yasjka Meijer" userId="4c464e55-2aef-498b-a56d-12bebce7c03a" providerId="ADAL" clId="{57514CA7-CDA1-E84D-AD8A-7C5D500D4728}" dt="2023-03-23T13:01:37.060" v="340"/>
            <ac:spMkLst>
              <pc:docMk/>
              <pc:sldMasterMk cId="3432280118" sldId="2147483995"/>
              <pc:sldLayoutMk cId="1151404583" sldId="2147484002"/>
              <ac:spMk id="4" creationId="{E4BB413C-B54A-0F30-D644-ECA83063D465}"/>
            </ac:spMkLst>
          </pc:spChg>
          <pc:spChg chg="add del mod">
            <ac:chgData name="Yasjka Meijer" userId="4c464e55-2aef-498b-a56d-12bebce7c03a" providerId="ADAL" clId="{57514CA7-CDA1-E84D-AD8A-7C5D500D4728}" dt="2023-03-23T13:01:37.060" v="340"/>
            <ac:spMkLst>
              <pc:docMk/>
              <pc:sldMasterMk cId="3432280118" sldId="2147483995"/>
              <pc:sldLayoutMk cId="1151404583" sldId="2147484002"/>
              <ac:spMk id="5" creationId="{0F19D9F4-DAC7-1917-CC4B-B9AFA47CD47A}"/>
            </ac:spMkLst>
          </pc:spChg>
        </pc:sldLayoutChg>
      </pc:sldMasterChg>
    </pc:docChg>
  </pc:docChgLst>
  <pc:docChgLst>
    <pc:chgData name="Yasjka Meijer" userId="4c464e55-2aef-498b-a56d-12bebce7c03a" providerId="ADAL" clId="{E414DC56-0E32-8A48-8169-DF5FD129E439}"/>
    <pc:docChg chg="addSld delSld modSld">
      <pc:chgData name="Yasjka Meijer" userId="4c464e55-2aef-498b-a56d-12bebce7c03a" providerId="ADAL" clId="{E414DC56-0E32-8A48-8169-DF5FD129E439}" dt="2023-03-23T09:13:22.069" v="3"/>
      <pc:docMkLst>
        <pc:docMk/>
      </pc:docMkLst>
      <pc:sldChg chg="add del">
        <pc:chgData name="Yasjka Meijer" userId="4c464e55-2aef-498b-a56d-12bebce7c03a" providerId="ADAL" clId="{E414DC56-0E32-8A48-8169-DF5FD129E439}" dt="2023-03-23T09:12:54.281" v="2"/>
        <pc:sldMkLst>
          <pc:docMk/>
          <pc:sldMk cId="0" sldId="311"/>
        </pc:sldMkLst>
      </pc:sldChg>
      <pc:sldChg chg="add">
        <pc:chgData name="Yasjka Meijer" userId="4c464e55-2aef-498b-a56d-12bebce7c03a" providerId="ADAL" clId="{E414DC56-0E32-8A48-8169-DF5FD129E439}" dt="2023-03-23T09:13:22.069" v="3"/>
        <pc:sldMkLst>
          <pc:docMk/>
          <pc:sldMk cId="0"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3/23/23</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375411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168005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13</a:t>
            </a:fld>
            <a:endParaRPr lang="en-US" dirty="0"/>
          </a:p>
        </p:txBody>
      </p:sp>
    </p:spTree>
    <p:extLst>
      <p:ext uri="{BB962C8B-B14F-4D97-AF65-F5344CB8AC3E}">
        <p14:creationId xmlns:p14="http://schemas.microsoft.com/office/powerpoint/2010/main" val="364218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14</a:t>
            </a:fld>
            <a:endParaRPr lang="en-US" dirty="0"/>
          </a:p>
        </p:txBody>
      </p:sp>
    </p:spTree>
    <p:extLst>
      <p:ext uri="{BB962C8B-B14F-4D97-AF65-F5344CB8AC3E}">
        <p14:creationId xmlns:p14="http://schemas.microsoft.com/office/powerpoint/2010/main" val="37229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15</a:t>
            </a:fld>
            <a:endParaRPr lang="en-US" dirty="0"/>
          </a:p>
        </p:txBody>
      </p:sp>
    </p:spTree>
    <p:extLst>
      <p:ext uri="{BB962C8B-B14F-4D97-AF65-F5344CB8AC3E}">
        <p14:creationId xmlns:p14="http://schemas.microsoft.com/office/powerpoint/2010/main" val="270616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17</a:t>
            </a:fld>
            <a:endParaRPr lang="en-US" dirty="0"/>
          </a:p>
        </p:txBody>
      </p:sp>
    </p:spTree>
    <p:extLst>
      <p:ext uri="{BB962C8B-B14F-4D97-AF65-F5344CB8AC3E}">
        <p14:creationId xmlns:p14="http://schemas.microsoft.com/office/powerpoint/2010/main" val="315193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73063" y="685800"/>
            <a:ext cx="61118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69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149462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98825B60-F2BA-46E5-8E2D-2D2B4D1E3830}" type="slidenum">
              <a:rPr kumimoji="0" lang="de-CH"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5</a:t>
            </a:fld>
            <a:endParaRPr kumimoji="0" lang="de-CH"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10460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98825B60-F2BA-46E5-8E2D-2D2B4D1E3830}" type="slidenum">
              <a:rPr kumimoji="0" lang="de-CH"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6</a:t>
            </a:fld>
            <a:endParaRPr kumimoji="0" lang="de-CH"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57087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98825B60-F2BA-46E5-8E2D-2D2B4D1E3830}" type="slidenum">
              <a:rPr kumimoji="0" lang="de-CH"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7</a:t>
            </a:fld>
            <a:endParaRPr kumimoji="0" lang="de-CH"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76418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98825B60-F2BA-46E5-8E2D-2D2B4D1E3830}" type="slidenum">
              <a:rPr kumimoji="0" lang="de-CH"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8</a:t>
            </a:fld>
            <a:endParaRPr kumimoji="0" lang="de-CH"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215196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98825B60-F2BA-46E5-8E2D-2D2B4D1E3830}" type="slidenum">
              <a:rPr kumimoji="0" lang="de-CH"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9</a:t>
            </a:fld>
            <a:endParaRPr kumimoji="0" lang="de-CH"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74716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98825B60-F2BA-46E5-8E2D-2D2B4D1E3830}" type="slidenum">
              <a:rPr kumimoji="0" lang="de-CH"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10</a:t>
            </a:fld>
            <a:endParaRPr kumimoji="0" lang="de-CH"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849862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Master" Target="../slideMasters/slideMaster6.xml"/><Relationship Id="rId6" Type="http://schemas.openxmlformats.org/officeDocument/2006/relationships/image" Target="../media/image35.png"/><Relationship Id="rId5" Type="http://schemas.openxmlformats.org/officeDocument/2006/relationships/image" Target="../media/image40.png"/><Relationship Id="rId4" Type="http://schemas.openxmlformats.org/officeDocument/2006/relationships/image" Target="../media/image39.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225338"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421831"/>
            <a:ext cx="10625007" cy="567399"/>
          </a:xfrm>
          <a:prstGeom prst="rect">
            <a:avLst/>
          </a:prstGeom>
        </p:spPr>
        <p:txBody>
          <a:bodyPr/>
          <a:lstStyle>
            <a:lvl1pPr>
              <a:defRPr sz="3087">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5">
            <a:extLst>
              <a:ext uri="{FF2B5EF4-FFF2-40B4-BE49-F238E27FC236}">
                <a16:creationId xmlns:a16="http://schemas.microsoft.com/office/drawing/2014/main" id="{33C1AA27-468E-4F19-A563-21152A310F35}"/>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0" name="Picture 39">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11344" y="6458445"/>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0" fill="hold"/>
                                        <p:tgtEl>
                                          <p:spTgt spid="40"/>
                                        </p:tgtEl>
                                        <p:attrNameLst>
                                          <p:attrName>ppt_x</p:attrName>
                                        </p:attrNameLst>
                                      </p:cBhvr>
                                      <p:tavLst>
                                        <p:tav tm="0">
                                          <p:val>
                                            <p:strVal val="0-#ppt_w/2"/>
                                          </p:val>
                                        </p:tav>
                                        <p:tav tm="100000">
                                          <p:val>
                                            <p:strVal val="#ppt_x"/>
                                          </p:val>
                                        </p:tav>
                                      </p:tavLst>
                                    </p:anim>
                                    <p:anim calcmode="lin" valueType="num">
                                      <p:cBhvr additive="base">
                                        <p:cTn id="12" dur="1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accel="100000"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10779" y="2265730"/>
            <a:ext cx="8310820"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32003" y="4824249"/>
            <a:ext cx="5406299"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500525" y="-1"/>
            <a:ext cx="3724813" cy="2686815"/>
          </a:xfrm>
          <a:prstGeom prst="rect">
            <a:avLst/>
          </a:prstGeom>
          <a:noFill/>
          <a:ln>
            <a:noFill/>
          </a:ln>
        </p:spPr>
      </p:pic>
      <p:sp>
        <p:nvSpPr>
          <p:cNvPr id="15" name="Google Shape;15;p2"/>
          <p:cNvSpPr/>
          <p:nvPr/>
        </p:nvSpPr>
        <p:spPr>
          <a:xfrm flipH="1">
            <a:off x="5471315" y="1968440"/>
            <a:ext cx="6769932"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7184" y="-25524"/>
            <a:ext cx="12232522"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810" y="5311498"/>
            <a:ext cx="2746385"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57425" y="-1026395"/>
            <a:ext cx="5455273" cy="750134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810833" y="4816716"/>
            <a:ext cx="1719709" cy="2373278"/>
          </a:xfrm>
          <a:prstGeom prst="rtTriangle">
            <a:avLst/>
          </a:prstGeom>
          <a:noFill/>
          <a:ln>
            <a:noFill/>
          </a:ln>
        </p:spPr>
      </p:pic>
      <p:sp>
        <p:nvSpPr>
          <p:cNvPr id="20" name="Google Shape;20;p2"/>
          <p:cNvSpPr txBox="1">
            <a:spLocks noGrp="1"/>
          </p:cNvSpPr>
          <p:nvPr>
            <p:ph type="title"/>
          </p:nvPr>
        </p:nvSpPr>
        <p:spPr>
          <a:xfrm>
            <a:off x="176529" y="175939"/>
            <a:ext cx="6174021"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413927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225338"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29864" y="0"/>
            <a:ext cx="2895474"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818475" y="111657"/>
            <a:ext cx="2033445" cy="803439"/>
          </a:xfrm>
          <a:prstGeom prst="rect">
            <a:avLst/>
          </a:prstGeom>
          <a:noFill/>
          <a:ln>
            <a:noFill/>
          </a:ln>
          <a:effectLst>
            <a:outerShdw blurRad="50800" dist="38100" dir="2700000" algn="tl" rotWithShape="0">
              <a:srgbClr val="000000">
                <a:alpha val="40000"/>
              </a:srgbClr>
            </a:outerShdw>
          </a:effectLst>
        </p:spPr>
      </p:pic>
      <p:sp>
        <p:nvSpPr>
          <p:cNvPr id="29" name="Google Shape;29;p3"/>
          <p:cNvSpPr txBox="1">
            <a:spLocks noGrp="1"/>
          </p:cNvSpPr>
          <p:nvPr>
            <p:ph type="body" idx="1"/>
          </p:nvPr>
        </p:nvSpPr>
        <p:spPr>
          <a:xfrm>
            <a:off x="325120" y="1558533"/>
            <a:ext cx="11526833"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529" y="175939"/>
            <a:ext cx="9412532"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1533017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225338"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29864" y="0"/>
            <a:ext cx="2895474"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818475" y="111657"/>
            <a:ext cx="2033445"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82" y="6574604"/>
            <a:ext cx="12227120"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16" y="6540437"/>
            <a:ext cx="1222985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7689" y="1445923"/>
            <a:ext cx="5524072"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313578" y="1445923"/>
            <a:ext cx="5524072"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9" name="Google Shape;39;p4"/>
          <p:cNvSpPr txBox="1"/>
          <p:nvPr/>
        </p:nvSpPr>
        <p:spPr>
          <a:xfrm>
            <a:off x="10293735" y="6574605"/>
            <a:ext cx="193071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pPr marL="0" marR="0" lvl="0" indent="0" algn="r" rtl="0">
                <a:spcBef>
                  <a:spcPts val="0"/>
                </a:spcBef>
                <a:spcAft>
                  <a:spcPts val="0"/>
                </a:spcAft>
                <a:buNone/>
              </a:pPr>
              <a:t>‹#›</a:t>
            </a:fld>
            <a:endParaRPr sz="1400" b="1">
              <a:solidFill>
                <a:schemeClr val="accent1"/>
              </a:solidFill>
              <a:latin typeface="Montserrat"/>
              <a:ea typeface="Montserrat"/>
              <a:cs typeface="Montserrat"/>
              <a:sym typeface="Montserrat"/>
            </a:endParaRPr>
          </a:p>
        </p:txBody>
      </p:sp>
      <p:sp>
        <p:nvSpPr>
          <p:cNvPr id="40" name="Google Shape;40;p4"/>
          <p:cNvSpPr txBox="1">
            <a:spLocks noGrp="1"/>
          </p:cNvSpPr>
          <p:nvPr>
            <p:ph type="title"/>
          </p:nvPr>
        </p:nvSpPr>
        <p:spPr>
          <a:xfrm>
            <a:off x="176529" y="175939"/>
            <a:ext cx="9412532"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41" name="Google Shape;41;p4"/>
          <p:cNvSpPr txBox="1"/>
          <p:nvPr/>
        </p:nvSpPr>
        <p:spPr>
          <a:xfrm>
            <a:off x="-24451" y="6562800"/>
            <a:ext cx="4939037" cy="36929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extLst>
      <p:ext uri="{BB962C8B-B14F-4D97-AF65-F5344CB8AC3E}">
        <p14:creationId xmlns:p14="http://schemas.microsoft.com/office/powerpoint/2010/main" val="30688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225338"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29864" y="0"/>
            <a:ext cx="2895474"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818475" y="111657"/>
            <a:ext cx="2033445"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82" y="6574604"/>
            <a:ext cx="12227120"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16" y="6540437"/>
            <a:ext cx="1222985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93735" y="6574605"/>
            <a:ext cx="193071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pPr marL="0" marR="0" lvl="0" indent="0" algn="r" rtl="0">
                <a:spcBef>
                  <a:spcPts val="0"/>
                </a:spcBef>
                <a:spcAft>
                  <a:spcPts val="0"/>
                </a:spcAft>
                <a:buNone/>
              </a:pPr>
              <a:t>‹#›</a:t>
            </a:fld>
            <a:endParaRPr sz="1400" b="1">
              <a:solidFill>
                <a:schemeClr val="accent1"/>
              </a:solidFill>
              <a:latin typeface="Montserrat"/>
              <a:ea typeface="Montserrat"/>
              <a:cs typeface="Montserrat"/>
              <a:sym typeface="Montserrat"/>
            </a:endParaRPr>
          </a:p>
        </p:txBody>
      </p:sp>
      <p:sp>
        <p:nvSpPr>
          <p:cNvPr id="49" name="Google Shape;49;p5"/>
          <p:cNvSpPr txBox="1">
            <a:spLocks noGrp="1"/>
          </p:cNvSpPr>
          <p:nvPr>
            <p:ph type="title"/>
          </p:nvPr>
        </p:nvSpPr>
        <p:spPr>
          <a:xfrm>
            <a:off x="176529" y="175939"/>
            <a:ext cx="9412532"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50" name="Google Shape;50;p5"/>
          <p:cNvSpPr txBox="1"/>
          <p:nvPr/>
        </p:nvSpPr>
        <p:spPr>
          <a:xfrm>
            <a:off x="-24451" y="6562800"/>
            <a:ext cx="4939037" cy="36929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latin typeface="Montserrat"/>
                <a:ea typeface="Montserrat"/>
                <a:cs typeface="Montserrat"/>
                <a:sym typeface="Montserrat"/>
              </a:rPr>
              <a:t>SIT-38, 29-30 March 2023</a:t>
            </a:r>
            <a:endParaRPr>
              <a:latin typeface="Montserrat"/>
              <a:ea typeface="Montserrat"/>
              <a:cs typeface="Montserrat"/>
              <a:sym typeface="Montserrat"/>
            </a:endParaRPr>
          </a:p>
        </p:txBody>
      </p:sp>
    </p:spTree>
    <p:extLst>
      <p:ext uri="{BB962C8B-B14F-4D97-AF65-F5344CB8AC3E}">
        <p14:creationId xmlns:p14="http://schemas.microsoft.com/office/powerpoint/2010/main" val="380550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225338"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29864" y="0"/>
            <a:ext cx="2895474"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818475" y="111657"/>
            <a:ext cx="2033445"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82" y="6574604"/>
            <a:ext cx="12227120"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16" y="6540437"/>
            <a:ext cx="1222985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94176" y="1373852"/>
            <a:ext cx="6189077"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58" name="Google Shape;58;p6"/>
          <p:cNvSpPr txBox="1">
            <a:spLocks noGrp="1"/>
          </p:cNvSpPr>
          <p:nvPr>
            <p:ph type="body" idx="2"/>
          </p:nvPr>
        </p:nvSpPr>
        <p:spPr>
          <a:xfrm>
            <a:off x="842085" y="1373852"/>
            <a:ext cx="3942989"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dirty="0"/>
          </a:p>
        </p:txBody>
      </p:sp>
      <p:sp>
        <p:nvSpPr>
          <p:cNvPr id="59" name="Google Shape;59;p6"/>
          <p:cNvSpPr txBox="1"/>
          <p:nvPr/>
        </p:nvSpPr>
        <p:spPr>
          <a:xfrm>
            <a:off x="10293735" y="6574605"/>
            <a:ext cx="193071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pPr marL="0" marR="0" lvl="0" indent="0" algn="r" rtl="0">
                <a:spcBef>
                  <a:spcPts val="0"/>
                </a:spcBef>
                <a:spcAft>
                  <a:spcPts val="0"/>
                </a:spcAft>
                <a:buNone/>
              </a:pPr>
              <a:t>‹#›</a:t>
            </a:fld>
            <a:endParaRPr sz="1400" b="1" dirty="0">
              <a:solidFill>
                <a:schemeClr val="accent1"/>
              </a:solidFill>
              <a:latin typeface="Montserrat"/>
              <a:ea typeface="Montserrat"/>
              <a:cs typeface="Montserrat"/>
              <a:sym typeface="Montserrat"/>
            </a:endParaRPr>
          </a:p>
        </p:txBody>
      </p:sp>
      <p:sp>
        <p:nvSpPr>
          <p:cNvPr id="60" name="Google Shape;60;p6"/>
          <p:cNvSpPr txBox="1">
            <a:spLocks noGrp="1"/>
          </p:cNvSpPr>
          <p:nvPr>
            <p:ph type="title"/>
          </p:nvPr>
        </p:nvSpPr>
        <p:spPr>
          <a:xfrm>
            <a:off x="176529" y="175939"/>
            <a:ext cx="9412532"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dirty="0"/>
          </a:p>
        </p:txBody>
      </p:sp>
      <p:sp>
        <p:nvSpPr>
          <p:cNvPr id="61" name="Google Shape;61;p6"/>
          <p:cNvSpPr txBox="1"/>
          <p:nvPr/>
        </p:nvSpPr>
        <p:spPr>
          <a:xfrm>
            <a:off x="-24451" y="6562800"/>
            <a:ext cx="4939037" cy="36929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dirty="0">
                <a:solidFill>
                  <a:schemeClr val="accent1"/>
                </a:solidFill>
                <a:latin typeface="Montserrat"/>
                <a:ea typeface="Montserrat"/>
                <a:cs typeface="Montserrat"/>
                <a:sym typeface="Montserrat"/>
              </a:rPr>
              <a:t>SIT-38, 29-30 March 2023</a:t>
            </a:r>
            <a:endParaRPr dirty="0">
              <a:latin typeface="Montserrat"/>
              <a:ea typeface="Montserrat"/>
              <a:cs typeface="Montserrat"/>
              <a:sym typeface="Montserrat"/>
            </a:endParaRPr>
          </a:p>
        </p:txBody>
      </p:sp>
    </p:spTree>
    <p:extLst>
      <p:ext uri="{BB962C8B-B14F-4D97-AF65-F5344CB8AC3E}">
        <p14:creationId xmlns:p14="http://schemas.microsoft.com/office/powerpoint/2010/main" val="128938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838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40458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AADA-73D8-D0AE-3ADB-F021508D1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D92C3-9188-A841-E329-BA4B06380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EC599-BF70-AD8A-6609-AFE2BF6103A6}"/>
              </a:ext>
            </a:extLst>
          </p:cNvPr>
          <p:cNvSpPr>
            <a:spLocks noGrp="1"/>
          </p:cNvSpPr>
          <p:nvPr>
            <p:ph type="dt" sz="half" idx="10"/>
          </p:nvPr>
        </p:nvSpPr>
        <p:spPr/>
        <p:txBody>
          <a:bodyPr/>
          <a:lstStyle/>
          <a:p>
            <a:fld id="{D9B5FD60-0C01-1548-A9BB-F9F6923CEA36}" type="datetimeFigureOut">
              <a:rPr lang="en-US" smtClean="0"/>
              <a:t>3/23/23</a:t>
            </a:fld>
            <a:endParaRPr lang="en-US"/>
          </a:p>
        </p:txBody>
      </p:sp>
      <p:sp>
        <p:nvSpPr>
          <p:cNvPr id="5" name="Footer Placeholder 4">
            <a:extLst>
              <a:ext uri="{FF2B5EF4-FFF2-40B4-BE49-F238E27FC236}">
                <a16:creationId xmlns:a16="http://schemas.microsoft.com/office/drawing/2014/main" id="{0C6C12E9-3C08-BC55-66E9-B8D7A0F3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78234-757D-11AC-A134-A17BB995CE1D}"/>
              </a:ext>
            </a:extLst>
          </p:cNvPr>
          <p:cNvSpPr>
            <a:spLocks noGrp="1"/>
          </p:cNvSpPr>
          <p:nvPr>
            <p:ph type="sldNum" sz="quarter" idx="12"/>
          </p:nvPr>
        </p:nvSpPr>
        <p:spPr/>
        <p:txBody>
          <a:bodyPr/>
          <a:lstStyle/>
          <a:p>
            <a:fld id="{8DC26BAD-3610-8947-BB4D-4502FEB77F9B}" type="slidenum">
              <a:rPr lang="en-US" smtClean="0"/>
              <a:t>‹#›</a:t>
            </a:fld>
            <a:endParaRPr lang="en-US"/>
          </a:p>
        </p:txBody>
      </p:sp>
    </p:spTree>
    <p:extLst>
      <p:ext uri="{BB962C8B-B14F-4D97-AF65-F5344CB8AC3E}">
        <p14:creationId xmlns:p14="http://schemas.microsoft.com/office/powerpoint/2010/main" val="51757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83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06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theme" Target="../theme/theme5.xml"/><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slideLayout" Target="../slideLayouts/slideLayout9.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6.png"/><Relationship Id="rId4" Type="http://schemas.openxmlformats.org/officeDocument/2006/relationships/slideLayout" Target="../slideLayouts/slideLayout13.xml"/><Relationship Id="rId9"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294C493E-467F-427F-AD20-6EDFB99CC1E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8863" y="6462001"/>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0" y="6461245"/>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6C395660-CE89-4345-8089-CAD36085B63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FE516291-A401-44B3-B7C0-494EEF7A0709}"/>
              </a:ext>
            </a:extLst>
          </p:cNvPr>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8">
            <a:extLst>
              <a:ext uri="{28A0092B-C50C-407E-A947-70E740481C1C}">
                <a14:useLocalDpi xmlns:a14="http://schemas.microsoft.com/office/drawing/2010/main"/>
              </a:ext>
            </a:extLst>
          </a:blip>
          <a:stretch>
            <a:fillRect/>
          </a:stretch>
        </p:blipFill>
        <p:spPr>
          <a:xfrm>
            <a:off x="0" y="6453688"/>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94" r:id="rId4"/>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07ED2C1-0776-4663-8284-733C83AE37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F90349B-FF48-4A3E-8266-C6C8B77A2E91}"/>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0" y="6455900"/>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pic>
        <p:nvPicPr>
          <p:cNvPr id="6" name="Picture 37">
            <a:extLst>
              <a:ext uri="{FF2B5EF4-FFF2-40B4-BE49-F238E27FC236}">
                <a16:creationId xmlns:a16="http://schemas.microsoft.com/office/drawing/2014/main" id="{B14E059E-A27E-41E4-B3EC-84E9D24E35D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43245" y="6585917"/>
            <a:ext cx="1636920" cy="105918"/>
          </a:xfrm>
          <a:prstGeom prst="rect">
            <a:avLst/>
          </a:prstGeom>
        </p:spPr>
      </p:pic>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grpSp>
        <p:nvGrpSpPr>
          <p:cNvPr id="39" name="Group 122">
            <a:extLst>
              <a:ext uri="{FF2B5EF4-FFF2-40B4-BE49-F238E27FC236}">
                <a16:creationId xmlns:a16="http://schemas.microsoft.com/office/drawing/2014/main" id="{7FB9EDA0-89A3-4D5E-8582-01B787AA5E94}"/>
              </a:ext>
            </a:extLst>
          </p:cNvPr>
          <p:cNvGrpSpPr/>
          <p:nvPr userDrawn="1"/>
        </p:nvGrpSpPr>
        <p:grpSpPr>
          <a:xfrm>
            <a:off x="226688" y="6572055"/>
            <a:ext cx="9280921" cy="144114"/>
            <a:chOff x="226688" y="6572055"/>
            <a:chExt cx="9280921" cy="144114"/>
          </a:xfrm>
        </p:grpSpPr>
        <p:pic>
          <p:nvPicPr>
            <p:cNvPr id="40" name="Picture 123" descr="at.png">
              <a:extLst>
                <a:ext uri="{FF2B5EF4-FFF2-40B4-BE49-F238E27FC236}">
                  <a16:creationId xmlns:a16="http://schemas.microsoft.com/office/drawing/2014/main" id="{30CBF021-6EB5-4D60-BB21-157B1C042FF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6688" y="6572055"/>
              <a:ext cx="217977" cy="144114"/>
            </a:xfrm>
            <a:prstGeom prst="rect">
              <a:avLst/>
            </a:prstGeom>
            <a:ln>
              <a:noFill/>
            </a:ln>
          </p:spPr>
        </p:pic>
        <p:pic>
          <p:nvPicPr>
            <p:cNvPr id="41" name="Picture 124" descr="be.png">
              <a:extLst>
                <a:ext uri="{FF2B5EF4-FFF2-40B4-BE49-F238E27FC236}">
                  <a16:creationId xmlns:a16="http://schemas.microsoft.com/office/drawing/2014/main" id="{449E9EE1-9498-4E36-99A1-CC19C4F9DBE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7100" y="6572055"/>
              <a:ext cx="217977" cy="144114"/>
            </a:xfrm>
            <a:prstGeom prst="rect">
              <a:avLst/>
            </a:prstGeom>
            <a:ln>
              <a:noFill/>
            </a:ln>
          </p:spPr>
        </p:pic>
        <p:pic>
          <p:nvPicPr>
            <p:cNvPr id="42" name="Picture 125" descr="ch.png">
              <a:extLst>
                <a:ext uri="{FF2B5EF4-FFF2-40B4-BE49-F238E27FC236}">
                  <a16:creationId xmlns:a16="http://schemas.microsoft.com/office/drawing/2014/main" id="{BF33A33E-DB69-40AF-A232-FD625CB394C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652002" y="6572055"/>
              <a:ext cx="217977" cy="144114"/>
            </a:xfrm>
            <a:prstGeom prst="rect">
              <a:avLst/>
            </a:prstGeom>
            <a:ln>
              <a:noFill/>
            </a:ln>
          </p:spPr>
        </p:pic>
        <p:pic>
          <p:nvPicPr>
            <p:cNvPr id="43" name="Picture 126" descr="cz.png">
              <a:extLst>
                <a:ext uri="{FF2B5EF4-FFF2-40B4-BE49-F238E27FC236}">
                  <a16:creationId xmlns:a16="http://schemas.microsoft.com/office/drawing/2014/main" id="{DB8F2DEF-7DCC-48C7-84D7-3D899E1DE575}"/>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70446" y="6572055"/>
              <a:ext cx="217977" cy="144114"/>
            </a:xfrm>
            <a:prstGeom prst="rect">
              <a:avLst/>
            </a:prstGeom>
            <a:ln>
              <a:noFill/>
            </a:ln>
          </p:spPr>
        </p:pic>
        <p:pic>
          <p:nvPicPr>
            <p:cNvPr id="44" name="Picture 127" descr="de.png">
              <a:extLst>
                <a:ext uri="{FF2B5EF4-FFF2-40B4-BE49-F238E27FC236}">
                  <a16:creationId xmlns:a16="http://schemas.microsoft.com/office/drawing/2014/main" id="{0125C480-F8B4-4FEF-B062-AD631D865A6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830886" y="6572055"/>
              <a:ext cx="217977" cy="144114"/>
            </a:xfrm>
            <a:prstGeom prst="rect">
              <a:avLst/>
            </a:prstGeom>
            <a:ln>
              <a:noFill/>
            </a:ln>
          </p:spPr>
        </p:pic>
        <p:pic>
          <p:nvPicPr>
            <p:cNvPr id="45" name="Picture 128" descr="dk.png">
              <a:extLst>
                <a:ext uri="{FF2B5EF4-FFF2-40B4-BE49-F238E27FC236}">
                  <a16:creationId xmlns:a16="http://schemas.microsoft.com/office/drawing/2014/main" id="{7D478CFA-4A3D-48A7-8453-CFE9F4D09D8E}"/>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340468" y="6572055"/>
              <a:ext cx="217977" cy="144114"/>
            </a:xfrm>
            <a:prstGeom prst="rect">
              <a:avLst/>
            </a:prstGeom>
            <a:ln>
              <a:noFill/>
            </a:ln>
          </p:spPr>
        </p:pic>
        <p:pic>
          <p:nvPicPr>
            <p:cNvPr id="46" name="Picture 129" descr="ee.png">
              <a:extLst>
                <a:ext uri="{FF2B5EF4-FFF2-40B4-BE49-F238E27FC236}">
                  <a16:creationId xmlns:a16="http://schemas.microsoft.com/office/drawing/2014/main" id="{F89B31A1-9478-41FE-9377-64E81353619F}"/>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710886" y="6572055"/>
              <a:ext cx="217977" cy="144114"/>
            </a:xfrm>
            <a:prstGeom prst="rect">
              <a:avLst/>
            </a:prstGeom>
            <a:ln>
              <a:noFill/>
            </a:ln>
          </p:spPr>
        </p:pic>
        <p:pic>
          <p:nvPicPr>
            <p:cNvPr id="47" name="Picture 130" descr="es.png">
              <a:extLst>
                <a:ext uri="{FF2B5EF4-FFF2-40B4-BE49-F238E27FC236}">
                  <a16:creationId xmlns:a16="http://schemas.microsoft.com/office/drawing/2014/main" id="{35226DB1-F535-41FB-BF59-E79CF6EA0E7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909231" y="6572055"/>
              <a:ext cx="217977" cy="144114"/>
            </a:xfrm>
            <a:prstGeom prst="rect">
              <a:avLst/>
            </a:prstGeom>
            <a:ln>
              <a:noFill/>
            </a:ln>
          </p:spPr>
        </p:pic>
        <p:pic>
          <p:nvPicPr>
            <p:cNvPr id="48" name="Picture 131" descr="fi.png">
              <a:extLst>
                <a:ext uri="{FF2B5EF4-FFF2-40B4-BE49-F238E27FC236}">
                  <a16:creationId xmlns:a16="http://schemas.microsoft.com/office/drawing/2014/main" id="{407F5C0E-C93B-40C3-83FB-D649CA12B23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088120" y="6572055"/>
              <a:ext cx="217977" cy="144114"/>
            </a:xfrm>
            <a:prstGeom prst="rect">
              <a:avLst/>
            </a:prstGeom>
            <a:ln>
              <a:noFill/>
            </a:ln>
          </p:spPr>
        </p:pic>
        <p:pic>
          <p:nvPicPr>
            <p:cNvPr id="49" name="Picture 132" descr="fr.png">
              <a:extLst>
                <a:ext uri="{FF2B5EF4-FFF2-40B4-BE49-F238E27FC236}">
                  <a16:creationId xmlns:a16="http://schemas.microsoft.com/office/drawing/2014/main" id="{D13BA759-35E1-4202-93A7-A3EA9E964AB9}"/>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456977" y="6572055"/>
              <a:ext cx="217977" cy="144114"/>
            </a:xfrm>
            <a:prstGeom prst="rect">
              <a:avLst/>
            </a:prstGeom>
            <a:ln>
              <a:noFill/>
            </a:ln>
          </p:spPr>
        </p:pic>
        <p:pic>
          <p:nvPicPr>
            <p:cNvPr id="50" name="Picture 133" descr="gr.png">
              <a:extLst>
                <a:ext uri="{FF2B5EF4-FFF2-40B4-BE49-F238E27FC236}">
                  <a16:creationId xmlns:a16="http://schemas.microsoft.com/office/drawing/2014/main" id="{95AD088E-1510-4C8E-A4B8-7D2D938AB361}"/>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99746" y="6572055"/>
              <a:ext cx="217977" cy="144114"/>
            </a:xfrm>
            <a:prstGeom prst="rect">
              <a:avLst/>
            </a:prstGeom>
            <a:ln>
              <a:noFill/>
            </a:ln>
          </p:spPr>
        </p:pic>
        <p:pic>
          <p:nvPicPr>
            <p:cNvPr id="51" name="Picture 134" descr="hu.png">
              <a:extLst>
                <a:ext uri="{FF2B5EF4-FFF2-40B4-BE49-F238E27FC236}">
                  <a16:creationId xmlns:a16="http://schemas.microsoft.com/office/drawing/2014/main" id="{EC1E1AEA-0765-4987-BEF2-04D2E8E9E416}"/>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3568607" y="6572055"/>
              <a:ext cx="217977" cy="144114"/>
            </a:xfrm>
            <a:prstGeom prst="rect">
              <a:avLst/>
            </a:prstGeom>
            <a:ln>
              <a:noFill/>
            </a:ln>
          </p:spPr>
        </p:pic>
        <p:pic>
          <p:nvPicPr>
            <p:cNvPr id="52" name="Picture 135" descr="ie.png">
              <a:extLst>
                <a:ext uri="{FF2B5EF4-FFF2-40B4-BE49-F238E27FC236}">
                  <a16:creationId xmlns:a16="http://schemas.microsoft.com/office/drawing/2014/main" id="{1555B209-148E-4747-8295-114756240DC8}"/>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937466" y="6572055"/>
              <a:ext cx="217977" cy="144114"/>
            </a:xfrm>
            <a:prstGeom prst="rect">
              <a:avLst/>
            </a:prstGeom>
            <a:ln>
              <a:noFill/>
            </a:ln>
          </p:spPr>
        </p:pic>
        <p:pic>
          <p:nvPicPr>
            <p:cNvPr id="53" name="Picture 136" descr="it.png">
              <a:extLst>
                <a:ext uri="{FF2B5EF4-FFF2-40B4-BE49-F238E27FC236}">
                  <a16:creationId xmlns:a16="http://schemas.microsoft.com/office/drawing/2014/main" id="{27C29EE6-CFDD-468A-960D-620EB90C90B3}"/>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306322" y="6572055"/>
              <a:ext cx="217977" cy="144114"/>
            </a:xfrm>
            <a:prstGeom prst="rect">
              <a:avLst/>
            </a:prstGeom>
            <a:ln>
              <a:noFill/>
            </a:ln>
          </p:spPr>
        </p:pic>
        <p:pic>
          <p:nvPicPr>
            <p:cNvPr id="54" name="Picture 137" descr="lu.png">
              <a:extLst>
                <a:ext uri="{FF2B5EF4-FFF2-40B4-BE49-F238E27FC236}">
                  <a16:creationId xmlns:a16="http://schemas.microsoft.com/office/drawing/2014/main" id="{CBFDBC8F-7FFB-4799-87F0-476F2755641B}"/>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4676775" y="6572055"/>
              <a:ext cx="217977" cy="144114"/>
            </a:xfrm>
            <a:prstGeom prst="rect">
              <a:avLst/>
            </a:prstGeom>
            <a:ln>
              <a:noFill/>
            </a:ln>
          </p:spPr>
        </p:pic>
        <p:pic>
          <p:nvPicPr>
            <p:cNvPr id="55" name="Picture 138" descr="nl.png">
              <a:extLst>
                <a:ext uri="{FF2B5EF4-FFF2-40B4-BE49-F238E27FC236}">
                  <a16:creationId xmlns:a16="http://schemas.microsoft.com/office/drawing/2014/main" id="{F852D6A6-CE68-42D1-9E08-5B1B4CB815C4}"/>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5050684" y="6572055"/>
              <a:ext cx="217977" cy="144114"/>
            </a:xfrm>
            <a:prstGeom prst="rect">
              <a:avLst/>
            </a:prstGeom>
            <a:ln>
              <a:noFill/>
            </a:ln>
          </p:spPr>
        </p:pic>
        <p:pic>
          <p:nvPicPr>
            <p:cNvPr id="56" name="Picture 139" descr="no.png">
              <a:extLst>
                <a:ext uri="{FF2B5EF4-FFF2-40B4-BE49-F238E27FC236}">
                  <a16:creationId xmlns:a16="http://schemas.microsoft.com/office/drawing/2014/main" id="{15A4B8E4-CCD5-4EF8-9912-0368D432D6CA}"/>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428051" y="6572055"/>
              <a:ext cx="217977" cy="144114"/>
            </a:xfrm>
            <a:prstGeom prst="rect">
              <a:avLst/>
            </a:prstGeom>
            <a:ln>
              <a:noFill/>
            </a:ln>
          </p:spPr>
        </p:pic>
        <p:pic>
          <p:nvPicPr>
            <p:cNvPr id="57" name="Picture 140" descr="pl.png">
              <a:extLst>
                <a:ext uri="{FF2B5EF4-FFF2-40B4-BE49-F238E27FC236}">
                  <a16:creationId xmlns:a16="http://schemas.microsoft.com/office/drawing/2014/main" id="{2D3E1082-C515-4285-80C5-E3FA8DCC7817}"/>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5795181" y="6572055"/>
              <a:ext cx="217977" cy="144114"/>
            </a:xfrm>
            <a:prstGeom prst="rect">
              <a:avLst/>
            </a:prstGeom>
            <a:ln>
              <a:noFill/>
            </a:ln>
          </p:spPr>
        </p:pic>
        <p:pic>
          <p:nvPicPr>
            <p:cNvPr id="58" name="Picture 141" descr="pt.png">
              <a:extLst>
                <a:ext uri="{FF2B5EF4-FFF2-40B4-BE49-F238E27FC236}">
                  <a16:creationId xmlns:a16="http://schemas.microsoft.com/office/drawing/2014/main" id="{2414DE5A-A283-4AFB-939D-605EFC6D2132}"/>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167359" y="6572055"/>
              <a:ext cx="217977" cy="144114"/>
            </a:xfrm>
            <a:prstGeom prst="rect">
              <a:avLst/>
            </a:prstGeom>
            <a:ln>
              <a:noFill/>
            </a:ln>
          </p:spPr>
        </p:pic>
        <p:pic>
          <p:nvPicPr>
            <p:cNvPr id="59" name="Picture 142" descr="ro.png">
              <a:extLst>
                <a:ext uri="{FF2B5EF4-FFF2-40B4-BE49-F238E27FC236}">
                  <a16:creationId xmlns:a16="http://schemas.microsoft.com/office/drawing/2014/main" id="{CF40D39F-5B4E-47F8-B4D3-7CFDB5641FC2}"/>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541267" y="6572055"/>
              <a:ext cx="217977" cy="144114"/>
            </a:xfrm>
            <a:prstGeom prst="rect">
              <a:avLst/>
            </a:prstGeom>
            <a:ln>
              <a:noFill/>
            </a:ln>
          </p:spPr>
        </p:pic>
        <p:pic>
          <p:nvPicPr>
            <p:cNvPr id="60" name="Picture 143" descr="se.png">
              <a:extLst>
                <a:ext uri="{FF2B5EF4-FFF2-40B4-BE49-F238E27FC236}">
                  <a16:creationId xmlns:a16="http://schemas.microsoft.com/office/drawing/2014/main" id="{EC146608-00C4-4962-84E1-DFD15906F70D}"/>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7279811" y="6572055"/>
              <a:ext cx="217977" cy="144114"/>
            </a:xfrm>
            <a:prstGeom prst="rect">
              <a:avLst/>
            </a:prstGeom>
            <a:ln>
              <a:noFill/>
            </a:ln>
          </p:spPr>
        </p:pic>
        <p:pic>
          <p:nvPicPr>
            <p:cNvPr id="61" name="Picture 144" descr="uk.png">
              <a:extLst>
                <a:ext uri="{FF2B5EF4-FFF2-40B4-BE49-F238E27FC236}">
                  <a16:creationId xmlns:a16="http://schemas.microsoft.com/office/drawing/2014/main" id="{0658A477-DC8D-4A19-9FD9-D971BA08989F}"/>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017547" y="6572055"/>
              <a:ext cx="217977" cy="144114"/>
            </a:xfrm>
            <a:prstGeom prst="rect">
              <a:avLst/>
            </a:prstGeom>
            <a:ln>
              <a:noFill/>
            </a:ln>
          </p:spPr>
        </p:pic>
        <p:pic>
          <p:nvPicPr>
            <p:cNvPr id="62" name="Picture 145" descr="ca.png">
              <a:extLst>
                <a:ext uri="{FF2B5EF4-FFF2-40B4-BE49-F238E27FC236}">
                  <a16:creationId xmlns:a16="http://schemas.microsoft.com/office/drawing/2014/main" id="{E1CA7940-1A73-4F68-8087-A963CE6B33D5}"/>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9291609" y="6573362"/>
              <a:ext cx="216000" cy="142807"/>
            </a:xfrm>
            <a:prstGeom prst="rect">
              <a:avLst/>
            </a:prstGeom>
            <a:ln>
              <a:noFill/>
            </a:ln>
          </p:spPr>
        </p:pic>
        <p:pic>
          <p:nvPicPr>
            <p:cNvPr id="64" name="Picture 146">
              <a:extLst>
                <a:ext uri="{FF2B5EF4-FFF2-40B4-BE49-F238E27FC236}">
                  <a16:creationId xmlns:a16="http://schemas.microsoft.com/office/drawing/2014/main" id="{51EC6D10-C47F-42B8-AFDD-26FDBE99ED6F}"/>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8555553" y="6572169"/>
              <a:ext cx="216000" cy="144000"/>
            </a:xfrm>
            <a:prstGeom prst="rect">
              <a:avLst/>
            </a:prstGeom>
          </p:spPr>
        </p:pic>
        <p:pic>
          <p:nvPicPr>
            <p:cNvPr id="65" name="Picture 147" descr="si.png">
              <a:extLst>
                <a:ext uri="{FF2B5EF4-FFF2-40B4-BE49-F238E27FC236}">
                  <a16:creationId xmlns:a16="http://schemas.microsoft.com/office/drawing/2014/main" id="{412DFCC4-DEDD-470C-B1FF-CCB4915E03B1}"/>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8928090" y="6572513"/>
              <a:ext cx="217284" cy="143656"/>
            </a:xfrm>
            <a:prstGeom prst="rect">
              <a:avLst/>
            </a:prstGeom>
          </p:spPr>
        </p:pic>
      </p:grpSp>
      <p:pic>
        <p:nvPicPr>
          <p:cNvPr id="66" name="Picture 65"/>
          <p:cNvPicPr>
            <a:picLocks/>
          </p:cNvPicPr>
          <p:nvPr userDrawn="1"/>
        </p:nvPicPr>
        <p:blipFill>
          <a:blip r:embed="rId30" cstate="email">
            <a:extLst>
              <a:ext uri="{28A0092B-C50C-407E-A947-70E740481C1C}">
                <a14:useLocalDpi xmlns:a14="http://schemas.microsoft.com/office/drawing/2010/main"/>
              </a:ext>
            </a:extLst>
          </a:blip>
          <a:stretch>
            <a:fillRect/>
          </a:stretch>
        </p:blipFill>
        <p:spPr>
          <a:xfrm>
            <a:off x="10331489" y="-215904"/>
            <a:ext cx="2095200" cy="1314000"/>
          </a:xfrm>
          <a:prstGeom prst="rect">
            <a:avLst/>
          </a:prstGeom>
        </p:spPr>
      </p:pic>
    </p:spTree>
    <p:extLst>
      <p:ext uri="{BB962C8B-B14F-4D97-AF65-F5344CB8AC3E}">
        <p14:creationId xmlns:p14="http://schemas.microsoft.com/office/powerpoint/2010/main" val="3940367528"/>
      </p:ext>
    </p:extLst>
  </p:cSld>
  <p:clrMap bg1="lt1" tx1="dk1" bg2="lt2" tx2="dk2" accent1="accent1" accent2="accent2" accent3="accent3" accent4="accent4" accent5="accent5" accent6="accent6" hlink="hlink" folHlink="folHlink"/>
  <p:sldLayoutIdLst>
    <p:sldLayoutId id="2147483981" r:id="rId1"/>
    <p:sldLayoutId id="2147483982" r:id="rId2"/>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5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225338"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9">
            <a:alphaModFix amt="34000"/>
          </a:blip>
          <a:srcRect l="51339" t="39269" r="-2839" b="35419"/>
          <a:stretch/>
        </p:blipFill>
        <p:spPr>
          <a:xfrm flipH="1">
            <a:off x="9329864" y="0"/>
            <a:ext cx="2895474" cy="1037492"/>
          </a:xfrm>
          <a:prstGeom prst="rect">
            <a:avLst/>
          </a:prstGeom>
          <a:noFill/>
          <a:ln>
            <a:noFill/>
          </a:ln>
        </p:spPr>
      </p:pic>
      <p:pic>
        <p:nvPicPr>
          <p:cNvPr id="8" name="Google Shape;8;p1"/>
          <p:cNvPicPr preferRelativeResize="0"/>
          <p:nvPr/>
        </p:nvPicPr>
        <p:blipFill rotWithShape="1">
          <a:blip r:embed="rId10">
            <a:alphaModFix/>
          </a:blip>
          <a:srcRect/>
          <a:stretch/>
        </p:blipFill>
        <p:spPr>
          <a:xfrm>
            <a:off x="9818475" y="111657"/>
            <a:ext cx="2033445"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82" y="6574604"/>
            <a:ext cx="12227120"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16" y="6540437"/>
            <a:ext cx="1222985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1" name="Google Shape;25;p3">
            <a:extLst>
              <a:ext uri="{FF2B5EF4-FFF2-40B4-BE49-F238E27FC236}">
                <a16:creationId xmlns:a16="http://schemas.microsoft.com/office/drawing/2014/main" id="{52A9A159-223F-1A76-29FB-AE52F2A788E1}"/>
              </a:ext>
            </a:extLst>
          </p:cNvPr>
          <p:cNvSpPr/>
          <p:nvPr userDrawn="1"/>
        </p:nvSpPr>
        <p:spPr>
          <a:xfrm>
            <a:off x="-1782" y="6574604"/>
            <a:ext cx="12227120"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2" name="Google Shape;26;p3">
            <a:extLst>
              <a:ext uri="{FF2B5EF4-FFF2-40B4-BE49-F238E27FC236}">
                <a16:creationId xmlns:a16="http://schemas.microsoft.com/office/drawing/2014/main" id="{61E02CBC-DAF2-3351-BA01-C3A2E62DE3F9}"/>
              </a:ext>
            </a:extLst>
          </p:cNvPr>
          <p:cNvSpPr/>
          <p:nvPr userDrawn="1"/>
        </p:nvSpPr>
        <p:spPr>
          <a:xfrm rot="10800000" flipH="1">
            <a:off x="-4516" y="6540437"/>
            <a:ext cx="1222985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3" name="Google Shape;27;p3">
            <a:extLst>
              <a:ext uri="{FF2B5EF4-FFF2-40B4-BE49-F238E27FC236}">
                <a16:creationId xmlns:a16="http://schemas.microsoft.com/office/drawing/2014/main" id="{3FC5E445-B3FB-2B21-00BB-B7E362E2D602}"/>
              </a:ext>
            </a:extLst>
          </p:cNvPr>
          <p:cNvSpPr txBox="1"/>
          <p:nvPr userDrawn="1"/>
        </p:nvSpPr>
        <p:spPr>
          <a:xfrm>
            <a:off x="10293735" y="6574605"/>
            <a:ext cx="193071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dirty="0">
                <a:solidFill>
                  <a:schemeClr val="accent1"/>
                </a:solidFill>
                <a:latin typeface="Montserrat" pitchFamily="2" charset="77"/>
                <a:ea typeface="Arial"/>
                <a:cs typeface="Arial"/>
                <a:sym typeface="Arial"/>
              </a:rPr>
              <a:t>Slide </a:t>
            </a:r>
            <a:fld id="{00000000-1234-1234-1234-123412341234}" type="slidenum">
              <a:rPr lang="en-GB" sz="1400" b="1" i="0" u="none" strike="noStrike" cap="none">
                <a:solidFill>
                  <a:schemeClr val="accent1"/>
                </a:solidFill>
                <a:latin typeface="Montserrat" pitchFamily="2" charset="77"/>
                <a:ea typeface="Arial"/>
                <a:cs typeface="Arial"/>
                <a:sym typeface="Arial"/>
              </a:rPr>
              <a:pPr marL="0" marR="0" lvl="0" indent="0" algn="r" rtl="0">
                <a:spcBef>
                  <a:spcPts val="0"/>
                </a:spcBef>
                <a:spcAft>
                  <a:spcPts val="0"/>
                </a:spcAft>
                <a:buNone/>
              </a:pPr>
              <a:t>‹#›</a:t>
            </a:fld>
            <a:endParaRPr sz="1400" b="1" i="0" u="none" strike="noStrike" cap="none" dirty="0">
              <a:solidFill>
                <a:schemeClr val="accent1"/>
              </a:solidFill>
              <a:latin typeface="Montserrat" pitchFamily="2" charset="77"/>
              <a:ea typeface="Arial"/>
              <a:cs typeface="Arial"/>
              <a:sym typeface="Arial"/>
            </a:endParaRPr>
          </a:p>
        </p:txBody>
      </p:sp>
      <p:sp>
        <p:nvSpPr>
          <p:cNvPr id="14" name="Google Shape;28;p3">
            <a:extLst>
              <a:ext uri="{FF2B5EF4-FFF2-40B4-BE49-F238E27FC236}">
                <a16:creationId xmlns:a16="http://schemas.microsoft.com/office/drawing/2014/main" id="{46E7D3D4-2BE9-AFAC-1C11-1FE0903824EA}"/>
              </a:ext>
            </a:extLst>
          </p:cNvPr>
          <p:cNvSpPr txBox="1"/>
          <p:nvPr userDrawn="1"/>
        </p:nvSpPr>
        <p:spPr>
          <a:xfrm>
            <a:off x="-24451" y="6562800"/>
            <a:ext cx="493916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pitchFamily="2" charset="77"/>
                <a:ea typeface="Arial"/>
                <a:cs typeface="Arial"/>
                <a:sym typeface="Arial"/>
              </a:rPr>
              <a:t>SIT-</a:t>
            </a:r>
            <a:r>
              <a:rPr lang="en-GB" sz="1400" b="1" dirty="0">
                <a:solidFill>
                  <a:schemeClr val="accent1"/>
                </a:solidFill>
                <a:latin typeface="Montserrat" pitchFamily="2" charset="77"/>
              </a:rPr>
              <a:t>38</a:t>
            </a:r>
            <a:r>
              <a:rPr lang="en-GB" sz="1400" b="1" i="0" u="none" strike="noStrike" cap="none" dirty="0">
                <a:solidFill>
                  <a:schemeClr val="accent1"/>
                </a:solidFill>
                <a:latin typeface="Montserrat" pitchFamily="2" charset="77"/>
                <a:ea typeface="Arial"/>
                <a:cs typeface="Arial"/>
                <a:sym typeface="Arial"/>
              </a:rPr>
              <a:t>, </a:t>
            </a:r>
            <a:r>
              <a:rPr lang="en-GB" sz="1400" b="1" dirty="0">
                <a:solidFill>
                  <a:schemeClr val="accent1"/>
                </a:solidFill>
                <a:latin typeface="Montserrat" pitchFamily="2" charset="77"/>
              </a:rPr>
              <a:t>29–30 March 2023</a:t>
            </a:r>
            <a:endParaRPr sz="1400" b="1" dirty="0">
              <a:solidFill>
                <a:schemeClr val="accent1"/>
              </a:solidFill>
              <a:latin typeface="Montserrat" pitchFamily="2" charset="77"/>
            </a:endParaRPr>
          </a:p>
        </p:txBody>
      </p:sp>
    </p:spTree>
    <p:extLst>
      <p:ext uri="{BB962C8B-B14F-4D97-AF65-F5344CB8AC3E}">
        <p14:creationId xmlns:p14="http://schemas.microsoft.com/office/powerpoint/2010/main" val="3432280118"/>
      </p:ext>
    </p:extLst>
  </p:cSld>
  <p:clrMap bg1="lt1" tx1="dk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hyperlink" Target="https://doi.org/10.5194/essd-15-963-2023"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194/acp-22-6811-202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ceos.org/meetings/wgclimate-ghg-task-team-meeting-2/"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92717" y="175939"/>
            <a:ext cx="6157185" cy="4537729"/>
          </a:xfrm>
          <a:prstGeom prst="rect">
            <a:avLst/>
          </a:prstGeom>
          <a:noFill/>
          <a:ln>
            <a:noFill/>
          </a:ln>
        </p:spPr>
        <p:txBody>
          <a:bodyPr spcFirstLastPara="1" wrap="square" lIns="91425" tIns="45700" rIns="91425" bIns="45700" anchor="t" anchorCtr="0">
            <a:noAutofit/>
          </a:bodyPr>
          <a:lstStyle/>
          <a:p>
            <a:pPr>
              <a:lnSpc>
                <a:spcPct val="100000"/>
              </a:lnSpc>
              <a:spcAft>
                <a:spcPts val="1200"/>
              </a:spcAft>
            </a:pPr>
            <a:r>
              <a:rPr lang="en-GB" sz="7500" dirty="0"/>
              <a:t>Greenhouse Gas (GHG) Roadmap </a:t>
            </a:r>
            <a:r>
              <a:rPr lang="en-GB" sz="4000" dirty="0">
                <a:solidFill>
                  <a:schemeClr val="bg1"/>
                </a:solidFill>
                <a:latin typeface="Arial" panose="020B0604020202020204" pitchFamily="34" charset="0"/>
                <a:ea typeface="+mj-ea"/>
                <a:cs typeface="Arial" panose="020B0604020202020204" pitchFamily="34" charset="0"/>
              </a:rPr>
              <a:t>Progress &amp; Way Ahead</a:t>
            </a:r>
            <a:endParaRPr lang="en-GB" sz="4000" i="1" dirty="0"/>
          </a:p>
        </p:txBody>
      </p:sp>
      <p:sp>
        <p:nvSpPr>
          <p:cNvPr id="67" name="Google Shape;67;p7"/>
          <p:cNvSpPr/>
          <p:nvPr/>
        </p:nvSpPr>
        <p:spPr>
          <a:xfrm>
            <a:off x="6591786" y="4088961"/>
            <a:ext cx="5440837" cy="2650835"/>
          </a:xfrm>
          <a:prstGeom prst="rect">
            <a:avLst/>
          </a:prstGeom>
          <a:noFill/>
          <a:ln>
            <a:noFill/>
          </a:ln>
        </p:spPr>
        <p:txBody>
          <a:bodyPr spcFirstLastPara="1" wrap="square" lIns="0" tIns="0" rIns="0" bIns="0" anchor="t" anchorCtr="0">
            <a:noAutofit/>
          </a:bodyPr>
          <a:lstStyle/>
          <a:p>
            <a:pPr algn="r" fontAlgn="auto">
              <a:lnSpc>
                <a:spcPct val="150000"/>
              </a:lnSpc>
              <a:spcBef>
                <a:spcPts val="0"/>
              </a:spcBef>
              <a:spcAft>
                <a:spcPts val="0"/>
              </a:spcAft>
              <a:buClr>
                <a:srgbClr val="000000"/>
              </a:buClr>
            </a:pPr>
            <a:r>
              <a:rPr lang="en-GB" sz="2200" b="1" kern="0" dirty="0">
                <a:solidFill>
                  <a:srgbClr val="33445F"/>
                </a:solidFill>
                <a:latin typeface="Montserrat"/>
                <a:ea typeface="Montserrat"/>
                <a:cs typeface="Montserrat"/>
                <a:sym typeface="Montserrat"/>
              </a:rPr>
              <a:t>Yasjka Meijer, ESA</a:t>
            </a:r>
          </a:p>
          <a:p>
            <a:pPr algn="r" fontAlgn="auto">
              <a:lnSpc>
                <a:spcPct val="150000"/>
              </a:lnSpc>
              <a:spcBef>
                <a:spcPts val="0"/>
              </a:spcBef>
              <a:spcAft>
                <a:spcPts val="0"/>
              </a:spcAft>
              <a:buClr>
                <a:srgbClr val="000000"/>
              </a:buClr>
            </a:pPr>
            <a:r>
              <a:rPr lang="en-GB" sz="2200" b="1" kern="0" dirty="0">
                <a:solidFill>
                  <a:srgbClr val="33445F"/>
                </a:solidFill>
                <a:latin typeface="Montserrat"/>
                <a:cs typeface="Arial"/>
                <a:sym typeface="Arial"/>
              </a:rPr>
              <a:t>GHG Task Team Lead</a:t>
            </a:r>
            <a:endParaRPr lang="en-GB" sz="2200" b="1" kern="0" dirty="0">
              <a:solidFill>
                <a:srgbClr val="33445F"/>
              </a:solidFill>
              <a:latin typeface="Montserrat"/>
              <a:cs typeface="Arial"/>
              <a:sym typeface="Montserrat"/>
            </a:endParaRPr>
          </a:p>
          <a:p>
            <a:pPr algn="r" fontAlgn="auto">
              <a:lnSpc>
                <a:spcPct val="150000"/>
              </a:lnSpc>
              <a:spcBef>
                <a:spcPts val="0"/>
              </a:spcBef>
              <a:spcAft>
                <a:spcPts val="0"/>
              </a:spcAft>
              <a:buClr>
                <a:srgbClr val="000000"/>
              </a:buClr>
            </a:pPr>
            <a:r>
              <a:rPr lang="en-GB" sz="2200" b="1" kern="0" dirty="0">
                <a:solidFill>
                  <a:srgbClr val="33445F"/>
                </a:solidFill>
                <a:latin typeface="Montserrat"/>
                <a:cs typeface="Arial"/>
                <a:sym typeface="Arial"/>
              </a:rPr>
              <a:t>In WG Climate </a:t>
            </a:r>
          </a:p>
          <a:p>
            <a:pPr algn="r" fontAlgn="auto">
              <a:lnSpc>
                <a:spcPct val="150000"/>
              </a:lnSpc>
              <a:spcBef>
                <a:spcPts val="0"/>
              </a:spcBef>
              <a:spcAft>
                <a:spcPts val="0"/>
              </a:spcAft>
              <a:buClr>
                <a:srgbClr val="000000"/>
              </a:buClr>
            </a:pPr>
            <a:r>
              <a:rPr lang="en-GB" sz="2200" b="1" kern="0" dirty="0">
                <a:solidFill>
                  <a:srgbClr val="33445F"/>
                </a:solidFill>
                <a:latin typeface="Montserrat"/>
                <a:ea typeface="Montserrat"/>
                <a:cs typeface="Montserrat"/>
                <a:sym typeface="Montserrat"/>
              </a:rPr>
              <a:t>Agenda Item 2.3</a:t>
            </a:r>
            <a:endParaRPr sz="1400" kern="0" dirty="0">
              <a:solidFill>
                <a:srgbClr val="000000"/>
              </a:solidFill>
              <a:latin typeface="Montserrat"/>
              <a:ea typeface="Montserrat"/>
              <a:cs typeface="Montserrat"/>
              <a:sym typeface="Montserrat"/>
            </a:endParaRPr>
          </a:p>
          <a:p>
            <a:pPr algn="r" fontAlgn="auto">
              <a:lnSpc>
                <a:spcPct val="150000"/>
              </a:lnSpc>
              <a:spcBef>
                <a:spcPts val="0"/>
              </a:spcBef>
              <a:spcAft>
                <a:spcPts val="0"/>
              </a:spcAft>
              <a:buClr>
                <a:srgbClr val="000000"/>
              </a:buClr>
            </a:pPr>
            <a:r>
              <a:rPr lang="en-GB" sz="2200" b="1" kern="0" dirty="0">
                <a:solidFill>
                  <a:srgbClr val="33445F"/>
                </a:solidFill>
                <a:latin typeface="Montserrat"/>
                <a:ea typeface="Montserrat"/>
                <a:cs typeface="Montserrat"/>
                <a:sym typeface="Montserrat"/>
              </a:rPr>
              <a:t>SIT-38, ESA/ESRIN, 29</a:t>
            </a:r>
            <a:r>
              <a:rPr lang="en-GB" sz="2200" b="1" kern="0" baseline="30000" dirty="0">
                <a:solidFill>
                  <a:srgbClr val="33445F"/>
                </a:solidFill>
                <a:latin typeface="Montserrat"/>
                <a:ea typeface="Montserrat"/>
                <a:cs typeface="Montserrat"/>
                <a:sym typeface="Montserrat"/>
              </a:rPr>
              <a:t>th</a:t>
            </a:r>
            <a:r>
              <a:rPr lang="en-GB" sz="2200" b="1" kern="0" dirty="0">
                <a:solidFill>
                  <a:srgbClr val="33445F"/>
                </a:solidFill>
                <a:latin typeface="Montserrat"/>
                <a:ea typeface="Montserrat"/>
                <a:cs typeface="Montserrat"/>
                <a:sym typeface="Montserrat"/>
              </a:rPr>
              <a:t> March 2023</a:t>
            </a:r>
            <a:endParaRPr sz="2200" b="1" kern="0" dirty="0">
              <a:solidFill>
                <a:srgbClr val="33445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3;p8">
            <a:extLst>
              <a:ext uri="{FF2B5EF4-FFF2-40B4-BE49-F238E27FC236}">
                <a16:creationId xmlns:a16="http://schemas.microsoft.com/office/drawing/2014/main" id="{A619309C-43A2-7EA4-6449-897A8200334F}"/>
              </a:ext>
            </a:extLst>
          </p:cNvPr>
          <p:cNvSpPr txBox="1"/>
          <p:nvPr/>
        </p:nvSpPr>
        <p:spPr>
          <a:xfrm>
            <a:off x="123046" y="177390"/>
            <a:ext cx="9146082" cy="523180"/>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2800" b="1" dirty="0">
                <a:solidFill>
                  <a:srgbClr val="6DCFF6"/>
                </a:solidFill>
                <a:latin typeface="Montserrat" pitchFamily="2" charset="77"/>
              </a:rPr>
              <a:t>CO</a:t>
            </a:r>
            <a:r>
              <a:rPr lang="en-US" sz="2800" b="1" baseline="-25000" dirty="0">
                <a:solidFill>
                  <a:srgbClr val="6DCFF6"/>
                </a:solidFill>
                <a:latin typeface="Montserrat" pitchFamily="2" charset="77"/>
              </a:rPr>
              <a:t>2</a:t>
            </a:r>
            <a:r>
              <a:rPr lang="en-US" sz="2800" b="1" dirty="0">
                <a:solidFill>
                  <a:srgbClr val="6DCFF6"/>
                </a:solidFill>
                <a:latin typeface="Montserrat" pitchFamily="2" charset="77"/>
              </a:rPr>
              <a:t> Missions </a:t>
            </a:r>
            <a:r>
              <a:rPr lang="en-US" sz="2800" dirty="0">
                <a:solidFill>
                  <a:schemeClr val="bg1"/>
                </a:solidFill>
                <a:latin typeface="Montserrat" pitchFamily="2" charset="77"/>
              </a:rPr>
              <a:t>–</a:t>
            </a:r>
            <a:r>
              <a:rPr lang="en-US" sz="2800" dirty="0">
                <a:latin typeface="Montserrat" pitchFamily="2" charset="77"/>
              </a:rPr>
              <a:t> </a:t>
            </a:r>
            <a:r>
              <a:rPr lang="en-US" sz="2800" dirty="0">
                <a:solidFill>
                  <a:schemeClr val="bg1"/>
                </a:solidFill>
                <a:latin typeface="Montserrat" pitchFamily="2" charset="77"/>
              </a:rPr>
              <a:t>Detection of Local Scale Emissions</a:t>
            </a:r>
            <a:endParaRPr lang="en-GB" sz="2800" dirty="0">
              <a:solidFill>
                <a:schemeClr val="bg1"/>
              </a:solidFill>
              <a:latin typeface="Montserrat" pitchFamily="2" charset="77"/>
              <a:ea typeface="Montserrat"/>
              <a:cs typeface="Montserrat"/>
              <a:sym typeface="Montserrat"/>
            </a:endParaRPr>
          </a:p>
        </p:txBody>
      </p:sp>
      <p:sp>
        <p:nvSpPr>
          <p:cNvPr id="2" name="Rectangle 1">
            <a:extLst>
              <a:ext uri="{FF2B5EF4-FFF2-40B4-BE49-F238E27FC236}">
                <a16:creationId xmlns:a16="http://schemas.microsoft.com/office/drawing/2014/main" id="{32BB1705-44A2-9CF7-3AA4-B235265643A4}"/>
              </a:ext>
            </a:extLst>
          </p:cNvPr>
          <p:cNvSpPr/>
          <p:nvPr/>
        </p:nvSpPr>
        <p:spPr>
          <a:xfrm>
            <a:off x="922582" y="6041677"/>
            <a:ext cx="9254836" cy="338554"/>
          </a:xfrm>
          <a:prstGeom prst="rect">
            <a:avLst/>
          </a:prstGeom>
        </p:spPr>
        <p:txBody>
          <a:bodyPr wrap="square">
            <a:spAutoFit/>
          </a:bodyPr>
          <a:lstStyle/>
          <a:p>
            <a:pPr>
              <a:lnSpc>
                <a:spcPct val="100000"/>
              </a:lnSpc>
              <a:spcBef>
                <a:spcPts val="600"/>
              </a:spcBef>
              <a:tabLst>
                <a:tab pos="5022850" algn="l"/>
              </a:tabLst>
            </a:pPr>
            <a:r>
              <a:rPr lang="en-GB" sz="1600" dirty="0">
                <a:latin typeface="Montserrat" pitchFamily="2" charset="77"/>
              </a:rPr>
              <a:t>Not capable	 Capability unknown</a:t>
            </a:r>
          </a:p>
        </p:txBody>
      </p:sp>
      <p:pic>
        <p:nvPicPr>
          <p:cNvPr id="4" name="Content Placeholder 3">
            <a:extLst>
              <a:ext uri="{FF2B5EF4-FFF2-40B4-BE49-F238E27FC236}">
                <a16:creationId xmlns:a16="http://schemas.microsoft.com/office/drawing/2014/main" id="{FEEF1618-EE6D-C953-E6EF-158C3CB3C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00" y="1091445"/>
            <a:ext cx="9615886" cy="4638380"/>
          </a:xfrm>
          <a:prstGeom prst="rect">
            <a:avLst/>
          </a:prstGeom>
        </p:spPr>
      </p:pic>
      <p:sp>
        <p:nvSpPr>
          <p:cNvPr id="6" name="Rectangle 5">
            <a:extLst>
              <a:ext uri="{FF2B5EF4-FFF2-40B4-BE49-F238E27FC236}">
                <a16:creationId xmlns:a16="http://schemas.microsoft.com/office/drawing/2014/main" id="{1EA466EE-8229-A35D-118B-28FB29DCC1BD}"/>
              </a:ext>
            </a:extLst>
          </p:cNvPr>
          <p:cNvSpPr/>
          <p:nvPr/>
        </p:nvSpPr>
        <p:spPr>
          <a:xfrm>
            <a:off x="9899073" y="1809491"/>
            <a:ext cx="2105891" cy="2877711"/>
          </a:xfrm>
          <a:prstGeom prst="rect">
            <a:avLst/>
          </a:prstGeom>
        </p:spPr>
        <p:txBody>
          <a:bodyPr wrap="square">
            <a:spAutoFit/>
          </a:bodyPr>
          <a:lstStyle/>
          <a:p>
            <a:pPr>
              <a:lnSpc>
                <a:spcPct val="100000"/>
              </a:lnSpc>
              <a:spcBef>
                <a:spcPts val="600"/>
              </a:spcBef>
            </a:pPr>
            <a:r>
              <a:rPr lang="en-GB" sz="1600" dirty="0">
                <a:latin typeface="Montserrat" pitchFamily="2" charset="77"/>
              </a:rPr>
              <a:t>At least some background compared to an enhancement should be detectable by these missions. </a:t>
            </a:r>
          </a:p>
          <a:p>
            <a:pPr>
              <a:lnSpc>
                <a:spcPct val="100000"/>
              </a:lnSpc>
              <a:spcBef>
                <a:spcPts val="600"/>
              </a:spcBef>
            </a:pPr>
            <a:r>
              <a:rPr lang="en-GB" sz="1600" dirty="0">
                <a:latin typeface="Montserrat" pitchFamily="2" charset="77"/>
              </a:rPr>
              <a:t>Not addressing frequency of observations or coverage.</a:t>
            </a:r>
          </a:p>
        </p:txBody>
      </p:sp>
      <p:sp>
        <p:nvSpPr>
          <p:cNvPr id="8" name="Flowchart: Process 6">
            <a:extLst>
              <a:ext uri="{FF2B5EF4-FFF2-40B4-BE49-F238E27FC236}">
                <a16:creationId xmlns:a16="http://schemas.microsoft.com/office/drawing/2014/main" id="{42B7C6DA-E61A-C690-704A-7AB6022585DA}"/>
              </a:ext>
            </a:extLst>
          </p:cNvPr>
          <p:cNvSpPr/>
          <p:nvPr/>
        </p:nvSpPr>
        <p:spPr>
          <a:xfrm>
            <a:off x="3768436" y="1813023"/>
            <a:ext cx="6063450" cy="228600"/>
          </a:xfrm>
          <a:prstGeom prst="flowChartProcess">
            <a:avLst/>
          </a:prstGeom>
          <a:solidFill>
            <a:srgbClr val="F1666A"/>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1666A"/>
              </a:solidFill>
              <a:highlight>
                <a:srgbClr val="F1666A"/>
              </a:highlight>
              <a:latin typeface="Montserrat" pitchFamily="2" charset="77"/>
            </a:endParaRPr>
          </a:p>
        </p:txBody>
      </p:sp>
      <p:sp>
        <p:nvSpPr>
          <p:cNvPr id="9" name="Flowchart: Process 7">
            <a:extLst>
              <a:ext uri="{FF2B5EF4-FFF2-40B4-BE49-F238E27FC236}">
                <a16:creationId xmlns:a16="http://schemas.microsoft.com/office/drawing/2014/main" id="{0D54ACBD-3628-DFC9-2DF9-2B88300A0CE0}"/>
              </a:ext>
            </a:extLst>
          </p:cNvPr>
          <p:cNvSpPr/>
          <p:nvPr/>
        </p:nvSpPr>
        <p:spPr>
          <a:xfrm>
            <a:off x="3768436" y="2046363"/>
            <a:ext cx="6063450" cy="228600"/>
          </a:xfrm>
          <a:prstGeom prst="flowChartProcess">
            <a:avLst/>
          </a:prstGeom>
          <a:solidFill>
            <a:srgbClr val="F1666A"/>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1666A"/>
              </a:solidFill>
              <a:highlight>
                <a:srgbClr val="F1666A"/>
              </a:highlight>
              <a:latin typeface="Montserrat" pitchFamily="2" charset="77"/>
            </a:endParaRPr>
          </a:p>
        </p:txBody>
      </p:sp>
      <p:sp>
        <p:nvSpPr>
          <p:cNvPr id="10" name="Flowchart: Process 9">
            <a:extLst>
              <a:ext uri="{FF2B5EF4-FFF2-40B4-BE49-F238E27FC236}">
                <a16:creationId xmlns:a16="http://schemas.microsoft.com/office/drawing/2014/main" id="{5A961892-CA8E-F82C-AF03-B85D2085071E}"/>
              </a:ext>
            </a:extLst>
          </p:cNvPr>
          <p:cNvSpPr/>
          <p:nvPr/>
        </p:nvSpPr>
        <p:spPr>
          <a:xfrm>
            <a:off x="3760485" y="2979324"/>
            <a:ext cx="6063450" cy="228600"/>
          </a:xfrm>
          <a:prstGeom prst="flowChartProcess">
            <a:avLst/>
          </a:prstGeom>
          <a:solidFill>
            <a:srgbClr val="F1666A"/>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1666A"/>
              </a:solidFill>
              <a:highlight>
                <a:srgbClr val="F1666A"/>
              </a:highlight>
              <a:latin typeface="Montserrat" pitchFamily="2" charset="77"/>
            </a:endParaRPr>
          </a:p>
        </p:txBody>
      </p:sp>
      <p:sp>
        <p:nvSpPr>
          <p:cNvPr id="11" name="Flowchart: Process 10">
            <a:extLst>
              <a:ext uri="{FF2B5EF4-FFF2-40B4-BE49-F238E27FC236}">
                <a16:creationId xmlns:a16="http://schemas.microsoft.com/office/drawing/2014/main" id="{964B2259-9E06-0A07-66C5-A153F3DFECE7}"/>
              </a:ext>
            </a:extLst>
          </p:cNvPr>
          <p:cNvSpPr/>
          <p:nvPr/>
        </p:nvSpPr>
        <p:spPr>
          <a:xfrm>
            <a:off x="3768436" y="3469003"/>
            <a:ext cx="6063450" cy="228600"/>
          </a:xfrm>
          <a:prstGeom prst="flowChartProcess">
            <a:avLst/>
          </a:prstGeom>
          <a:solidFill>
            <a:srgbClr val="F1666A"/>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1666A"/>
              </a:solidFill>
              <a:highlight>
                <a:srgbClr val="F1666A"/>
              </a:highlight>
              <a:latin typeface="Montserrat" pitchFamily="2" charset="77"/>
            </a:endParaRPr>
          </a:p>
        </p:txBody>
      </p:sp>
      <p:sp>
        <p:nvSpPr>
          <p:cNvPr id="12" name="Flowchart: Process 11">
            <a:extLst>
              <a:ext uri="{FF2B5EF4-FFF2-40B4-BE49-F238E27FC236}">
                <a16:creationId xmlns:a16="http://schemas.microsoft.com/office/drawing/2014/main" id="{42DB8552-1AB2-46EC-5E2E-516407D33569}"/>
              </a:ext>
            </a:extLst>
          </p:cNvPr>
          <p:cNvSpPr/>
          <p:nvPr/>
        </p:nvSpPr>
        <p:spPr>
          <a:xfrm>
            <a:off x="3768436" y="4877770"/>
            <a:ext cx="6063450" cy="228600"/>
          </a:xfrm>
          <a:prstGeom prst="flowChartProcess">
            <a:avLst/>
          </a:prstGeom>
          <a:solidFill>
            <a:srgbClr val="F1666A"/>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1666A"/>
              </a:solidFill>
              <a:highlight>
                <a:srgbClr val="F1666A"/>
              </a:highlight>
              <a:latin typeface="Montserrat" pitchFamily="2" charset="77"/>
            </a:endParaRPr>
          </a:p>
        </p:txBody>
      </p:sp>
      <p:sp>
        <p:nvSpPr>
          <p:cNvPr id="13" name="Flowchart: Process 12">
            <a:extLst>
              <a:ext uri="{FF2B5EF4-FFF2-40B4-BE49-F238E27FC236}">
                <a16:creationId xmlns:a16="http://schemas.microsoft.com/office/drawing/2014/main" id="{7D37C20C-178C-D0ED-F71D-E117148CFB99}"/>
              </a:ext>
            </a:extLst>
          </p:cNvPr>
          <p:cNvSpPr/>
          <p:nvPr/>
        </p:nvSpPr>
        <p:spPr>
          <a:xfrm>
            <a:off x="5023943" y="6116000"/>
            <a:ext cx="706582" cy="228600"/>
          </a:xfrm>
          <a:prstGeom prst="flowChartProcess">
            <a:avLst/>
          </a:prstGeom>
          <a:solidFill>
            <a:schemeClr val="accent5">
              <a:lumMod val="60000"/>
              <a:lumOff val="40000"/>
              <a:alpha val="78000"/>
            </a:schemeClr>
          </a:solidFill>
          <a:ln>
            <a:solidFill>
              <a:schemeClr val="accent5">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Montserrat" pitchFamily="2" charset="77"/>
            </a:endParaRPr>
          </a:p>
        </p:txBody>
      </p:sp>
      <p:sp>
        <p:nvSpPr>
          <p:cNvPr id="14" name="Flowchart: Process 13">
            <a:extLst>
              <a:ext uri="{FF2B5EF4-FFF2-40B4-BE49-F238E27FC236}">
                <a16:creationId xmlns:a16="http://schemas.microsoft.com/office/drawing/2014/main" id="{218853D0-779F-4283-0930-DA1C7A96824C}"/>
              </a:ext>
            </a:extLst>
          </p:cNvPr>
          <p:cNvSpPr/>
          <p:nvPr/>
        </p:nvSpPr>
        <p:spPr>
          <a:xfrm>
            <a:off x="216000" y="6106646"/>
            <a:ext cx="706582" cy="228600"/>
          </a:xfrm>
          <a:prstGeom prst="flowChartProcess">
            <a:avLst/>
          </a:prstGeom>
          <a:solidFill>
            <a:srgbClr val="F1666A"/>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atin typeface="Montserrat" pitchFamily="2" charset="77"/>
            </a:endParaRPr>
          </a:p>
        </p:txBody>
      </p:sp>
      <p:sp>
        <p:nvSpPr>
          <p:cNvPr id="15" name="Rectangle 14">
            <a:extLst>
              <a:ext uri="{FF2B5EF4-FFF2-40B4-BE49-F238E27FC236}">
                <a16:creationId xmlns:a16="http://schemas.microsoft.com/office/drawing/2014/main" id="{D91DB353-16D2-358F-2EAB-F146BF20FF31}"/>
              </a:ext>
            </a:extLst>
          </p:cNvPr>
          <p:cNvSpPr/>
          <p:nvPr/>
        </p:nvSpPr>
        <p:spPr>
          <a:xfrm>
            <a:off x="9899072" y="5037097"/>
            <a:ext cx="2105891" cy="1323439"/>
          </a:xfrm>
          <a:prstGeom prst="rect">
            <a:avLst/>
          </a:prstGeom>
          <a:ln>
            <a:solidFill>
              <a:schemeClr val="accent1"/>
            </a:solidFill>
          </a:ln>
        </p:spPr>
        <p:txBody>
          <a:bodyPr wrap="square">
            <a:spAutoFit/>
          </a:bodyPr>
          <a:lstStyle/>
          <a:p>
            <a:pPr algn="ctr">
              <a:lnSpc>
                <a:spcPct val="100000"/>
              </a:lnSpc>
              <a:spcBef>
                <a:spcPts val="600"/>
              </a:spcBef>
            </a:pPr>
            <a:r>
              <a:rPr lang="en-GB" sz="1600" b="1" dirty="0">
                <a:latin typeface="Montserrat" pitchFamily="2" charset="77"/>
              </a:rPr>
              <a:t>DISCLAIMER</a:t>
            </a:r>
            <a:r>
              <a:rPr lang="en-GB" sz="1600" dirty="0">
                <a:latin typeface="Montserrat" pitchFamily="2" charset="77"/>
              </a:rPr>
              <a:t>: exemplary assessment &amp; based on old overview</a:t>
            </a:r>
          </a:p>
        </p:txBody>
      </p:sp>
      <p:cxnSp>
        <p:nvCxnSpPr>
          <p:cNvPr id="16" name="Straight Connector 15">
            <a:extLst>
              <a:ext uri="{FF2B5EF4-FFF2-40B4-BE49-F238E27FC236}">
                <a16:creationId xmlns:a16="http://schemas.microsoft.com/office/drawing/2014/main" id="{0AA154D8-251A-4E48-4DCF-159705708C94}"/>
              </a:ext>
            </a:extLst>
          </p:cNvPr>
          <p:cNvCxnSpPr>
            <a:cxnSpLocks/>
          </p:cNvCxnSpPr>
          <p:nvPr/>
        </p:nvCxnSpPr>
        <p:spPr>
          <a:xfrm>
            <a:off x="216000" y="4528829"/>
            <a:ext cx="8183721" cy="0"/>
          </a:xfrm>
          <a:prstGeom prst="line">
            <a:avLst/>
          </a:prstGeom>
          <a:ln w="44450"/>
        </p:spPr>
        <p:style>
          <a:lnRef idx="1">
            <a:schemeClr val="dk1"/>
          </a:lnRef>
          <a:fillRef idx="0">
            <a:schemeClr val="dk1"/>
          </a:fillRef>
          <a:effectRef idx="0">
            <a:schemeClr val="dk1"/>
          </a:effectRef>
          <a:fontRef idx="minor">
            <a:schemeClr val="tx1"/>
          </a:fontRef>
        </p:style>
      </p:cxnSp>
      <p:sp>
        <p:nvSpPr>
          <p:cNvPr id="17" name="Flowchart: Process 9">
            <a:extLst>
              <a:ext uri="{FF2B5EF4-FFF2-40B4-BE49-F238E27FC236}">
                <a16:creationId xmlns:a16="http://schemas.microsoft.com/office/drawing/2014/main" id="{EB069C77-B0B7-CA10-783A-711282E5CF27}"/>
              </a:ext>
            </a:extLst>
          </p:cNvPr>
          <p:cNvSpPr/>
          <p:nvPr/>
        </p:nvSpPr>
        <p:spPr>
          <a:xfrm>
            <a:off x="3760485" y="3226530"/>
            <a:ext cx="6063450" cy="228600"/>
          </a:xfrm>
          <a:prstGeom prst="flowChartProcess">
            <a:avLst/>
          </a:prstGeom>
          <a:solidFill>
            <a:srgbClr val="F1666A"/>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rgbClr val="F1666A"/>
              </a:solidFill>
              <a:highlight>
                <a:srgbClr val="F1666A"/>
              </a:highlight>
              <a:latin typeface="Montserrat" pitchFamily="2" charset="77"/>
            </a:endParaRPr>
          </a:p>
        </p:txBody>
      </p:sp>
    </p:spTree>
    <p:extLst>
      <p:ext uri="{BB962C8B-B14F-4D97-AF65-F5344CB8AC3E}">
        <p14:creationId xmlns:p14="http://schemas.microsoft.com/office/powerpoint/2010/main" val="88157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3;p8">
            <a:extLst>
              <a:ext uri="{FF2B5EF4-FFF2-40B4-BE49-F238E27FC236}">
                <a16:creationId xmlns:a16="http://schemas.microsoft.com/office/drawing/2014/main" id="{ADC19E1A-B90F-A1B6-95C7-281A05CAB2D0}"/>
              </a:ext>
            </a:extLst>
          </p:cNvPr>
          <p:cNvSpPr txBox="1"/>
          <p:nvPr/>
        </p:nvSpPr>
        <p:spPr>
          <a:xfrm>
            <a:off x="123045" y="177390"/>
            <a:ext cx="9768377"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CEOS Work Plan &amp; Way forward 1/2</a:t>
            </a:r>
            <a:endParaRPr sz="1600" dirty="0">
              <a:latin typeface="Montserrat"/>
              <a:ea typeface="Montserrat"/>
              <a:cs typeface="Montserrat"/>
              <a:sym typeface="Montserrat"/>
            </a:endParaRPr>
          </a:p>
        </p:txBody>
      </p:sp>
      <p:sp>
        <p:nvSpPr>
          <p:cNvPr id="5" name="Content Placeholder 2">
            <a:extLst>
              <a:ext uri="{FF2B5EF4-FFF2-40B4-BE49-F238E27FC236}">
                <a16:creationId xmlns:a16="http://schemas.microsoft.com/office/drawing/2014/main" id="{21793CCC-CDB3-87A9-99AF-B172CC2724A2}"/>
              </a:ext>
            </a:extLst>
          </p:cNvPr>
          <p:cNvSpPr>
            <a:spLocks noGrp="1"/>
          </p:cNvSpPr>
          <p:nvPr>
            <p:ph sz="half" idx="1"/>
          </p:nvPr>
        </p:nvSpPr>
        <p:spPr>
          <a:xfrm>
            <a:off x="381920" y="1152939"/>
            <a:ext cx="11733880" cy="5030083"/>
          </a:xfrm>
        </p:spPr>
        <p:txBody>
          <a:bodyPr/>
          <a:lstStyle/>
          <a:p>
            <a:pPr marL="11113" lvl="4">
              <a:lnSpc>
                <a:spcPct val="130000"/>
              </a:lnSpc>
            </a:pPr>
            <a:r>
              <a:rPr lang="en-NL" b="1" dirty="0">
                <a:solidFill>
                  <a:schemeClr val="tx1"/>
                </a:solidFill>
                <a:latin typeface="Montserrat" pitchFamily="2" charset="77"/>
              </a:rPr>
              <a:t>Next steps of GHG Task Team:</a:t>
            </a:r>
          </a:p>
          <a:p>
            <a:pPr marL="296863" lvl="4" indent="-285750">
              <a:lnSpc>
                <a:spcPct val="130000"/>
              </a:lnSpc>
              <a:buFont typeface="Wingdings" pitchFamily="2" charset="2"/>
              <a:buChar char="v"/>
            </a:pPr>
            <a:r>
              <a:rPr lang="en-GB" dirty="0">
                <a:solidFill>
                  <a:schemeClr val="tx1"/>
                </a:solidFill>
                <a:latin typeface="Montserrat" pitchFamily="2" charset="77"/>
              </a:rPr>
              <a:t>Align for GHG TT activities and converge with the AFOLU Roadmap </a:t>
            </a:r>
            <a:br>
              <a:rPr lang="en-GB" dirty="0">
                <a:solidFill>
                  <a:schemeClr val="tx1"/>
                </a:solidFill>
                <a:latin typeface="Montserrat" pitchFamily="2" charset="77"/>
              </a:rPr>
            </a:br>
            <a:r>
              <a:rPr lang="en-GB" dirty="0">
                <a:solidFill>
                  <a:schemeClr val="tx1"/>
                </a:solidFill>
                <a:latin typeface="Montserrat" pitchFamily="2" charset="77"/>
              </a:rPr>
              <a:t>(covered in CARB-20-01 &amp; GST-2022-06)</a:t>
            </a:r>
          </a:p>
          <a:p>
            <a:pPr marL="296863" lvl="4" indent="-285750">
              <a:lnSpc>
                <a:spcPct val="130000"/>
              </a:lnSpc>
              <a:buFont typeface="Wingdings" pitchFamily="2" charset="2"/>
              <a:buChar char="v"/>
            </a:pPr>
            <a:r>
              <a:rPr lang="en-GB" dirty="0">
                <a:solidFill>
                  <a:schemeClr val="tx1"/>
                </a:solidFill>
                <a:latin typeface="Montserrat" pitchFamily="2" charset="77"/>
              </a:rPr>
              <a:t>Prepare the community for the products of new upcoming satellite missions &amp; ensure continuity to earlier/existing missions</a:t>
            </a:r>
          </a:p>
          <a:p>
            <a:pPr marL="296863" lvl="4" indent="-285750">
              <a:lnSpc>
                <a:spcPct val="130000"/>
              </a:lnSpc>
              <a:buFont typeface="Arial" panose="020B0604020202020204" pitchFamily="34" charset="0"/>
              <a:buChar char="•"/>
            </a:pPr>
            <a:endParaRPr lang="en-GB" dirty="0">
              <a:solidFill>
                <a:schemeClr val="tx1"/>
              </a:solidFill>
              <a:latin typeface="Montserrat" pitchFamily="2" charset="77"/>
            </a:endParaRPr>
          </a:p>
          <a:p>
            <a:pPr marL="11113" lvl="4">
              <a:lnSpc>
                <a:spcPct val="130000"/>
              </a:lnSpc>
            </a:pPr>
            <a:r>
              <a:rPr lang="en-NL" b="1" dirty="0">
                <a:solidFill>
                  <a:schemeClr val="tx1"/>
                </a:solidFill>
                <a:latin typeface="Montserrat" pitchFamily="2" charset="77"/>
              </a:rPr>
              <a:t>New</a:t>
            </a:r>
            <a:r>
              <a:rPr lang="en-GB" b="1" dirty="0">
                <a:solidFill>
                  <a:schemeClr val="tx1"/>
                </a:solidFill>
                <a:latin typeface="Montserrat" pitchFamily="2" charset="77"/>
              </a:rPr>
              <a:t> GHG Task Team actions with resources/support required, </a:t>
            </a:r>
            <a:r>
              <a:rPr lang="en-NL" b="1" dirty="0">
                <a:solidFill>
                  <a:schemeClr val="tx1"/>
                </a:solidFill>
                <a:latin typeface="Montserrat" pitchFamily="2" charset="77"/>
              </a:rPr>
              <a:t>CEOS Work Plan (2023–2025)</a:t>
            </a:r>
            <a:r>
              <a:rPr lang="en-GB" b="1" dirty="0">
                <a:solidFill>
                  <a:schemeClr val="tx1"/>
                </a:solidFill>
                <a:latin typeface="Montserrat" pitchFamily="2" charset="77"/>
              </a:rPr>
              <a:t>: </a:t>
            </a:r>
          </a:p>
          <a:p>
            <a:pPr marL="296863" lvl="4" indent="-285750">
              <a:lnSpc>
                <a:spcPct val="130000"/>
              </a:lnSpc>
              <a:buFont typeface="Wingdings" pitchFamily="2" charset="2"/>
              <a:buChar char="v"/>
            </a:pPr>
            <a:r>
              <a:rPr lang="en-GB" dirty="0">
                <a:solidFill>
                  <a:srgbClr val="355D6D"/>
                </a:solidFill>
                <a:effectLst/>
                <a:latin typeface="Montserrat" pitchFamily="2" charset="77"/>
              </a:rPr>
              <a:t>CARB-23-01: Lessons learnt from pilot CO2 and CH4 products (delivered for GST-1)</a:t>
            </a:r>
            <a:r>
              <a:rPr lang="en-GB" b="1" dirty="0">
                <a:solidFill>
                  <a:srgbClr val="00B050"/>
                </a:solidFill>
                <a:latin typeface="Montserrat" pitchFamily="2" charset="77"/>
                <a:sym typeface="Wingdings" pitchFamily="2" charset="2"/>
              </a:rPr>
              <a:t>   next slide</a:t>
            </a:r>
            <a:endParaRPr lang="en-GB" dirty="0">
              <a:solidFill>
                <a:srgbClr val="355D6D"/>
              </a:solidFill>
              <a:effectLst/>
              <a:latin typeface="Montserrat" pitchFamily="2" charset="77"/>
            </a:endParaRPr>
          </a:p>
          <a:p>
            <a:pPr marL="296863" lvl="4" indent="-285750">
              <a:lnSpc>
                <a:spcPct val="130000"/>
              </a:lnSpc>
              <a:buFont typeface="Wingdings" pitchFamily="2" charset="2"/>
              <a:buChar char="v"/>
            </a:pPr>
            <a:r>
              <a:rPr lang="en-GB" dirty="0">
                <a:solidFill>
                  <a:srgbClr val="355D6D"/>
                </a:solidFill>
                <a:effectLst/>
                <a:latin typeface="Montserrat" pitchFamily="2" charset="77"/>
              </a:rPr>
              <a:t>CARB-23-02: Standards for uncertainty monitoring of flux estimates </a:t>
            </a:r>
            <a:r>
              <a:rPr lang="en-GB" dirty="0">
                <a:solidFill>
                  <a:schemeClr val="tx1"/>
                </a:solidFill>
                <a:latin typeface="Montserrat" pitchFamily="2" charset="77"/>
              </a:rPr>
              <a:t>(side mtg. @IWGGMS), which is also an outcome of our GST-1 products </a:t>
            </a:r>
            <a:r>
              <a:rPr lang="en-GB" b="1" dirty="0">
                <a:solidFill>
                  <a:srgbClr val="00B050"/>
                </a:solidFill>
                <a:latin typeface="Montserrat" pitchFamily="2" charset="77"/>
              </a:rPr>
              <a:t>”Lessons learnt”</a:t>
            </a:r>
          </a:p>
          <a:p>
            <a:pPr marL="296863" lvl="4" indent="-285750">
              <a:lnSpc>
                <a:spcPct val="130000"/>
              </a:lnSpc>
              <a:buFont typeface="Wingdings" pitchFamily="2" charset="2"/>
              <a:buChar char="v"/>
            </a:pPr>
            <a:r>
              <a:rPr lang="en-GB" dirty="0">
                <a:solidFill>
                  <a:schemeClr val="tx1"/>
                </a:solidFill>
                <a:latin typeface="Montserrat" pitchFamily="2" charset="77"/>
              </a:rPr>
              <a:t>CARB-23-03: GCOS IP response for GHG-related activities  </a:t>
            </a:r>
            <a:r>
              <a:rPr lang="en-GB" b="1" dirty="0">
                <a:solidFill>
                  <a:srgbClr val="00B050"/>
                </a:solidFill>
                <a:latin typeface="Montserrat" pitchFamily="2" charset="77"/>
                <a:sym typeface="Wingdings" pitchFamily="2" charset="2"/>
              </a:rPr>
              <a:t>  second next slide</a:t>
            </a:r>
            <a:endParaRPr lang="en-GB" b="1" dirty="0">
              <a:solidFill>
                <a:srgbClr val="00B050"/>
              </a:solidFill>
              <a:latin typeface="Montserrat" pitchFamily="2" charset="77"/>
            </a:endParaRPr>
          </a:p>
          <a:p>
            <a:pPr marL="296863" lvl="4" indent="-285750">
              <a:lnSpc>
                <a:spcPct val="130000"/>
              </a:lnSpc>
              <a:buFont typeface="Wingdings" pitchFamily="2" charset="2"/>
              <a:buChar char="v"/>
            </a:pPr>
            <a:r>
              <a:rPr lang="en-GB" dirty="0">
                <a:solidFill>
                  <a:schemeClr val="tx1"/>
                </a:solidFill>
                <a:latin typeface="Montserrat" pitchFamily="2" charset="77"/>
              </a:rPr>
              <a:t>CARB-23-04: Update GHG Roadmap (focus on Action List)</a:t>
            </a:r>
          </a:p>
          <a:p>
            <a:pPr marL="296863" lvl="4" indent="-285750">
              <a:lnSpc>
                <a:spcPct val="130000"/>
              </a:lnSpc>
              <a:buFont typeface="Wingdings" pitchFamily="2" charset="2"/>
              <a:buChar char="v"/>
            </a:pPr>
            <a:r>
              <a:rPr lang="en-GB" dirty="0">
                <a:solidFill>
                  <a:schemeClr val="tx1"/>
                </a:solidFill>
                <a:latin typeface="Montserrat" pitchFamily="2" charset="77"/>
              </a:rPr>
              <a:t>CARB-23-05: New Space and GHG product development and standards setting</a:t>
            </a:r>
          </a:p>
          <a:p>
            <a:pPr marL="11113" lvl="4">
              <a:lnSpc>
                <a:spcPct val="130000"/>
              </a:lnSpc>
            </a:pPr>
            <a:endParaRPr lang="en-GB" dirty="0">
              <a:solidFill>
                <a:srgbClr val="355D6D"/>
              </a:solidFill>
              <a:effectLst/>
              <a:latin typeface="Montserrat" pitchFamily="2" charset="77"/>
            </a:endParaRPr>
          </a:p>
          <a:p>
            <a:pPr marL="11113" lvl="4">
              <a:lnSpc>
                <a:spcPct val="130000"/>
              </a:lnSpc>
            </a:pPr>
            <a:endParaRPr lang="en-NL" dirty="0">
              <a:solidFill>
                <a:schemeClr val="tx1"/>
              </a:solidFill>
              <a:latin typeface="Montserrat" pitchFamily="2" charset="77"/>
            </a:endParaRPr>
          </a:p>
          <a:p>
            <a:pPr marL="296863" lvl="4" indent="-285750">
              <a:lnSpc>
                <a:spcPct val="130000"/>
              </a:lnSpc>
              <a:buFont typeface="Arial" panose="020B0604020202020204" pitchFamily="34" charset="0"/>
              <a:buChar char="•"/>
            </a:pPr>
            <a:endParaRPr lang="en-NL" dirty="0">
              <a:solidFill>
                <a:schemeClr val="tx1"/>
              </a:solidFill>
              <a:latin typeface="Montserrat" pitchFamily="2" charset="77"/>
            </a:endParaRPr>
          </a:p>
        </p:txBody>
      </p:sp>
    </p:spTree>
    <p:extLst>
      <p:ext uri="{BB962C8B-B14F-4D97-AF65-F5344CB8AC3E}">
        <p14:creationId xmlns:p14="http://schemas.microsoft.com/office/powerpoint/2010/main" val="329091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F3B37-4857-F7B5-28D3-3B55445B2459}"/>
              </a:ext>
            </a:extLst>
          </p:cNvPr>
          <p:cNvSpPr txBox="1">
            <a:spLocks/>
          </p:cNvSpPr>
          <p:nvPr/>
        </p:nvSpPr>
        <p:spPr>
          <a:xfrm>
            <a:off x="1967065" y="1065305"/>
            <a:ext cx="8291209" cy="2456481"/>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324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auto"/>
            <a:r>
              <a:rPr lang="en-US" sz="4000" kern="0" dirty="0">
                <a:latin typeface="Montserrat" pitchFamily="2" charset="77"/>
              </a:rPr>
              <a:t>Lessons learned from </a:t>
            </a:r>
            <a:r>
              <a:rPr lang="en-US" sz="4000" kern="0" dirty="0">
                <a:solidFill>
                  <a:srgbClr val="000000"/>
                </a:solidFill>
                <a:latin typeface="Montserrat" pitchFamily="2" charset="77"/>
              </a:rPr>
              <a:t>GST pilot CO</a:t>
            </a:r>
            <a:r>
              <a:rPr lang="en-US" sz="4000" kern="0" baseline="-25000" dirty="0">
                <a:solidFill>
                  <a:srgbClr val="000000"/>
                </a:solidFill>
                <a:latin typeface="Montserrat" pitchFamily="2" charset="77"/>
              </a:rPr>
              <a:t>2</a:t>
            </a:r>
            <a:r>
              <a:rPr lang="en-US" sz="4000" kern="0" dirty="0">
                <a:solidFill>
                  <a:srgbClr val="000000"/>
                </a:solidFill>
                <a:latin typeface="Montserrat" pitchFamily="2" charset="77"/>
              </a:rPr>
              <a:t> and CH</a:t>
            </a:r>
            <a:r>
              <a:rPr lang="en-US" sz="4000" kern="0" baseline="-25000" dirty="0">
                <a:solidFill>
                  <a:srgbClr val="000000"/>
                </a:solidFill>
                <a:latin typeface="Montserrat" pitchFamily="2" charset="77"/>
              </a:rPr>
              <a:t>4</a:t>
            </a:r>
            <a:r>
              <a:rPr lang="en-US" sz="4000" kern="0" dirty="0">
                <a:solidFill>
                  <a:srgbClr val="000000"/>
                </a:solidFill>
                <a:latin typeface="Montserrat" pitchFamily="2" charset="77"/>
              </a:rPr>
              <a:t> products</a:t>
            </a:r>
            <a:br>
              <a:rPr lang="en-US" sz="4000" kern="0" dirty="0">
                <a:solidFill>
                  <a:srgbClr val="000000"/>
                </a:solidFill>
                <a:latin typeface="Montserrat" pitchFamily="2" charset="77"/>
              </a:rPr>
            </a:br>
            <a:br>
              <a:rPr lang="en-US" sz="2000" kern="0" dirty="0">
                <a:solidFill>
                  <a:srgbClr val="000000"/>
                </a:solidFill>
                <a:latin typeface="Montserrat" pitchFamily="2" charset="77"/>
              </a:rPr>
            </a:br>
            <a:r>
              <a:rPr lang="en-US" sz="1800" kern="0" dirty="0">
                <a:solidFill>
                  <a:srgbClr val="000000"/>
                </a:solidFill>
                <a:latin typeface="Montserrat" pitchFamily="2" charset="77"/>
              </a:rPr>
              <a:t>Kindly provided by B. Byrne and J. Worden (NASA-JPL)</a:t>
            </a:r>
            <a:endParaRPr lang="en-US" sz="4000" kern="0" dirty="0">
              <a:latin typeface="Montserrat" pitchFamily="2" charset="77"/>
            </a:endParaRPr>
          </a:p>
        </p:txBody>
      </p:sp>
      <p:sp>
        <p:nvSpPr>
          <p:cNvPr id="7" name="TextBox 6">
            <a:extLst>
              <a:ext uri="{FF2B5EF4-FFF2-40B4-BE49-F238E27FC236}">
                <a16:creationId xmlns:a16="http://schemas.microsoft.com/office/drawing/2014/main" id="{70BFD5B0-F922-9E03-946B-F9710DE4FC85}"/>
              </a:ext>
            </a:extLst>
          </p:cNvPr>
          <p:cNvSpPr txBox="1"/>
          <p:nvPr/>
        </p:nvSpPr>
        <p:spPr>
          <a:xfrm>
            <a:off x="1884768" y="3160004"/>
            <a:ext cx="7842965" cy="2539157"/>
          </a:xfrm>
          <a:prstGeom prst="rect">
            <a:avLst/>
          </a:prstGeom>
          <a:noFill/>
        </p:spPr>
        <p:txBody>
          <a:bodyPr wrap="square">
            <a:spAutoFit/>
          </a:bodyPr>
          <a:lstStyle/>
          <a:p>
            <a:pPr marL="72000" marR="0" algn="l">
              <a:spcBef>
                <a:spcPts val="600"/>
              </a:spcBef>
              <a:spcAft>
                <a:spcPts val="0"/>
              </a:spcAft>
            </a:pPr>
            <a:r>
              <a:rPr lang="en-GB" sz="1600" b="1" i="0" u="none" strike="noStrike" dirty="0">
                <a:solidFill>
                  <a:srgbClr val="000000"/>
                </a:solidFill>
                <a:effectLst/>
                <a:latin typeface="Montserrat" pitchFamily="2" charset="77"/>
              </a:rPr>
              <a:t>Key take-home message</a:t>
            </a:r>
            <a:r>
              <a:rPr lang="en-GB" sz="1600" b="0" i="0" u="none" strike="noStrike" dirty="0">
                <a:solidFill>
                  <a:srgbClr val="000000"/>
                </a:solidFill>
                <a:effectLst/>
                <a:latin typeface="Montserrat" pitchFamily="2" charset="77"/>
              </a:rPr>
              <a:t>:</a:t>
            </a:r>
          </a:p>
          <a:p>
            <a:pPr marL="357188" marR="0" indent="-285750" algn="just">
              <a:spcBef>
                <a:spcPts val="600"/>
              </a:spcBef>
              <a:spcAft>
                <a:spcPts val="0"/>
              </a:spcAft>
              <a:buFont typeface="Wingdings" pitchFamily="2" charset="2"/>
              <a:buChar char="v"/>
            </a:pPr>
            <a:r>
              <a:rPr lang="en-GB" sz="1600" dirty="0">
                <a:solidFill>
                  <a:srgbClr val="000000"/>
                </a:solidFill>
                <a:latin typeface="Montserrat" pitchFamily="2" charset="77"/>
              </a:rPr>
              <a:t>A</a:t>
            </a:r>
            <a:r>
              <a:rPr lang="en-GB" sz="1600" b="0" i="0" u="none" strike="noStrike" dirty="0">
                <a:solidFill>
                  <a:srgbClr val="000000"/>
                </a:solidFill>
                <a:effectLst/>
                <a:latin typeface="Montserrat" pitchFamily="2" charset="77"/>
              </a:rPr>
              <a:t> number of challenges have been noted that need to be addressed for the GST product.  However, it’s also important to note the substantial interest from both the public and policymakers in the product.  </a:t>
            </a:r>
            <a:endParaRPr lang="en-GB" sz="1600" dirty="0">
              <a:solidFill>
                <a:srgbClr val="000000"/>
              </a:solidFill>
              <a:latin typeface="Montserrat" pitchFamily="2" charset="77"/>
            </a:endParaRPr>
          </a:p>
          <a:p>
            <a:pPr marL="357188" marR="0" indent="-285750" algn="just">
              <a:spcBef>
                <a:spcPts val="600"/>
              </a:spcBef>
              <a:spcAft>
                <a:spcPts val="0"/>
              </a:spcAft>
              <a:buFont typeface="Wingdings" pitchFamily="2" charset="2"/>
              <a:buChar char="v"/>
            </a:pPr>
            <a:r>
              <a:rPr lang="en-GB" sz="1600" b="0" i="0" u="none" strike="noStrike" dirty="0">
                <a:solidFill>
                  <a:srgbClr val="000000"/>
                </a:solidFill>
                <a:effectLst/>
                <a:latin typeface="Montserrat" pitchFamily="2" charset="77"/>
              </a:rPr>
              <a:t>As noted </a:t>
            </a:r>
            <a:r>
              <a:rPr lang="en-GB" sz="1600" dirty="0">
                <a:solidFill>
                  <a:srgbClr val="000000"/>
                </a:solidFill>
                <a:latin typeface="Montserrat" pitchFamily="2" charset="77"/>
              </a:rPr>
              <a:t>at </a:t>
            </a:r>
            <a:r>
              <a:rPr lang="en-GB" sz="1600" b="0" i="0" u="none" strike="noStrike" dirty="0">
                <a:solidFill>
                  <a:srgbClr val="000000"/>
                </a:solidFill>
                <a:effectLst/>
                <a:latin typeface="Montserrat" pitchFamily="2" charset="77"/>
              </a:rPr>
              <a:t>the WMO Workshop</a:t>
            </a:r>
            <a:r>
              <a:rPr lang="en-GB" sz="1600" dirty="0">
                <a:solidFill>
                  <a:srgbClr val="000000"/>
                </a:solidFill>
                <a:latin typeface="Montserrat" pitchFamily="2" charset="77"/>
              </a:rPr>
              <a:t> </a:t>
            </a:r>
            <a:r>
              <a:rPr lang="en-GB" sz="1600" b="0" i="0" u="none" strike="noStrike" dirty="0">
                <a:solidFill>
                  <a:srgbClr val="000000"/>
                </a:solidFill>
                <a:effectLst/>
                <a:latin typeface="Montserrat" pitchFamily="2" charset="77"/>
              </a:rPr>
              <a:t>and the press release on these products, there is a clear need for this </a:t>
            </a:r>
            <a:r>
              <a:rPr lang="en-GB" sz="1600" dirty="0">
                <a:solidFill>
                  <a:srgbClr val="000000"/>
                </a:solidFill>
                <a:latin typeface="Montserrat" pitchFamily="2" charset="77"/>
              </a:rPr>
              <a:t>information with over 50 countries not reporting emissions in the last decade.  </a:t>
            </a:r>
          </a:p>
          <a:p>
            <a:pPr marL="357188" marR="0" indent="-285750" algn="just">
              <a:spcBef>
                <a:spcPts val="600"/>
              </a:spcBef>
              <a:spcAft>
                <a:spcPts val="0"/>
              </a:spcAft>
              <a:buFont typeface="Wingdings" pitchFamily="2" charset="2"/>
              <a:buChar char="v"/>
            </a:pPr>
            <a:r>
              <a:rPr lang="en-GB" sz="1600" b="0" i="0" u="none" strike="noStrike" dirty="0">
                <a:solidFill>
                  <a:srgbClr val="000000"/>
                </a:solidFill>
                <a:effectLst/>
                <a:latin typeface="Montserrat" pitchFamily="2" charset="77"/>
              </a:rPr>
              <a:t>These lessons learned provide the context and motivation to advance and improve on these products.</a:t>
            </a:r>
          </a:p>
        </p:txBody>
      </p:sp>
      <p:sp>
        <p:nvSpPr>
          <p:cNvPr id="3" name="TextBox 2">
            <a:extLst>
              <a:ext uri="{FF2B5EF4-FFF2-40B4-BE49-F238E27FC236}">
                <a16:creationId xmlns:a16="http://schemas.microsoft.com/office/drawing/2014/main" id="{F25420D9-73FB-D7C1-AC83-20D6CF634DB9}"/>
              </a:ext>
            </a:extLst>
          </p:cNvPr>
          <p:cNvSpPr txBox="1"/>
          <p:nvPr/>
        </p:nvSpPr>
        <p:spPr>
          <a:xfrm>
            <a:off x="2816162" y="5973481"/>
            <a:ext cx="6144768" cy="369332"/>
          </a:xfrm>
          <a:prstGeom prst="rect">
            <a:avLst/>
          </a:prstGeom>
          <a:noFill/>
        </p:spPr>
        <p:txBody>
          <a:bodyPr wrap="square">
            <a:spAutoFit/>
          </a:bodyPr>
          <a:lstStyle/>
          <a:p>
            <a:r>
              <a:rPr lang="en-GB" b="1" dirty="0">
                <a:solidFill>
                  <a:srgbClr val="00B050"/>
                </a:solidFill>
                <a:latin typeface="Montserrat" pitchFamily="2" charset="77"/>
                <a:sym typeface="Wingdings" pitchFamily="2" charset="2"/>
              </a:rPr>
              <a:t>  Further details in backup slides</a:t>
            </a:r>
            <a:endParaRPr lang="en-NL" dirty="0"/>
          </a:p>
        </p:txBody>
      </p:sp>
    </p:spTree>
    <p:extLst>
      <p:ext uri="{BB962C8B-B14F-4D97-AF65-F5344CB8AC3E}">
        <p14:creationId xmlns:p14="http://schemas.microsoft.com/office/powerpoint/2010/main" val="195027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3;p8">
            <a:extLst>
              <a:ext uri="{FF2B5EF4-FFF2-40B4-BE49-F238E27FC236}">
                <a16:creationId xmlns:a16="http://schemas.microsoft.com/office/drawing/2014/main" id="{ADC19E1A-B90F-A1B6-95C7-281A05CAB2D0}"/>
              </a:ext>
            </a:extLst>
          </p:cNvPr>
          <p:cNvSpPr txBox="1"/>
          <p:nvPr/>
        </p:nvSpPr>
        <p:spPr>
          <a:xfrm>
            <a:off x="138948" y="217146"/>
            <a:ext cx="9768377" cy="584735"/>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3200" dirty="0">
                <a:solidFill>
                  <a:schemeClr val="lt1"/>
                </a:solidFill>
                <a:latin typeface="Montserrat"/>
                <a:ea typeface="Montserrat"/>
                <a:cs typeface="Montserrat"/>
                <a:sym typeface="Montserrat"/>
              </a:rPr>
              <a:t>GCOS IP Response for GHG-related activities </a:t>
            </a:r>
            <a:endParaRPr sz="1200" dirty="0">
              <a:latin typeface="Montserrat"/>
              <a:ea typeface="Montserrat"/>
              <a:cs typeface="Montserrat"/>
              <a:sym typeface="Montserrat"/>
            </a:endParaRPr>
          </a:p>
        </p:txBody>
      </p:sp>
      <p:sp>
        <p:nvSpPr>
          <p:cNvPr id="4" name="Content Placeholder 2">
            <a:extLst>
              <a:ext uri="{FF2B5EF4-FFF2-40B4-BE49-F238E27FC236}">
                <a16:creationId xmlns:a16="http://schemas.microsoft.com/office/drawing/2014/main" id="{D7F6FF47-9FC7-F7FF-9EC0-E9B46F2BD2C1}"/>
              </a:ext>
            </a:extLst>
          </p:cNvPr>
          <p:cNvSpPr>
            <a:spLocks noGrp="1"/>
          </p:cNvSpPr>
          <p:nvPr>
            <p:ph sz="half" idx="1"/>
          </p:nvPr>
        </p:nvSpPr>
        <p:spPr>
          <a:xfrm>
            <a:off x="216000" y="1383527"/>
            <a:ext cx="11257732" cy="4708928"/>
          </a:xfrm>
        </p:spPr>
        <p:txBody>
          <a:bodyPr/>
          <a:lstStyle/>
          <a:p>
            <a:pPr marL="342900" indent="-342900">
              <a:lnSpc>
                <a:spcPct val="130000"/>
              </a:lnSpc>
              <a:buFont typeface="Wingdings" pitchFamily="2" charset="2"/>
              <a:buChar char="v"/>
            </a:pPr>
            <a:r>
              <a:rPr lang="en-US" sz="2000" dirty="0">
                <a:solidFill>
                  <a:schemeClr val="tx1"/>
                </a:solidFill>
                <a:latin typeface="Montserrat" pitchFamily="2" charset="77"/>
              </a:rPr>
              <a:t>B3.1 –</a:t>
            </a:r>
            <a:r>
              <a:rPr lang="en-US" sz="2000" dirty="0">
                <a:latin typeface="Montserrat" pitchFamily="2" charset="77"/>
              </a:rPr>
              <a:t> </a:t>
            </a:r>
            <a:r>
              <a:rPr lang="en-US" sz="2000" b="0" i="0" u="none" strike="noStrike" dirty="0">
                <a:solidFill>
                  <a:srgbClr val="000000"/>
                </a:solidFill>
                <a:effectLst/>
                <a:latin typeface="Montserrat" pitchFamily="2" charset="77"/>
              </a:rPr>
              <a:t>Improve diurnal sampling of observations and coverage of GHGs, precursor</a:t>
            </a:r>
          </a:p>
          <a:p>
            <a:pPr marL="1069975">
              <a:lnSpc>
                <a:spcPct val="130000"/>
              </a:lnSpc>
            </a:pPr>
            <a:r>
              <a:rPr lang="en-US" sz="2000" b="0" i="0" u="none" strike="noStrike" dirty="0">
                <a:solidFill>
                  <a:srgbClr val="000000"/>
                </a:solidFill>
                <a:effectLst/>
                <a:latin typeface="Montserrat" pitchFamily="2" charset="77"/>
              </a:rPr>
              <a:t> aerosols, and solar-induced fluorescence (SIF) to improve estimation of  </a:t>
            </a:r>
            <a:br>
              <a:rPr lang="en-US" sz="2000" b="0" i="0" u="none" strike="noStrike" dirty="0">
                <a:solidFill>
                  <a:srgbClr val="000000"/>
                </a:solidFill>
                <a:effectLst/>
                <a:latin typeface="Montserrat" pitchFamily="2" charset="77"/>
              </a:rPr>
            </a:br>
            <a:r>
              <a:rPr lang="en-US" sz="2000" b="0" i="0" u="none" strike="noStrike" dirty="0">
                <a:solidFill>
                  <a:srgbClr val="000000"/>
                </a:solidFill>
                <a:effectLst/>
                <a:latin typeface="Montserrat" pitchFamily="2" charset="77"/>
              </a:rPr>
              <a:t> emissions and vegetation carbon update</a:t>
            </a:r>
          </a:p>
          <a:p>
            <a:pPr marL="342900" indent="-342900">
              <a:lnSpc>
                <a:spcPct val="130000"/>
              </a:lnSpc>
              <a:buFont typeface="Wingdings" pitchFamily="2" charset="2"/>
              <a:buChar char="v"/>
            </a:pPr>
            <a:r>
              <a:rPr lang="en-US" sz="2000" dirty="0">
                <a:solidFill>
                  <a:srgbClr val="000000"/>
                </a:solidFill>
                <a:latin typeface="Montserrat" pitchFamily="2" charset="77"/>
              </a:rPr>
              <a:t>F2.2 </a:t>
            </a:r>
            <a:r>
              <a:rPr lang="en-US" sz="2000" dirty="0">
                <a:latin typeface="Montserrat" pitchFamily="2" charset="77"/>
              </a:rPr>
              <a:t>– </a:t>
            </a:r>
            <a:r>
              <a:rPr lang="en-US" sz="2000" b="0" i="0" u="none" strike="noStrike" dirty="0">
                <a:solidFill>
                  <a:srgbClr val="000000"/>
                </a:solidFill>
                <a:effectLst/>
                <a:latin typeface="Montserrat" pitchFamily="2" charset="77"/>
              </a:rPr>
              <a:t>GHG at high latitudes with a focus on the permafrost regions in wintertime</a:t>
            </a:r>
            <a:endParaRPr lang="en-US" sz="2000" dirty="0">
              <a:solidFill>
                <a:srgbClr val="000000"/>
              </a:solidFill>
              <a:latin typeface="Montserrat" pitchFamily="2" charset="77"/>
            </a:endParaRPr>
          </a:p>
          <a:p>
            <a:pPr marL="342900" indent="-342900">
              <a:lnSpc>
                <a:spcPct val="130000"/>
              </a:lnSpc>
              <a:buFont typeface="Wingdings" pitchFamily="2" charset="2"/>
              <a:buChar char="v"/>
            </a:pPr>
            <a:r>
              <a:rPr lang="en-US" sz="2000" b="0" i="0" u="none" strike="noStrike" dirty="0">
                <a:solidFill>
                  <a:srgbClr val="000000"/>
                </a:solidFill>
                <a:effectLst/>
                <a:latin typeface="Montserrat" pitchFamily="2" charset="77"/>
              </a:rPr>
              <a:t>F5    – Develop an integrated operational global GHG monitoring system</a:t>
            </a:r>
          </a:p>
          <a:p>
            <a:pPr marL="1514475" indent="-317500">
              <a:lnSpc>
                <a:spcPct val="130000"/>
              </a:lnSpc>
              <a:buFont typeface="Wingdings" pitchFamily="2" charset="2"/>
              <a:buChar char="v"/>
            </a:pPr>
            <a:r>
              <a:rPr lang="en-US" b="0" i="0" u="none" strike="noStrike" dirty="0">
                <a:solidFill>
                  <a:srgbClr val="000000"/>
                </a:solidFill>
                <a:effectLst/>
                <a:latin typeface="Montserrat" pitchFamily="2" charset="77"/>
              </a:rPr>
              <a:t>Design a constellation of operational satellites to provide near-real time global coverage of CO2 and CH4 column observations (and profiles to the extent possible)</a:t>
            </a:r>
            <a:endParaRPr lang="en-US" dirty="0">
              <a:solidFill>
                <a:srgbClr val="000000"/>
              </a:solidFill>
              <a:latin typeface="Montserrat" pitchFamily="2" charset="77"/>
            </a:endParaRPr>
          </a:p>
          <a:p>
            <a:pPr marL="1514475" indent="-317500">
              <a:lnSpc>
                <a:spcPct val="130000"/>
              </a:lnSpc>
              <a:buFont typeface="Wingdings" pitchFamily="2" charset="2"/>
              <a:buChar char="v"/>
            </a:pPr>
            <a:r>
              <a:rPr lang="en-US" b="0" i="0" u="none" strike="noStrike" dirty="0">
                <a:solidFill>
                  <a:srgbClr val="000000"/>
                </a:solidFill>
                <a:effectLst/>
                <a:latin typeface="Montserrat" pitchFamily="2" charset="77"/>
              </a:rPr>
              <a:t>Improve and coordinate measurements of relevant ECVs at anthropogenic emission hotspots (large cities, powerplants) to support emission monitoring and the validation of tropospheric measurements by satellites</a:t>
            </a:r>
          </a:p>
        </p:txBody>
      </p:sp>
    </p:spTree>
    <p:extLst>
      <p:ext uri="{BB962C8B-B14F-4D97-AF65-F5344CB8AC3E}">
        <p14:creationId xmlns:p14="http://schemas.microsoft.com/office/powerpoint/2010/main" val="197840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3;p8">
            <a:extLst>
              <a:ext uri="{FF2B5EF4-FFF2-40B4-BE49-F238E27FC236}">
                <a16:creationId xmlns:a16="http://schemas.microsoft.com/office/drawing/2014/main" id="{ADC19E1A-B90F-A1B6-95C7-281A05CAB2D0}"/>
              </a:ext>
            </a:extLst>
          </p:cNvPr>
          <p:cNvSpPr txBox="1"/>
          <p:nvPr/>
        </p:nvSpPr>
        <p:spPr>
          <a:xfrm>
            <a:off x="123045" y="177390"/>
            <a:ext cx="9768377"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CEOS Work Plan &amp; Way forward 2/2</a:t>
            </a:r>
            <a:endParaRPr sz="1600" dirty="0">
              <a:latin typeface="Montserrat"/>
              <a:ea typeface="Montserrat"/>
              <a:cs typeface="Montserrat"/>
              <a:sym typeface="Montserrat"/>
            </a:endParaRPr>
          </a:p>
        </p:txBody>
      </p:sp>
      <p:sp>
        <p:nvSpPr>
          <p:cNvPr id="5" name="Content Placeholder 2">
            <a:extLst>
              <a:ext uri="{FF2B5EF4-FFF2-40B4-BE49-F238E27FC236}">
                <a16:creationId xmlns:a16="http://schemas.microsoft.com/office/drawing/2014/main" id="{21793CCC-CDB3-87A9-99AF-B172CC2724A2}"/>
              </a:ext>
            </a:extLst>
          </p:cNvPr>
          <p:cNvSpPr>
            <a:spLocks noGrp="1"/>
          </p:cNvSpPr>
          <p:nvPr>
            <p:ph sz="half" idx="1"/>
          </p:nvPr>
        </p:nvSpPr>
        <p:spPr>
          <a:xfrm>
            <a:off x="381920" y="1152939"/>
            <a:ext cx="10829419" cy="5030083"/>
          </a:xfrm>
        </p:spPr>
        <p:txBody>
          <a:bodyPr/>
          <a:lstStyle/>
          <a:p>
            <a:pPr marL="11113" lvl="4">
              <a:lnSpc>
                <a:spcPct val="130000"/>
              </a:lnSpc>
            </a:pPr>
            <a:r>
              <a:rPr lang="en-NL" sz="2000" dirty="0">
                <a:solidFill>
                  <a:schemeClr val="tx1"/>
                </a:solidFill>
                <a:latin typeface="Montserrat" pitchFamily="2" charset="77"/>
              </a:rPr>
              <a:t>GHG Task Team aims to meet again on Monday </a:t>
            </a:r>
            <a:r>
              <a:rPr lang="en-NL" sz="2000" b="1" dirty="0">
                <a:solidFill>
                  <a:schemeClr val="tx1"/>
                </a:solidFill>
                <a:latin typeface="Montserrat" pitchFamily="2" charset="77"/>
              </a:rPr>
              <a:t>16 October</a:t>
            </a:r>
            <a:r>
              <a:rPr lang="en-NL" sz="2000" dirty="0">
                <a:solidFill>
                  <a:schemeClr val="tx1"/>
                </a:solidFill>
                <a:latin typeface="Montserrat" pitchFamily="2" charset="77"/>
              </a:rPr>
              <a:t>, which is jointly with WG C</a:t>
            </a:r>
            <a:r>
              <a:rPr lang="en-GB" sz="2000" dirty="0">
                <a:solidFill>
                  <a:schemeClr val="tx1"/>
                </a:solidFill>
                <a:latin typeface="Montserrat" pitchFamily="2" charset="77"/>
              </a:rPr>
              <a:t>l</a:t>
            </a:r>
            <a:r>
              <a:rPr lang="en-NL" sz="2000" dirty="0">
                <a:solidFill>
                  <a:schemeClr val="tx1"/>
                </a:solidFill>
                <a:latin typeface="Montserrat" pitchFamily="2" charset="77"/>
              </a:rPr>
              <a:t>imate &amp; before CEOS SIT TW of October 2023.</a:t>
            </a:r>
          </a:p>
          <a:p>
            <a:pPr marL="11113" lvl="4">
              <a:lnSpc>
                <a:spcPct val="130000"/>
              </a:lnSpc>
            </a:pPr>
            <a:endParaRPr lang="en-NL" sz="2000" dirty="0">
              <a:solidFill>
                <a:schemeClr val="tx1"/>
              </a:solidFill>
              <a:latin typeface="Montserrat" pitchFamily="2" charset="77"/>
            </a:endParaRPr>
          </a:p>
          <a:p>
            <a:pPr marL="11113" lvl="4">
              <a:lnSpc>
                <a:spcPct val="130000"/>
              </a:lnSpc>
            </a:pPr>
            <a:r>
              <a:rPr lang="en-NL" sz="2000" b="1" dirty="0">
                <a:solidFill>
                  <a:schemeClr val="tx1"/>
                </a:solidFill>
                <a:latin typeface="Montserrat" pitchFamily="2" charset="77"/>
              </a:rPr>
              <a:t>Closing comments:</a:t>
            </a:r>
          </a:p>
          <a:p>
            <a:pPr>
              <a:lnSpc>
                <a:spcPct val="130000"/>
              </a:lnSpc>
            </a:pPr>
            <a:r>
              <a:rPr lang="en-GB" sz="2000" dirty="0">
                <a:solidFill>
                  <a:srgbClr val="355D6D"/>
                </a:solidFill>
                <a:latin typeface="Montserrat" pitchFamily="2" charset="77"/>
              </a:rPr>
              <a:t>GHG Task Team </a:t>
            </a:r>
            <a:r>
              <a:rPr lang="en-NL" sz="2000" dirty="0">
                <a:solidFill>
                  <a:schemeClr val="tx1"/>
                </a:solidFill>
                <a:latin typeface="Montserrat" pitchFamily="2" charset="77"/>
              </a:rPr>
              <a:t>welcomes the potential </a:t>
            </a:r>
            <a:r>
              <a:rPr lang="en-GB" sz="2000" dirty="0">
                <a:solidFill>
                  <a:srgbClr val="355D6D"/>
                </a:solidFill>
                <a:effectLst/>
                <a:latin typeface="Montserrat" pitchFamily="2" charset="77"/>
              </a:rPr>
              <a:t>WMO initiative aiming to develop a</a:t>
            </a:r>
            <a:br>
              <a:rPr lang="en-GB" sz="2000" dirty="0">
                <a:solidFill>
                  <a:srgbClr val="355D6D"/>
                </a:solidFill>
                <a:effectLst/>
                <a:latin typeface="Montserrat" pitchFamily="2" charset="77"/>
              </a:rPr>
            </a:br>
            <a:r>
              <a:rPr lang="en-GB" sz="2000" dirty="0">
                <a:solidFill>
                  <a:srgbClr val="355D6D"/>
                </a:solidFill>
                <a:effectLst/>
                <a:latin typeface="Montserrat" pitchFamily="2" charset="77"/>
              </a:rPr>
              <a:t> GHG Monitoring Infrastructure</a:t>
            </a:r>
            <a:r>
              <a:rPr lang="en-GB" sz="2000" dirty="0">
                <a:solidFill>
                  <a:srgbClr val="355D6D"/>
                </a:solidFill>
                <a:latin typeface="Montserrat" pitchFamily="2" charset="77"/>
              </a:rPr>
              <a:t>. Our role is likely to continue, as space expertise </a:t>
            </a:r>
            <a:br>
              <a:rPr lang="en-GB" sz="2000" dirty="0">
                <a:solidFill>
                  <a:srgbClr val="355D6D"/>
                </a:solidFill>
                <a:latin typeface="Montserrat" pitchFamily="2" charset="77"/>
              </a:rPr>
            </a:br>
            <a:r>
              <a:rPr lang="en-GB" sz="2000" dirty="0">
                <a:solidFill>
                  <a:srgbClr val="355D6D"/>
                </a:solidFill>
                <a:latin typeface="Montserrat" pitchFamily="2" charset="77"/>
              </a:rPr>
              <a:t>lies within CEOS/CGMS.</a:t>
            </a:r>
          </a:p>
          <a:p>
            <a:pPr>
              <a:lnSpc>
                <a:spcPct val="130000"/>
              </a:lnSpc>
            </a:pPr>
            <a:endParaRPr lang="en-GB" sz="2000" dirty="0">
              <a:solidFill>
                <a:srgbClr val="355D6D"/>
              </a:solidFill>
              <a:latin typeface="Montserrat" pitchFamily="2" charset="77"/>
            </a:endParaRPr>
          </a:p>
          <a:p>
            <a:pPr>
              <a:lnSpc>
                <a:spcPct val="130000"/>
              </a:lnSpc>
            </a:pPr>
            <a:r>
              <a:rPr lang="en-GB" sz="2000" dirty="0">
                <a:solidFill>
                  <a:srgbClr val="355D6D"/>
                </a:solidFill>
                <a:effectLst/>
                <a:latin typeface="Montserrat" pitchFamily="2" charset="77"/>
              </a:rPr>
              <a:t>We greatly thank </a:t>
            </a:r>
            <a:r>
              <a:rPr lang="en-GB" sz="2000" b="1" dirty="0">
                <a:solidFill>
                  <a:srgbClr val="355D6D"/>
                </a:solidFill>
                <a:effectLst/>
                <a:latin typeface="Montserrat" pitchFamily="2" charset="77"/>
              </a:rPr>
              <a:t>Mark Dowell </a:t>
            </a:r>
            <a:r>
              <a:rPr lang="en-GB" sz="2000" dirty="0">
                <a:solidFill>
                  <a:srgbClr val="355D6D"/>
                </a:solidFill>
                <a:effectLst/>
                <a:latin typeface="Montserrat" pitchFamily="2" charset="77"/>
              </a:rPr>
              <a:t>for leading the GHG Task Team in the past period!</a:t>
            </a:r>
            <a:endParaRPr lang="en-NL" sz="2000" dirty="0">
              <a:solidFill>
                <a:schemeClr val="tx1"/>
              </a:solidFill>
              <a:latin typeface="Montserrat" pitchFamily="2" charset="77"/>
            </a:endParaRPr>
          </a:p>
        </p:txBody>
      </p:sp>
    </p:spTree>
    <p:extLst>
      <p:ext uri="{BB962C8B-B14F-4D97-AF65-F5344CB8AC3E}">
        <p14:creationId xmlns:p14="http://schemas.microsoft.com/office/powerpoint/2010/main" val="16786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F3B37-4857-F7B5-28D3-3B55445B2459}"/>
              </a:ext>
            </a:extLst>
          </p:cNvPr>
          <p:cNvSpPr txBox="1">
            <a:spLocks/>
          </p:cNvSpPr>
          <p:nvPr/>
        </p:nvSpPr>
        <p:spPr>
          <a:xfrm>
            <a:off x="2049361" y="2939825"/>
            <a:ext cx="8575967" cy="2456481"/>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324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auto"/>
            <a:r>
              <a:rPr lang="en-US" sz="4000" kern="0" dirty="0">
                <a:latin typeface="Montserrat" pitchFamily="2" charset="77"/>
              </a:rPr>
              <a:t>Following slides are back-up slides with info on lessons learnt</a:t>
            </a:r>
          </a:p>
        </p:txBody>
      </p:sp>
    </p:spTree>
    <p:extLst>
      <p:ext uri="{BB962C8B-B14F-4D97-AF65-F5344CB8AC3E}">
        <p14:creationId xmlns:p14="http://schemas.microsoft.com/office/powerpoint/2010/main" val="342861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CCC0-E24E-A4FE-CD64-A998FE62AD01}"/>
              </a:ext>
            </a:extLst>
          </p:cNvPr>
          <p:cNvSpPr>
            <a:spLocks noGrp="1"/>
          </p:cNvSpPr>
          <p:nvPr>
            <p:ph type="title"/>
          </p:nvPr>
        </p:nvSpPr>
        <p:spPr>
          <a:xfrm>
            <a:off x="339302" y="108355"/>
            <a:ext cx="10515600" cy="865762"/>
          </a:xfrm>
        </p:spPr>
        <p:txBody>
          <a:bodyPr>
            <a:normAutofit fontScale="90000"/>
          </a:bodyPr>
          <a:lstStyle/>
          <a:p>
            <a:pPr algn="l"/>
            <a:r>
              <a:rPr lang="en-US" dirty="0"/>
              <a:t>Review – CO</a:t>
            </a:r>
            <a:r>
              <a:rPr lang="en-US" baseline="-25000" dirty="0"/>
              <a:t>2</a:t>
            </a:r>
            <a:r>
              <a:rPr lang="en-US" dirty="0"/>
              <a:t> dataset</a:t>
            </a:r>
            <a:br>
              <a:rPr lang="en-US" dirty="0"/>
            </a:br>
            <a:r>
              <a:rPr lang="en-US" sz="1800" dirty="0"/>
              <a:t>Byrne et al. (2023): </a:t>
            </a:r>
            <a:r>
              <a:rPr lang="en-US" sz="1800" dirty="0">
                <a:hlinkClick r:id="rId2"/>
              </a:rPr>
              <a:t>https://doi.org/10.5194/essd-15-963-2023</a:t>
            </a:r>
            <a:br>
              <a:rPr lang="en-US" sz="1800" dirty="0"/>
            </a:br>
            <a:endParaRPr lang="en-US" sz="1800" dirty="0"/>
          </a:p>
        </p:txBody>
      </p:sp>
      <p:sp>
        <p:nvSpPr>
          <p:cNvPr id="3" name="Content Placeholder 2">
            <a:extLst>
              <a:ext uri="{FF2B5EF4-FFF2-40B4-BE49-F238E27FC236}">
                <a16:creationId xmlns:a16="http://schemas.microsoft.com/office/drawing/2014/main" id="{CFB01E2A-ADA5-7C62-AA2A-52958AEDF81B}"/>
              </a:ext>
            </a:extLst>
          </p:cNvPr>
          <p:cNvSpPr>
            <a:spLocks noGrp="1"/>
          </p:cNvSpPr>
          <p:nvPr>
            <p:ph idx="1"/>
          </p:nvPr>
        </p:nvSpPr>
        <p:spPr>
          <a:xfrm>
            <a:off x="16669" y="1154419"/>
            <a:ext cx="10515600" cy="5703580"/>
          </a:xfrm>
        </p:spPr>
        <p:txBody>
          <a:bodyPr>
            <a:normAutofit fontScale="92500" lnSpcReduction="10000"/>
          </a:bodyPr>
          <a:lstStyle/>
          <a:p>
            <a:r>
              <a:rPr lang="en-US" sz="2400" dirty="0">
                <a:solidFill>
                  <a:schemeClr val="tx1"/>
                </a:solidFill>
              </a:rPr>
              <a:t>Based on ensemble of CO</a:t>
            </a:r>
            <a:r>
              <a:rPr lang="en-US" sz="2400" baseline="-25000" dirty="0">
                <a:solidFill>
                  <a:schemeClr val="tx1"/>
                </a:solidFill>
              </a:rPr>
              <a:t>2</a:t>
            </a:r>
            <a:r>
              <a:rPr lang="en-US" sz="2400" dirty="0">
                <a:solidFill>
                  <a:schemeClr val="tx1"/>
                </a:solidFill>
              </a:rPr>
              <a:t> inversions (11 inversion systems)</a:t>
            </a:r>
          </a:p>
          <a:p>
            <a:pPr lvl="1"/>
            <a:r>
              <a:rPr lang="en-US" sz="2000" dirty="0">
                <a:solidFill>
                  <a:schemeClr val="tx1"/>
                </a:solidFill>
              </a:rPr>
              <a:t>Luckily could take advantage of ongoing OCO-2 MIP activities.</a:t>
            </a:r>
          </a:p>
          <a:p>
            <a:pPr lvl="1"/>
            <a:r>
              <a:rPr lang="en-US" sz="2000" dirty="0">
                <a:solidFill>
                  <a:schemeClr val="tx1"/>
                </a:solidFill>
              </a:rPr>
              <a:t>Allowed estimate of uncertainty from ensemble spread</a:t>
            </a:r>
            <a:br>
              <a:rPr lang="en-US" dirty="0">
                <a:solidFill>
                  <a:schemeClr val="tx1"/>
                </a:solidFill>
              </a:rPr>
            </a:br>
            <a:endParaRPr lang="en-US" sz="1300" dirty="0">
              <a:solidFill>
                <a:schemeClr val="tx1"/>
              </a:solidFill>
            </a:endParaRPr>
          </a:p>
          <a:p>
            <a:r>
              <a:rPr lang="en-US" sz="2400" dirty="0">
                <a:solidFill>
                  <a:schemeClr val="tx1"/>
                </a:solidFill>
              </a:rPr>
              <a:t>Net surface-atmosphere fluxes were</a:t>
            </a:r>
            <a:br>
              <a:rPr lang="en-US" sz="2400" dirty="0">
                <a:solidFill>
                  <a:schemeClr val="tx1"/>
                </a:solidFill>
              </a:rPr>
            </a:br>
            <a:r>
              <a:rPr lang="en-US" sz="2400" dirty="0">
                <a:solidFill>
                  <a:schemeClr val="tx1"/>
                </a:solidFill>
              </a:rPr>
              <a:t>corrected for fossil fuel emissions and </a:t>
            </a:r>
            <a:br>
              <a:rPr lang="en-US" sz="2400" dirty="0">
                <a:solidFill>
                  <a:schemeClr val="tx1"/>
                </a:solidFill>
              </a:rPr>
            </a:br>
            <a:r>
              <a:rPr lang="en-US" sz="2400" dirty="0">
                <a:solidFill>
                  <a:schemeClr val="tx1"/>
                </a:solidFill>
              </a:rPr>
              <a:t>lateral fluxes to estimate carbon stock </a:t>
            </a:r>
            <a:br>
              <a:rPr lang="en-US" sz="2400" dirty="0">
                <a:solidFill>
                  <a:schemeClr val="tx1"/>
                </a:solidFill>
              </a:rPr>
            </a:br>
            <a:r>
              <a:rPr lang="en-US" sz="2400" dirty="0">
                <a:solidFill>
                  <a:schemeClr val="tx1"/>
                </a:solidFill>
              </a:rPr>
              <a:t>changes (to be more comparable to </a:t>
            </a:r>
            <a:br>
              <a:rPr lang="en-US" sz="2400" dirty="0">
                <a:solidFill>
                  <a:schemeClr val="tx1"/>
                </a:solidFill>
              </a:rPr>
            </a:br>
            <a:r>
              <a:rPr lang="en-US" sz="2400" dirty="0">
                <a:solidFill>
                  <a:schemeClr val="tx1"/>
                </a:solidFill>
              </a:rPr>
              <a:t>bottom-up inventories).</a:t>
            </a:r>
            <a:br>
              <a:rPr lang="en-US" sz="2400" dirty="0">
                <a:solidFill>
                  <a:schemeClr val="tx1"/>
                </a:solidFill>
              </a:rPr>
            </a:br>
            <a:endParaRPr lang="en-US" sz="1300" dirty="0">
              <a:solidFill>
                <a:schemeClr val="tx1"/>
              </a:solidFill>
            </a:endParaRPr>
          </a:p>
          <a:p>
            <a:r>
              <a:rPr lang="en-US" sz="2400" dirty="0">
                <a:solidFill>
                  <a:schemeClr val="tx1"/>
                </a:solidFill>
              </a:rPr>
              <a:t>Provided estimates of country and 1x1 gridded </a:t>
            </a:r>
            <a:br>
              <a:rPr lang="en-US" sz="2400" dirty="0">
                <a:solidFill>
                  <a:schemeClr val="tx1"/>
                </a:solidFill>
              </a:rPr>
            </a:br>
            <a:r>
              <a:rPr lang="en-US" sz="2400" dirty="0">
                <a:solidFill>
                  <a:schemeClr val="tx1"/>
                </a:solidFill>
              </a:rPr>
              <a:t>fluxes with uncertainties of: net surface-</a:t>
            </a:r>
            <a:br>
              <a:rPr lang="en-US" sz="2400" dirty="0">
                <a:solidFill>
                  <a:schemeClr val="tx1"/>
                </a:solidFill>
              </a:rPr>
            </a:br>
            <a:r>
              <a:rPr lang="en-US" sz="2400" dirty="0">
                <a:solidFill>
                  <a:schemeClr val="tx1"/>
                </a:solidFill>
              </a:rPr>
              <a:t>atmosphere flux (NCE), change in terrestrial </a:t>
            </a:r>
            <a:br>
              <a:rPr lang="en-US" sz="2400" dirty="0">
                <a:solidFill>
                  <a:schemeClr val="tx1"/>
                </a:solidFill>
              </a:rPr>
            </a:br>
            <a:r>
              <a:rPr lang="en-US" sz="2400" dirty="0">
                <a:solidFill>
                  <a:schemeClr val="tx1"/>
                </a:solidFill>
              </a:rPr>
              <a:t>carbon stocks (</a:t>
            </a:r>
            <a:r>
              <a:rPr lang="en-US" sz="2400" dirty="0" err="1">
                <a:solidFill>
                  <a:schemeClr val="tx1"/>
                </a:solidFill>
              </a:rPr>
              <a:t>dC</a:t>
            </a:r>
            <a:r>
              <a:rPr lang="en-US" sz="2400" dirty="0">
                <a:solidFill>
                  <a:schemeClr val="tx1"/>
                </a:solidFill>
              </a:rPr>
              <a:t>) and bottom-up fossil fuel</a:t>
            </a:r>
            <a:br>
              <a:rPr lang="en-US" sz="2400" dirty="0">
                <a:solidFill>
                  <a:schemeClr val="tx1"/>
                </a:solidFill>
              </a:rPr>
            </a:br>
            <a:r>
              <a:rPr lang="en-US" sz="2400" dirty="0">
                <a:solidFill>
                  <a:schemeClr val="tx1"/>
                </a:solidFill>
              </a:rPr>
              <a:t>and lateral flux estimates</a:t>
            </a:r>
          </a:p>
        </p:txBody>
      </p:sp>
      <p:pic>
        <p:nvPicPr>
          <p:cNvPr id="5" name="Picture 4">
            <a:extLst>
              <a:ext uri="{FF2B5EF4-FFF2-40B4-BE49-F238E27FC236}">
                <a16:creationId xmlns:a16="http://schemas.microsoft.com/office/drawing/2014/main" id="{B4C0D023-CF56-0500-A5C8-FD082998D6DA}"/>
              </a:ext>
            </a:extLst>
          </p:cNvPr>
          <p:cNvPicPr>
            <a:picLocks noChangeAspect="1"/>
          </p:cNvPicPr>
          <p:nvPr/>
        </p:nvPicPr>
        <p:blipFill>
          <a:blip r:embed="rId3"/>
          <a:stretch>
            <a:fillRect/>
          </a:stretch>
        </p:blipFill>
        <p:spPr>
          <a:xfrm>
            <a:off x="6265069" y="2812645"/>
            <a:ext cx="5943600" cy="3937000"/>
          </a:xfrm>
          <a:prstGeom prst="rect">
            <a:avLst/>
          </a:prstGeom>
        </p:spPr>
      </p:pic>
      <p:sp>
        <p:nvSpPr>
          <p:cNvPr id="6" name="TextBox 5">
            <a:extLst>
              <a:ext uri="{FF2B5EF4-FFF2-40B4-BE49-F238E27FC236}">
                <a16:creationId xmlns:a16="http://schemas.microsoft.com/office/drawing/2014/main" id="{94633CCA-545F-8F88-50BF-3C3A2EC172DD}"/>
              </a:ext>
            </a:extLst>
          </p:cNvPr>
          <p:cNvSpPr txBox="1"/>
          <p:nvPr/>
        </p:nvSpPr>
        <p:spPr>
          <a:xfrm>
            <a:off x="6600762" y="2504868"/>
            <a:ext cx="5272213" cy="307777"/>
          </a:xfrm>
          <a:prstGeom prst="rect">
            <a:avLst/>
          </a:prstGeom>
          <a:noFill/>
        </p:spPr>
        <p:txBody>
          <a:bodyPr wrap="none" rtlCol="0">
            <a:spAutoFit/>
          </a:bodyPr>
          <a:lstStyle/>
          <a:p>
            <a:r>
              <a:rPr lang="en-US" sz="1400" dirty="0"/>
              <a:t>Illustration of how lateral C fluxes impact carbon budget</a:t>
            </a:r>
          </a:p>
        </p:txBody>
      </p:sp>
    </p:spTree>
    <p:extLst>
      <p:ext uri="{BB962C8B-B14F-4D97-AF65-F5344CB8AC3E}">
        <p14:creationId xmlns:p14="http://schemas.microsoft.com/office/powerpoint/2010/main" val="420041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CCC0-E24E-A4FE-CD64-A998FE62AD01}"/>
              </a:ext>
            </a:extLst>
          </p:cNvPr>
          <p:cNvSpPr>
            <a:spLocks noGrp="1"/>
          </p:cNvSpPr>
          <p:nvPr>
            <p:ph type="title"/>
          </p:nvPr>
        </p:nvSpPr>
        <p:spPr>
          <a:xfrm>
            <a:off x="339302" y="108355"/>
            <a:ext cx="10515600" cy="865762"/>
          </a:xfrm>
        </p:spPr>
        <p:txBody>
          <a:bodyPr>
            <a:normAutofit fontScale="90000"/>
          </a:bodyPr>
          <a:lstStyle/>
          <a:p>
            <a:pPr algn="l"/>
            <a:r>
              <a:rPr lang="en-US" dirty="0"/>
              <a:t>Review – CH</a:t>
            </a:r>
            <a:r>
              <a:rPr lang="en-US" baseline="-25000" dirty="0"/>
              <a:t>4</a:t>
            </a:r>
            <a:r>
              <a:rPr lang="en-US" dirty="0"/>
              <a:t> dataset</a:t>
            </a:r>
            <a:br>
              <a:rPr lang="en-US" dirty="0"/>
            </a:br>
            <a:r>
              <a:rPr lang="en-US" sz="1800" dirty="0"/>
              <a:t>Worden et al. (2022): </a:t>
            </a:r>
            <a:r>
              <a:rPr lang="en-US" sz="1800" dirty="0">
                <a:hlinkClick r:id="rId3"/>
              </a:rPr>
              <a:t>https://doi.org/10.5194/acp-22-6811-2022</a:t>
            </a:r>
            <a:br>
              <a:rPr lang="en-US" sz="1800" dirty="0"/>
            </a:br>
            <a:endParaRPr lang="en-US" sz="1800" dirty="0"/>
          </a:p>
        </p:txBody>
      </p:sp>
      <p:sp>
        <p:nvSpPr>
          <p:cNvPr id="3" name="Content Placeholder 2">
            <a:extLst>
              <a:ext uri="{FF2B5EF4-FFF2-40B4-BE49-F238E27FC236}">
                <a16:creationId xmlns:a16="http://schemas.microsoft.com/office/drawing/2014/main" id="{CFB01E2A-ADA5-7C62-AA2A-52958AEDF81B}"/>
              </a:ext>
            </a:extLst>
          </p:cNvPr>
          <p:cNvSpPr>
            <a:spLocks noGrp="1"/>
          </p:cNvSpPr>
          <p:nvPr>
            <p:ph idx="1"/>
          </p:nvPr>
        </p:nvSpPr>
        <p:spPr>
          <a:xfrm>
            <a:off x="646545" y="1415677"/>
            <a:ext cx="6133390" cy="4744978"/>
          </a:xfrm>
        </p:spPr>
        <p:txBody>
          <a:bodyPr>
            <a:normAutofit fontScale="92500" lnSpcReduction="10000"/>
          </a:bodyPr>
          <a:lstStyle/>
          <a:p>
            <a:r>
              <a:rPr lang="en-US" sz="2400" dirty="0">
                <a:solidFill>
                  <a:schemeClr val="tx1"/>
                </a:solidFill>
              </a:rPr>
              <a:t>Analytic inversion using GEOS-Chem model</a:t>
            </a:r>
          </a:p>
          <a:p>
            <a:pPr lvl="1"/>
            <a:r>
              <a:rPr lang="en-US" sz="2000" dirty="0">
                <a:solidFill>
                  <a:schemeClr val="tx1"/>
                </a:solidFill>
              </a:rPr>
              <a:t>Allowed estimate of Bayesian uncertainty and information content from CH4 data (DOFs)</a:t>
            </a:r>
            <a:br>
              <a:rPr lang="en-US" dirty="0">
                <a:solidFill>
                  <a:schemeClr val="tx1"/>
                </a:solidFill>
              </a:rPr>
            </a:br>
            <a:endParaRPr lang="en-US" dirty="0">
              <a:solidFill>
                <a:schemeClr val="tx1"/>
              </a:solidFill>
            </a:endParaRPr>
          </a:p>
          <a:p>
            <a:r>
              <a:rPr lang="en-US" sz="2400" dirty="0">
                <a:solidFill>
                  <a:schemeClr val="tx1"/>
                </a:solidFill>
              </a:rPr>
              <a:t>Net CH</a:t>
            </a:r>
            <a:r>
              <a:rPr lang="en-US" sz="2400" baseline="-25000" dirty="0">
                <a:solidFill>
                  <a:schemeClr val="tx1"/>
                </a:solidFill>
              </a:rPr>
              <a:t>4</a:t>
            </a:r>
            <a:r>
              <a:rPr lang="en-US" sz="2400" dirty="0">
                <a:solidFill>
                  <a:schemeClr val="tx1"/>
                </a:solidFill>
              </a:rPr>
              <a:t> emissions were decomposed into sectors:</a:t>
            </a:r>
            <a:br>
              <a:rPr lang="en-US" sz="2400" dirty="0">
                <a:solidFill>
                  <a:schemeClr val="tx1"/>
                </a:solidFill>
              </a:rPr>
            </a:br>
            <a:r>
              <a:rPr lang="en-US" sz="2400" dirty="0">
                <a:solidFill>
                  <a:schemeClr val="tx1"/>
                </a:solidFill>
              </a:rPr>
              <a:t>Livestock, Rice, Waste, Fire, Oil, Coal, Gas, Seeps, and Wetland.</a:t>
            </a:r>
            <a:br>
              <a:rPr lang="en-US" sz="2400" dirty="0">
                <a:solidFill>
                  <a:schemeClr val="tx1"/>
                </a:solidFill>
              </a:rPr>
            </a:br>
            <a:endParaRPr lang="en-US" sz="2400" dirty="0">
              <a:solidFill>
                <a:schemeClr val="tx1"/>
              </a:solidFill>
            </a:endParaRPr>
          </a:p>
          <a:p>
            <a:r>
              <a:rPr lang="en-US" sz="2400" dirty="0">
                <a:solidFill>
                  <a:schemeClr val="tx1"/>
                </a:solidFill>
              </a:rPr>
              <a:t>Provided sectoral emissions estimates with uncertainty estimates for countries and on a 1x1 grid.</a:t>
            </a:r>
          </a:p>
        </p:txBody>
      </p:sp>
      <p:pic>
        <p:nvPicPr>
          <p:cNvPr id="1026" name="Picture 2">
            <a:extLst>
              <a:ext uri="{FF2B5EF4-FFF2-40B4-BE49-F238E27FC236}">
                <a16:creationId xmlns:a16="http://schemas.microsoft.com/office/drawing/2014/main" id="{974B298F-AD08-01F1-399F-04B5518FAD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790"/>
          <a:stretch/>
        </p:blipFill>
        <p:spPr bwMode="auto">
          <a:xfrm>
            <a:off x="7460234" y="911471"/>
            <a:ext cx="2714368" cy="59465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F489C50-3319-C009-4A77-1560F5B74D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804" r="179"/>
          <a:stretch/>
        </p:blipFill>
        <p:spPr bwMode="auto">
          <a:xfrm>
            <a:off x="9984514" y="911473"/>
            <a:ext cx="2224156" cy="59465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32CBD0-3EBE-CDCF-E586-18B9510A7D2A}"/>
              </a:ext>
            </a:extLst>
          </p:cNvPr>
          <p:cNvSpPr txBox="1"/>
          <p:nvPr/>
        </p:nvSpPr>
        <p:spPr>
          <a:xfrm>
            <a:off x="7872630" y="640899"/>
            <a:ext cx="4013406" cy="369332"/>
          </a:xfrm>
          <a:prstGeom prst="rect">
            <a:avLst/>
          </a:prstGeom>
          <a:noFill/>
        </p:spPr>
        <p:txBody>
          <a:bodyPr wrap="none" rtlCol="0">
            <a:spAutoFit/>
          </a:bodyPr>
          <a:lstStyle/>
          <a:p>
            <a:r>
              <a:rPr lang="en-US" dirty="0"/>
              <a:t>Example Sectoral CH</a:t>
            </a:r>
            <a:r>
              <a:rPr lang="en-US" baseline="-25000" dirty="0"/>
              <a:t>4</a:t>
            </a:r>
            <a:r>
              <a:rPr lang="en-US" dirty="0"/>
              <a:t> emissions </a:t>
            </a:r>
          </a:p>
        </p:txBody>
      </p:sp>
    </p:spTree>
    <p:extLst>
      <p:ext uri="{BB962C8B-B14F-4D97-AF65-F5344CB8AC3E}">
        <p14:creationId xmlns:p14="http://schemas.microsoft.com/office/powerpoint/2010/main" val="282151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10FF-539E-2E98-692A-BAABC35DC7A5}"/>
              </a:ext>
            </a:extLst>
          </p:cNvPr>
          <p:cNvSpPr>
            <a:spLocks noGrp="1"/>
          </p:cNvSpPr>
          <p:nvPr>
            <p:ph type="title"/>
          </p:nvPr>
        </p:nvSpPr>
        <p:spPr>
          <a:xfrm>
            <a:off x="350303" y="0"/>
            <a:ext cx="11422791" cy="1136822"/>
          </a:xfrm>
        </p:spPr>
        <p:txBody>
          <a:bodyPr>
            <a:normAutofit/>
          </a:bodyPr>
          <a:lstStyle/>
          <a:p>
            <a:pPr algn="l"/>
            <a:r>
              <a:rPr lang="en-US" dirty="0"/>
              <a:t>Lessons learned: </a:t>
            </a:r>
            <a:br>
              <a:rPr lang="en-US" dirty="0"/>
            </a:br>
            <a:r>
              <a:rPr lang="en-US" dirty="0"/>
              <a:t>1. Challenges in making apples-to-apples comparisons</a:t>
            </a:r>
          </a:p>
        </p:txBody>
      </p:sp>
      <p:sp>
        <p:nvSpPr>
          <p:cNvPr id="3" name="Content Placeholder 2">
            <a:extLst>
              <a:ext uri="{FF2B5EF4-FFF2-40B4-BE49-F238E27FC236}">
                <a16:creationId xmlns:a16="http://schemas.microsoft.com/office/drawing/2014/main" id="{15E11DD7-2E5B-EE76-CA46-2235C48D97CD}"/>
              </a:ext>
            </a:extLst>
          </p:cNvPr>
          <p:cNvSpPr>
            <a:spLocks noGrp="1"/>
          </p:cNvSpPr>
          <p:nvPr>
            <p:ph idx="1"/>
          </p:nvPr>
        </p:nvSpPr>
        <p:spPr>
          <a:xfrm>
            <a:off x="410026" y="1136822"/>
            <a:ext cx="11303344" cy="5115697"/>
          </a:xfrm>
        </p:spPr>
        <p:txBody>
          <a:bodyPr>
            <a:normAutofit fontScale="85000" lnSpcReduction="10000"/>
          </a:bodyPr>
          <a:lstStyle/>
          <a:p>
            <a:r>
              <a:rPr lang="en-US" sz="2400" dirty="0">
                <a:solidFill>
                  <a:schemeClr val="tx1"/>
                </a:solidFill>
              </a:rPr>
              <a:t>Changes in atmospheric CO</a:t>
            </a:r>
            <a:r>
              <a:rPr lang="en-US" sz="2400" baseline="-25000" dirty="0">
                <a:solidFill>
                  <a:schemeClr val="tx1"/>
                </a:solidFill>
              </a:rPr>
              <a:t>2</a:t>
            </a:r>
            <a:r>
              <a:rPr lang="en-US" sz="2400" dirty="0">
                <a:solidFill>
                  <a:schemeClr val="tx1"/>
                </a:solidFill>
              </a:rPr>
              <a:t>/CH</a:t>
            </a:r>
            <a:r>
              <a:rPr lang="en-US" sz="2400" baseline="-25000" dirty="0">
                <a:solidFill>
                  <a:schemeClr val="tx1"/>
                </a:solidFill>
              </a:rPr>
              <a:t>4</a:t>
            </a:r>
            <a:r>
              <a:rPr lang="en-US" sz="2400" dirty="0">
                <a:solidFill>
                  <a:schemeClr val="tx1"/>
                </a:solidFill>
              </a:rPr>
              <a:t> mole fractions are a result of net fluxes due to all sources and sinks. Inventories track emissions/removals due to specific processes.</a:t>
            </a:r>
            <a:br>
              <a:rPr lang="en-US" sz="2400" dirty="0">
                <a:solidFill>
                  <a:schemeClr val="tx1"/>
                </a:solidFill>
              </a:rPr>
            </a:br>
            <a:endParaRPr lang="en-US" sz="2400" dirty="0">
              <a:solidFill>
                <a:schemeClr val="tx1"/>
              </a:solidFill>
            </a:endParaRPr>
          </a:p>
          <a:p>
            <a:r>
              <a:rPr lang="en-US" sz="2400" dirty="0">
                <a:solidFill>
                  <a:schemeClr val="tx1"/>
                </a:solidFill>
              </a:rPr>
              <a:t>Particularly challenging for CO</a:t>
            </a:r>
            <a:r>
              <a:rPr lang="en-US" sz="2400" baseline="-25000" dirty="0">
                <a:solidFill>
                  <a:schemeClr val="tx1"/>
                </a:solidFill>
              </a:rPr>
              <a:t>2</a:t>
            </a:r>
            <a:r>
              <a:rPr lang="en-US" sz="2400" dirty="0">
                <a:solidFill>
                  <a:schemeClr val="tx1"/>
                </a:solidFill>
              </a:rPr>
              <a:t>, where isolating impact of land management is challenging:</a:t>
            </a:r>
          </a:p>
          <a:p>
            <a:pPr lvl="1"/>
            <a:r>
              <a:rPr lang="en-US" sz="2000" dirty="0">
                <a:solidFill>
                  <a:schemeClr val="tx1"/>
                </a:solidFill>
              </a:rPr>
              <a:t>Countries do not provide maps of managed lands. </a:t>
            </a:r>
          </a:p>
          <a:p>
            <a:pPr lvl="1"/>
            <a:r>
              <a:rPr lang="en-US" sz="2000" dirty="0">
                <a:solidFill>
                  <a:schemeClr val="tx1"/>
                </a:solidFill>
              </a:rPr>
              <a:t>There are also large uncertainties in lateral fluxes, particularly at sub-national scales. </a:t>
            </a:r>
          </a:p>
          <a:p>
            <a:pPr lvl="1"/>
            <a:r>
              <a:rPr lang="en-US" sz="2000" dirty="0">
                <a:solidFill>
                  <a:schemeClr val="tx1"/>
                </a:solidFill>
              </a:rPr>
              <a:t>Fossil fuel biases (which are assumed un-biased) will also impact land emission/removals estimates.</a:t>
            </a:r>
            <a:br>
              <a:rPr lang="en-US" sz="2000" dirty="0">
                <a:solidFill>
                  <a:schemeClr val="tx1"/>
                </a:solidFill>
              </a:rPr>
            </a:br>
            <a:endParaRPr lang="en-US" sz="2000" dirty="0">
              <a:solidFill>
                <a:schemeClr val="tx1"/>
              </a:solidFill>
            </a:endParaRPr>
          </a:p>
          <a:p>
            <a:r>
              <a:rPr lang="en-US" sz="2400" dirty="0">
                <a:solidFill>
                  <a:schemeClr val="tx1"/>
                </a:solidFill>
              </a:rPr>
              <a:t>CH</a:t>
            </a:r>
            <a:r>
              <a:rPr lang="en-US" sz="2400" baseline="-25000" dirty="0">
                <a:solidFill>
                  <a:schemeClr val="tx1"/>
                </a:solidFill>
              </a:rPr>
              <a:t>4</a:t>
            </a:r>
            <a:r>
              <a:rPr lang="en-US" sz="2400" dirty="0">
                <a:solidFill>
                  <a:schemeClr val="tx1"/>
                </a:solidFill>
              </a:rPr>
              <a:t> benefits from comparatively distinct sectoral sources, which show distinctive enhancements in CH</a:t>
            </a:r>
            <a:r>
              <a:rPr lang="en-US" sz="2400" baseline="-25000" dirty="0">
                <a:solidFill>
                  <a:schemeClr val="tx1"/>
                </a:solidFill>
              </a:rPr>
              <a:t>4</a:t>
            </a:r>
            <a:r>
              <a:rPr lang="en-US" sz="2400" dirty="0">
                <a:solidFill>
                  <a:schemeClr val="tx1"/>
                </a:solidFill>
              </a:rPr>
              <a:t>.</a:t>
            </a:r>
          </a:p>
          <a:p>
            <a:r>
              <a:rPr lang="en-US" sz="2400" dirty="0">
                <a:solidFill>
                  <a:schemeClr val="tx1"/>
                </a:solidFill>
              </a:rPr>
              <a:t>An Analytic solution also improves the comparison between estimates as prior information and correlations in the estimate (e.g. smoothing error) can be quantified and accounted for with the comparison</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72296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10FF-539E-2E98-692A-BAABC35DC7A5}"/>
              </a:ext>
            </a:extLst>
          </p:cNvPr>
          <p:cNvSpPr>
            <a:spLocks noGrp="1"/>
          </p:cNvSpPr>
          <p:nvPr>
            <p:ph type="title"/>
          </p:nvPr>
        </p:nvSpPr>
        <p:spPr>
          <a:xfrm>
            <a:off x="350303" y="0"/>
            <a:ext cx="11422791" cy="1136822"/>
          </a:xfrm>
        </p:spPr>
        <p:txBody>
          <a:bodyPr>
            <a:normAutofit/>
          </a:bodyPr>
          <a:lstStyle/>
          <a:p>
            <a:pPr algn="l"/>
            <a:r>
              <a:rPr lang="en-US" dirty="0"/>
              <a:t>Lessons learned: </a:t>
            </a:r>
            <a:br>
              <a:rPr lang="en-US" dirty="0"/>
            </a:br>
            <a:r>
              <a:rPr lang="en-US" dirty="0"/>
              <a:t>2. Uncertainty quantification</a:t>
            </a:r>
          </a:p>
        </p:txBody>
      </p:sp>
      <p:sp>
        <p:nvSpPr>
          <p:cNvPr id="3" name="Content Placeholder 2">
            <a:extLst>
              <a:ext uri="{FF2B5EF4-FFF2-40B4-BE49-F238E27FC236}">
                <a16:creationId xmlns:a16="http://schemas.microsoft.com/office/drawing/2014/main" id="{15E11DD7-2E5B-EE76-CA46-2235C48D97CD}"/>
              </a:ext>
            </a:extLst>
          </p:cNvPr>
          <p:cNvSpPr>
            <a:spLocks noGrp="1"/>
          </p:cNvSpPr>
          <p:nvPr>
            <p:ph idx="1"/>
          </p:nvPr>
        </p:nvSpPr>
        <p:spPr>
          <a:xfrm>
            <a:off x="132771" y="1192238"/>
            <a:ext cx="11959795" cy="5239264"/>
          </a:xfrm>
        </p:spPr>
        <p:txBody>
          <a:bodyPr>
            <a:normAutofit fontScale="85000" lnSpcReduction="20000"/>
          </a:bodyPr>
          <a:lstStyle/>
          <a:p>
            <a:r>
              <a:rPr lang="en-US" sz="2200" dirty="0">
                <a:solidFill>
                  <a:schemeClr val="tx1"/>
                </a:solidFill>
              </a:rPr>
              <a:t>Accurate assessment of uncertainties is critical. Challenging to characterize all components:</a:t>
            </a:r>
            <a:br>
              <a:rPr lang="en-US" sz="1000" dirty="0">
                <a:solidFill>
                  <a:schemeClr val="tx1"/>
                </a:solidFill>
              </a:rPr>
            </a:br>
            <a:endParaRPr lang="en-US" sz="1000" dirty="0">
              <a:solidFill>
                <a:schemeClr val="tx1"/>
              </a:solidFill>
            </a:endParaRPr>
          </a:p>
          <a:p>
            <a:r>
              <a:rPr lang="en-US" sz="2200" dirty="0">
                <a:solidFill>
                  <a:schemeClr val="tx1"/>
                </a:solidFill>
              </a:rPr>
              <a:t>Errors associated with atmospheric inversion model/configuration (transport, biased priors).</a:t>
            </a:r>
          </a:p>
          <a:p>
            <a:pPr lvl="1"/>
            <a:r>
              <a:rPr lang="en-US" sz="2000" dirty="0">
                <a:solidFill>
                  <a:schemeClr val="tx1"/>
                </a:solidFill>
              </a:rPr>
              <a:t>Can be estimated by using an ensemble of inversion models (was possible for CO</a:t>
            </a:r>
            <a:r>
              <a:rPr lang="en-US" sz="2000" baseline="-25000" dirty="0">
                <a:solidFill>
                  <a:schemeClr val="tx1"/>
                </a:solidFill>
              </a:rPr>
              <a:t>2</a:t>
            </a:r>
            <a:r>
              <a:rPr lang="en-US" sz="2000" dirty="0">
                <a:solidFill>
                  <a:schemeClr val="tx1"/>
                </a:solidFill>
              </a:rPr>
              <a:t> dataset but not CH</a:t>
            </a:r>
            <a:r>
              <a:rPr lang="en-US" sz="2000" baseline="-25000" dirty="0">
                <a:solidFill>
                  <a:schemeClr val="tx1"/>
                </a:solidFill>
              </a:rPr>
              <a:t>4</a:t>
            </a:r>
            <a:r>
              <a:rPr lang="en-US" sz="2000" dirty="0">
                <a:solidFill>
                  <a:schemeClr val="tx1"/>
                </a:solidFill>
              </a:rPr>
              <a:t>)</a:t>
            </a:r>
            <a:br>
              <a:rPr lang="en-US" sz="1000" dirty="0">
                <a:solidFill>
                  <a:schemeClr val="tx1"/>
                </a:solidFill>
              </a:rPr>
            </a:br>
            <a:endParaRPr lang="en-US" sz="1000" dirty="0">
              <a:solidFill>
                <a:schemeClr val="tx1"/>
              </a:solidFill>
            </a:endParaRPr>
          </a:p>
          <a:p>
            <a:r>
              <a:rPr lang="en-US" sz="2200" dirty="0">
                <a:solidFill>
                  <a:schemeClr val="tx1"/>
                </a:solidFill>
              </a:rPr>
              <a:t>Errors in GHG measurement – biases in particular.</a:t>
            </a:r>
          </a:p>
          <a:p>
            <a:pPr lvl="1"/>
            <a:r>
              <a:rPr lang="en-US" sz="2000" dirty="0">
                <a:solidFill>
                  <a:schemeClr val="tx1"/>
                </a:solidFill>
              </a:rPr>
              <a:t>CO</a:t>
            </a:r>
            <a:r>
              <a:rPr lang="en-US" sz="2000" baseline="-25000" dirty="0">
                <a:solidFill>
                  <a:schemeClr val="tx1"/>
                </a:solidFill>
              </a:rPr>
              <a:t>2</a:t>
            </a:r>
            <a:r>
              <a:rPr lang="en-US" sz="2000" dirty="0">
                <a:solidFill>
                  <a:schemeClr val="tx1"/>
                </a:solidFill>
              </a:rPr>
              <a:t> dataset attempted to identify biases through comparisons of posterior model CO</a:t>
            </a:r>
            <a:r>
              <a:rPr lang="en-US" sz="2000" baseline="-25000" dirty="0">
                <a:solidFill>
                  <a:schemeClr val="tx1"/>
                </a:solidFill>
              </a:rPr>
              <a:t>2</a:t>
            </a:r>
            <a:r>
              <a:rPr lang="en-US" sz="2000" dirty="0">
                <a:solidFill>
                  <a:schemeClr val="tx1"/>
                </a:solidFill>
              </a:rPr>
              <a:t> fields with independent atmospheric CO</a:t>
            </a:r>
            <a:r>
              <a:rPr lang="en-US" sz="2000" baseline="-25000" dirty="0">
                <a:solidFill>
                  <a:schemeClr val="tx1"/>
                </a:solidFill>
              </a:rPr>
              <a:t>2</a:t>
            </a:r>
            <a:r>
              <a:rPr lang="en-US" sz="2000" dirty="0">
                <a:solidFill>
                  <a:schemeClr val="tx1"/>
                </a:solidFill>
              </a:rPr>
              <a:t> measurements that were not assimilated (found OCO-2 ocean glint data had significant biases).</a:t>
            </a:r>
          </a:p>
          <a:p>
            <a:pPr lvl="1"/>
            <a:r>
              <a:rPr lang="en-US" sz="2000" dirty="0">
                <a:solidFill>
                  <a:schemeClr val="tx1"/>
                </a:solidFill>
              </a:rPr>
              <a:t>Regional biases are very challenging to identify due to sparse data for evaluating performance. For example, large regional flux differences in tropical in situ and OCO-2 inversions were indistinguishable when compared with independent data.</a:t>
            </a:r>
            <a:br>
              <a:rPr lang="en-US" sz="1000" dirty="0">
                <a:solidFill>
                  <a:schemeClr val="tx1"/>
                </a:solidFill>
              </a:rPr>
            </a:br>
            <a:endParaRPr lang="en-US" sz="1000" dirty="0">
              <a:solidFill>
                <a:schemeClr val="tx1"/>
              </a:solidFill>
            </a:endParaRPr>
          </a:p>
          <a:p>
            <a:r>
              <a:rPr lang="en-US" sz="2200" dirty="0">
                <a:solidFill>
                  <a:schemeClr val="tx1"/>
                </a:solidFill>
              </a:rPr>
              <a:t>Bayesian posterior uncertainties.</a:t>
            </a:r>
          </a:p>
          <a:p>
            <a:pPr lvl="1"/>
            <a:r>
              <a:rPr lang="en-US" sz="2000" dirty="0">
                <a:solidFill>
                  <a:schemeClr val="tx1"/>
                </a:solidFill>
              </a:rPr>
              <a:t>This characterizes the impact of errors in the observations and prior constraints on posterior flux estimates.</a:t>
            </a:r>
          </a:p>
          <a:p>
            <a:pPr lvl="1"/>
            <a:r>
              <a:rPr lang="en-US" sz="2000" dirty="0">
                <a:solidFill>
                  <a:schemeClr val="tx1"/>
                </a:solidFill>
              </a:rPr>
              <a:t>Not characterized in many inversion techniques, only small subset of MIP models calculate. Of those that did, the estimates were hugely variable.</a:t>
            </a:r>
          </a:p>
          <a:p>
            <a:pPr lvl="1"/>
            <a:r>
              <a:rPr lang="en-US" sz="2000" dirty="0">
                <a:solidFill>
                  <a:schemeClr val="tx1"/>
                </a:solidFill>
              </a:rPr>
              <a:t>Posterior errors and degrees of freedom were calculated for CH</a:t>
            </a:r>
            <a:r>
              <a:rPr lang="en-US" sz="2000" baseline="-25000" dirty="0">
                <a:solidFill>
                  <a:schemeClr val="tx1"/>
                </a:solidFill>
              </a:rPr>
              <a:t>4</a:t>
            </a:r>
            <a:r>
              <a:rPr lang="en-US" sz="2000" dirty="0">
                <a:solidFill>
                  <a:schemeClr val="tx1"/>
                </a:solidFill>
              </a:rPr>
              <a:t> dataset</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163505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8"/>
          <p:cNvSpPr txBox="1"/>
          <p:nvPr/>
        </p:nvSpPr>
        <p:spPr>
          <a:xfrm>
            <a:off x="123046" y="177390"/>
            <a:ext cx="8668512"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Recent GHG Task Team meeting </a:t>
            </a:r>
            <a:endParaRPr sz="1600" dirty="0">
              <a:latin typeface="Montserrat"/>
              <a:ea typeface="Montserrat"/>
              <a:cs typeface="Montserrat"/>
              <a:sym typeface="Montserrat"/>
            </a:endParaRPr>
          </a:p>
        </p:txBody>
      </p:sp>
      <p:sp>
        <p:nvSpPr>
          <p:cNvPr id="74" name="Google Shape;74;p8"/>
          <p:cNvSpPr txBox="1"/>
          <p:nvPr/>
        </p:nvSpPr>
        <p:spPr>
          <a:xfrm>
            <a:off x="10282334" y="6574605"/>
            <a:ext cx="1925447" cy="307777"/>
          </a:xfrm>
          <a:prstGeom prst="rect">
            <a:avLst/>
          </a:prstGeom>
          <a:noFill/>
          <a:ln>
            <a:noFill/>
          </a:ln>
        </p:spPr>
        <p:txBody>
          <a:bodyPr spcFirstLastPara="1" wrap="square" lIns="91425" tIns="45700" rIns="91425" bIns="45700" anchor="t" anchorCtr="0">
            <a:spAutoFit/>
          </a:bodyPr>
          <a:lstStyle/>
          <a:p>
            <a:pPr algn="r">
              <a:spcBef>
                <a:spcPts val="0"/>
              </a:spcBef>
              <a:spcAft>
                <a:spcPts val="0"/>
              </a:spcAft>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pPr algn="r">
                <a:spcBef>
                  <a:spcPts val="0"/>
                </a:spcBef>
                <a:spcAft>
                  <a:spcPts val="0"/>
                </a:spcAft>
              </a:pPr>
              <a:t>2</a:t>
            </a:fld>
            <a:endParaRPr sz="1400" b="1">
              <a:solidFill>
                <a:schemeClr val="accent1"/>
              </a:solidFill>
              <a:latin typeface="Arial"/>
              <a:ea typeface="Arial"/>
              <a:cs typeface="Arial"/>
              <a:sym typeface="Arial"/>
            </a:endParaRPr>
          </a:p>
        </p:txBody>
      </p:sp>
      <p:sp>
        <p:nvSpPr>
          <p:cNvPr id="2" name="TextBox 1">
            <a:extLst>
              <a:ext uri="{FF2B5EF4-FFF2-40B4-BE49-F238E27FC236}">
                <a16:creationId xmlns:a16="http://schemas.microsoft.com/office/drawing/2014/main" id="{D2AFE193-9DDA-8B88-C68A-4E653C89AEF9}"/>
              </a:ext>
            </a:extLst>
          </p:cNvPr>
          <p:cNvSpPr txBox="1"/>
          <p:nvPr/>
        </p:nvSpPr>
        <p:spPr>
          <a:xfrm>
            <a:off x="321276" y="1285103"/>
            <a:ext cx="11380573" cy="4539704"/>
          </a:xfrm>
          <a:prstGeom prst="rect">
            <a:avLst/>
          </a:prstGeom>
          <a:noFill/>
        </p:spPr>
        <p:txBody>
          <a:bodyPr wrap="square" rtlCol="0">
            <a:spAutoFit/>
          </a:bodyPr>
          <a:lstStyle/>
          <a:p>
            <a:pPr marL="285750" indent="-285750">
              <a:spcAft>
                <a:spcPts val="600"/>
              </a:spcAft>
              <a:buFont typeface="Wingdings" pitchFamily="2" charset="2"/>
              <a:buChar char="v"/>
            </a:pPr>
            <a:r>
              <a:rPr lang="en-GB" dirty="0">
                <a:latin typeface="Montserrat" pitchFamily="2" charset="77"/>
              </a:rPr>
              <a:t>Following the WMO GHG Monitoring Workshop at WMO, we had a one-day hybrid meeting</a:t>
            </a:r>
          </a:p>
          <a:p>
            <a:pPr marL="285750" indent="-285750">
              <a:spcAft>
                <a:spcPts val="600"/>
              </a:spcAft>
              <a:buFont typeface="Wingdings" pitchFamily="2" charset="2"/>
              <a:buChar char="v"/>
            </a:pPr>
            <a:r>
              <a:rPr lang="en-GB" dirty="0">
                <a:latin typeface="Montserrat" pitchFamily="2" charset="77"/>
              </a:rPr>
              <a:t>In total 30 participants</a:t>
            </a:r>
          </a:p>
          <a:p>
            <a:pPr marL="285750" indent="-285750">
              <a:spcAft>
                <a:spcPts val="600"/>
              </a:spcAft>
              <a:buFont typeface="Wingdings" pitchFamily="2" charset="2"/>
              <a:buChar char="v"/>
            </a:pPr>
            <a:r>
              <a:rPr lang="en-GB" dirty="0">
                <a:latin typeface="Montserrat" pitchFamily="2" charset="77"/>
              </a:rPr>
              <a:t>Presentations &amp; Minutes on CEOS website: </a:t>
            </a:r>
            <a:br>
              <a:rPr lang="en-GB" dirty="0">
                <a:latin typeface="Montserrat" pitchFamily="2" charset="77"/>
              </a:rPr>
            </a:br>
            <a:r>
              <a:rPr lang="en-GB" dirty="0">
                <a:latin typeface="Montserrat" pitchFamily="2" charset="77"/>
                <a:hlinkClick r:id="rId3"/>
              </a:rPr>
              <a:t>https://ceos.org/meetings/wgclimate-ghg-task-team-meeting-2/</a:t>
            </a:r>
            <a:r>
              <a:rPr lang="en-GB" dirty="0">
                <a:latin typeface="Montserrat" pitchFamily="2" charset="77"/>
              </a:rPr>
              <a:t> </a:t>
            </a:r>
          </a:p>
          <a:p>
            <a:pPr marL="285750" indent="-285750">
              <a:spcAft>
                <a:spcPts val="600"/>
              </a:spcAft>
              <a:buFont typeface="Wingdings" pitchFamily="2" charset="2"/>
              <a:buChar char="v"/>
            </a:pPr>
            <a:endParaRPr lang="en-GB" dirty="0">
              <a:latin typeface="Montserrat" pitchFamily="2" charset="77"/>
            </a:endParaRPr>
          </a:p>
          <a:p>
            <a:pPr marL="285750" indent="-285750">
              <a:spcAft>
                <a:spcPts val="600"/>
              </a:spcAft>
              <a:buFont typeface="Wingdings" pitchFamily="2" charset="2"/>
              <a:buChar char="v"/>
            </a:pPr>
            <a:r>
              <a:rPr lang="en-GB" dirty="0">
                <a:latin typeface="Montserrat" pitchFamily="2" charset="77"/>
              </a:rPr>
              <a:t>One of the main agenda points was to move forward with</a:t>
            </a:r>
          </a:p>
          <a:p>
            <a:pPr marL="896386" lvl="1" indent="-285750">
              <a:spcAft>
                <a:spcPts val="600"/>
              </a:spcAft>
              <a:buFont typeface="Arial" panose="020B0604020202020204" pitchFamily="34" charset="0"/>
              <a:buChar char="•"/>
            </a:pPr>
            <a:r>
              <a:rPr lang="en-GB" dirty="0">
                <a:latin typeface="Montserrat" pitchFamily="2" charset="77"/>
              </a:rPr>
              <a:t>Review of Roadmap, then especially Annex C</a:t>
            </a:r>
          </a:p>
          <a:p>
            <a:pPr marL="1507023" lvl="2" indent="-285750">
              <a:spcAft>
                <a:spcPts val="600"/>
              </a:spcAft>
              <a:buFont typeface="Arial" panose="020B0604020202020204" pitchFamily="34" charset="0"/>
              <a:buChar char="•"/>
            </a:pPr>
            <a:r>
              <a:rPr lang="en-GB" dirty="0">
                <a:latin typeface="Montserrat" pitchFamily="2" charset="77"/>
              </a:rPr>
              <a:t>What has been achieved?</a:t>
            </a:r>
          </a:p>
          <a:p>
            <a:pPr marL="1507023" lvl="2" indent="-285750">
              <a:spcAft>
                <a:spcPts val="600"/>
              </a:spcAft>
              <a:buFont typeface="Arial" panose="020B0604020202020204" pitchFamily="34" charset="0"/>
              <a:buChar char="•"/>
            </a:pPr>
            <a:r>
              <a:rPr lang="en-GB" dirty="0">
                <a:latin typeface="Montserrat" pitchFamily="2" charset="77"/>
              </a:rPr>
              <a:t>How did reality change?</a:t>
            </a:r>
          </a:p>
          <a:p>
            <a:pPr marL="1507023" lvl="2" indent="-285750">
              <a:spcAft>
                <a:spcPts val="600"/>
              </a:spcAft>
              <a:buFont typeface="Arial" panose="020B0604020202020204" pitchFamily="34" charset="0"/>
              <a:buChar char="•"/>
            </a:pPr>
            <a:r>
              <a:rPr lang="en-GB" dirty="0">
                <a:latin typeface="Montserrat" pitchFamily="2" charset="77"/>
              </a:rPr>
              <a:t>Where are we?</a:t>
            </a:r>
          </a:p>
          <a:p>
            <a:pPr marL="1507023" lvl="2" indent="-285750">
              <a:spcAft>
                <a:spcPts val="600"/>
              </a:spcAft>
              <a:buFont typeface="Arial" panose="020B0604020202020204" pitchFamily="34" charset="0"/>
              <a:buChar char="•"/>
            </a:pPr>
            <a:r>
              <a:rPr lang="en-GB" dirty="0">
                <a:latin typeface="Montserrat" pitchFamily="2" charset="77"/>
              </a:rPr>
              <a:t>Where do we want to go?</a:t>
            </a:r>
          </a:p>
          <a:p>
            <a:pPr>
              <a:spcAft>
                <a:spcPts val="600"/>
              </a:spcAft>
            </a:pPr>
            <a:endParaRPr lang="en-GB" dirty="0">
              <a:latin typeface="Montserrat" pitchFamily="2" charset="77"/>
            </a:endParaRPr>
          </a:p>
          <a:p>
            <a:endParaRPr lang="en-NL" dirty="0">
              <a:latin typeface="Montserrat" pitchFamily="2" charset="77"/>
            </a:endParaRPr>
          </a:p>
        </p:txBody>
      </p:sp>
      <p:pic>
        <p:nvPicPr>
          <p:cNvPr id="3" name="Picture 2">
            <a:extLst>
              <a:ext uri="{FF2B5EF4-FFF2-40B4-BE49-F238E27FC236}">
                <a16:creationId xmlns:a16="http://schemas.microsoft.com/office/drawing/2014/main" id="{F1EDC871-909E-6A18-E55D-808971879068}"/>
              </a:ext>
            </a:extLst>
          </p:cNvPr>
          <p:cNvPicPr>
            <a:picLocks noChangeAspect="1"/>
          </p:cNvPicPr>
          <p:nvPr/>
        </p:nvPicPr>
        <p:blipFill>
          <a:blip r:embed="rId4"/>
          <a:stretch>
            <a:fillRect/>
          </a:stretch>
        </p:blipFill>
        <p:spPr>
          <a:xfrm rot="1115795">
            <a:off x="8722278" y="2125652"/>
            <a:ext cx="1844606" cy="2606697"/>
          </a:xfrm>
          <a:prstGeom prst="rect">
            <a:avLst/>
          </a:prstGeom>
          <a:ln w="12700">
            <a:solidFill>
              <a:schemeClr val="accent1"/>
            </a:solidFill>
          </a:ln>
        </p:spPr>
      </p:pic>
    </p:spTree>
    <p:extLst>
      <p:ext uri="{BB962C8B-B14F-4D97-AF65-F5344CB8AC3E}">
        <p14:creationId xmlns:p14="http://schemas.microsoft.com/office/powerpoint/2010/main" val="329715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10FF-539E-2E98-692A-BAABC35DC7A5}"/>
              </a:ext>
            </a:extLst>
          </p:cNvPr>
          <p:cNvSpPr>
            <a:spLocks noGrp="1"/>
          </p:cNvSpPr>
          <p:nvPr>
            <p:ph type="title"/>
          </p:nvPr>
        </p:nvSpPr>
        <p:spPr>
          <a:xfrm>
            <a:off x="350303" y="0"/>
            <a:ext cx="11422791" cy="1136822"/>
          </a:xfrm>
        </p:spPr>
        <p:txBody>
          <a:bodyPr>
            <a:normAutofit/>
          </a:bodyPr>
          <a:lstStyle/>
          <a:p>
            <a:pPr algn="l"/>
            <a:r>
              <a:rPr lang="en-US" dirty="0"/>
              <a:t>Lessons learned: </a:t>
            </a:r>
            <a:br>
              <a:rPr lang="en-US" dirty="0"/>
            </a:br>
            <a:r>
              <a:rPr lang="en-US" dirty="0"/>
              <a:t>3. Limitations for small and mid-sized countries.</a:t>
            </a:r>
          </a:p>
        </p:txBody>
      </p:sp>
      <p:sp>
        <p:nvSpPr>
          <p:cNvPr id="3" name="Content Placeholder 2">
            <a:extLst>
              <a:ext uri="{FF2B5EF4-FFF2-40B4-BE49-F238E27FC236}">
                <a16:creationId xmlns:a16="http://schemas.microsoft.com/office/drawing/2014/main" id="{15E11DD7-2E5B-EE76-CA46-2235C48D97CD}"/>
              </a:ext>
            </a:extLst>
          </p:cNvPr>
          <p:cNvSpPr>
            <a:spLocks noGrp="1"/>
          </p:cNvSpPr>
          <p:nvPr>
            <p:ph idx="1"/>
          </p:nvPr>
        </p:nvSpPr>
        <p:spPr>
          <a:xfrm>
            <a:off x="350303" y="1267130"/>
            <a:ext cx="11147854" cy="5115697"/>
          </a:xfrm>
        </p:spPr>
        <p:txBody>
          <a:bodyPr>
            <a:normAutofit fontScale="92500" lnSpcReduction="20000"/>
          </a:bodyPr>
          <a:lstStyle/>
          <a:p>
            <a:r>
              <a:rPr lang="en-US" sz="2400" dirty="0">
                <a:solidFill>
                  <a:schemeClr val="tx1"/>
                </a:solidFill>
              </a:rPr>
              <a:t>Uncertainties are very large for mid-sized (e.g., Turkey-sized) and smaller countries. CH4 dataset suggests 57 countries are well constrained by the GOSAT data, with increased information expected when we can fully utilize TROPOMI data plus the plume mapping observations (i.e. an integrated multi-scale inversion approach)</a:t>
            </a:r>
            <a:br>
              <a:rPr lang="en-US" sz="2400" dirty="0">
                <a:solidFill>
                  <a:schemeClr val="tx1"/>
                </a:solidFill>
              </a:rPr>
            </a:br>
            <a:r>
              <a:rPr lang="en-US" sz="2400" dirty="0">
                <a:solidFill>
                  <a:schemeClr val="tx1"/>
                </a:solidFill>
              </a:rPr>
              <a:t>Several main limitations:</a:t>
            </a:r>
            <a:br>
              <a:rPr lang="en-US" sz="2400" dirty="0">
                <a:solidFill>
                  <a:schemeClr val="tx1"/>
                </a:solidFill>
              </a:rPr>
            </a:br>
            <a:endParaRPr lang="en-US" sz="2400" dirty="0">
              <a:solidFill>
                <a:schemeClr val="tx1"/>
              </a:solidFill>
            </a:endParaRPr>
          </a:p>
          <a:p>
            <a:pPr lvl="1"/>
            <a:r>
              <a:rPr lang="en-US" sz="2000" dirty="0">
                <a:solidFill>
                  <a:schemeClr val="tx1"/>
                </a:solidFill>
              </a:rPr>
              <a:t>Data density from GOSAT / OCO-2 is still pretty sparse. Denser observational coverage would help capture smaller areas.</a:t>
            </a:r>
            <a:br>
              <a:rPr lang="en-US" sz="2000" dirty="0">
                <a:solidFill>
                  <a:schemeClr val="tx1"/>
                </a:solidFill>
              </a:rPr>
            </a:br>
            <a:endParaRPr lang="en-US" sz="2000" dirty="0">
              <a:solidFill>
                <a:schemeClr val="tx1"/>
              </a:solidFill>
            </a:endParaRPr>
          </a:p>
          <a:p>
            <a:pPr lvl="1"/>
            <a:r>
              <a:rPr lang="en-US" sz="2000" dirty="0">
                <a:solidFill>
                  <a:schemeClr val="tx1"/>
                </a:solidFill>
              </a:rPr>
              <a:t>Transport models are too coarse (many run at 4 x 5 degrees, which is insufficient for many countries).</a:t>
            </a:r>
            <a:br>
              <a:rPr lang="en-US" sz="2000" dirty="0">
                <a:solidFill>
                  <a:schemeClr val="tx1"/>
                </a:solidFill>
              </a:rPr>
            </a:br>
            <a:endParaRPr lang="en-US" sz="2000" dirty="0">
              <a:solidFill>
                <a:schemeClr val="tx1"/>
              </a:solidFill>
            </a:endParaRPr>
          </a:p>
          <a:p>
            <a:pPr lvl="1"/>
            <a:r>
              <a:rPr lang="en-US" sz="2000" dirty="0">
                <a:solidFill>
                  <a:schemeClr val="tx1"/>
                </a:solidFill>
              </a:rPr>
              <a:t>Biases in model transport and potential regional greenhouse gas retrievals limit the spatial scales that can be captured. We need to reduce both of there errors.</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3110900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25D4D-CCF2-0569-40C3-814DFC6E8804}"/>
              </a:ext>
            </a:extLst>
          </p:cNvPr>
          <p:cNvSpPr>
            <a:spLocks noGrp="1"/>
          </p:cNvSpPr>
          <p:nvPr>
            <p:ph sz="half" idx="1"/>
          </p:nvPr>
        </p:nvSpPr>
        <p:spPr>
          <a:xfrm>
            <a:off x="123046" y="1470456"/>
            <a:ext cx="6921681" cy="3626744"/>
          </a:xfrm>
        </p:spPr>
        <p:txBody>
          <a:bodyPr/>
          <a:lstStyle/>
          <a:p>
            <a:pPr>
              <a:lnSpc>
                <a:spcPct val="130000"/>
              </a:lnSpc>
            </a:pPr>
            <a:r>
              <a:rPr lang="en-GB" b="1" dirty="0">
                <a:solidFill>
                  <a:schemeClr val="bg2"/>
                </a:solidFill>
                <a:latin typeface="Montserrat" pitchFamily="2" charset="77"/>
              </a:rPr>
              <a:t>Roadmap Actions &amp; responsibilities</a:t>
            </a:r>
            <a:endParaRPr lang="en-GB" sz="1600" b="1" dirty="0">
              <a:solidFill>
                <a:schemeClr val="bg2"/>
              </a:solidFill>
              <a:latin typeface="Montserrat" pitchFamily="2" charset="77"/>
            </a:endParaRPr>
          </a:p>
          <a:p>
            <a:pPr>
              <a:lnSpc>
                <a:spcPct val="130000"/>
              </a:lnSpc>
            </a:pPr>
            <a:r>
              <a:rPr lang="en-GB" sz="1600" dirty="0">
                <a:solidFill>
                  <a:schemeClr val="bg2"/>
                </a:solidFill>
                <a:latin typeface="Montserrat" pitchFamily="2" charset="77"/>
              </a:rPr>
              <a:t>Annex C, each Area now with </a:t>
            </a:r>
            <a:r>
              <a:rPr lang="en-GB" sz="1600" b="1" dirty="0">
                <a:solidFill>
                  <a:schemeClr val="bg2"/>
                </a:solidFill>
                <a:latin typeface="Montserrat" pitchFamily="2" charset="77"/>
              </a:rPr>
              <a:t>identified lead (contributor(s)</a:t>
            </a:r>
            <a:r>
              <a:rPr lang="en-GB" sz="1600" dirty="0">
                <a:solidFill>
                  <a:schemeClr val="bg2"/>
                </a:solidFill>
                <a:latin typeface="Montserrat" pitchFamily="2" charset="77"/>
              </a:rPr>
              <a:t>:</a:t>
            </a:r>
          </a:p>
          <a:p>
            <a:pPr marL="285750" indent="-285750">
              <a:lnSpc>
                <a:spcPct val="130000"/>
              </a:lnSpc>
              <a:buFont typeface="Wingdings" pitchFamily="2" charset="2"/>
              <a:buChar char="v"/>
            </a:pPr>
            <a:r>
              <a:rPr lang="en-GB" sz="1600" dirty="0">
                <a:solidFill>
                  <a:schemeClr val="bg2"/>
                </a:solidFill>
                <a:latin typeface="Montserrat" pitchFamily="2" charset="77"/>
              </a:rPr>
              <a:t>Stakeholder Engagement (2)  - </a:t>
            </a:r>
            <a:r>
              <a:rPr lang="en-GB" sz="1600" b="1" dirty="0">
                <a:solidFill>
                  <a:schemeClr val="bg2"/>
                </a:solidFill>
                <a:latin typeface="Montserrat" pitchFamily="2" charset="77"/>
              </a:rPr>
              <a:t>Mark (John, </a:t>
            </a:r>
            <a:r>
              <a:rPr lang="en-GB" sz="1600" b="1" dirty="0" err="1">
                <a:solidFill>
                  <a:schemeClr val="bg2"/>
                </a:solidFill>
                <a:latin typeface="Montserrat" pitchFamily="2" charset="77"/>
              </a:rPr>
              <a:t>Wenying</a:t>
            </a:r>
            <a:r>
              <a:rPr lang="en-GB" sz="1600" b="1" dirty="0">
                <a:solidFill>
                  <a:schemeClr val="bg2"/>
                </a:solidFill>
                <a:latin typeface="Montserrat" pitchFamily="2" charset="77"/>
              </a:rPr>
              <a:t>)</a:t>
            </a:r>
          </a:p>
          <a:p>
            <a:pPr marL="285750" indent="-285750">
              <a:lnSpc>
                <a:spcPct val="130000"/>
              </a:lnSpc>
              <a:buFont typeface="Wingdings" pitchFamily="2" charset="2"/>
              <a:buChar char="v"/>
            </a:pPr>
            <a:r>
              <a:rPr lang="en-GB" sz="1600" dirty="0">
                <a:solidFill>
                  <a:schemeClr val="bg2"/>
                </a:solidFill>
                <a:latin typeface="Montserrat" pitchFamily="2" charset="77"/>
              </a:rPr>
              <a:t>System Development Facilitation (5) – </a:t>
            </a:r>
            <a:r>
              <a:rPr lang="en-GB" sz="1600" b="1" dirty="0">
                <a:solidFill>
                  <a:schemeClr val="bg2"/>
                </a:solidFill>
                <a:latin typeface="Montserrat" pitchFamily="2" charset="77"/>
              </a:rPr>
              <a:t>Richard (John, Kevin) </a:t>
            </a:r>
          </a:p>
          <a:p>
            <a:pPr marL="285750" indent="-285750">
              <a:lnSpc>
                <a:spcPct val="130000"/>
              </a:lnSpc>
              <a:buFont typeface="Wingdings" pitchFamily="2" charset="2"/>
              <a:buChar char="v"/>
            </a:pPr>
            <a:r>
              <a:rPr lang="en-GB" sz="1600" dirty="0">
                <a:solidFill>
                  <a:schemeClr val="bg2"/>
                </a:solidFill>
                <a:latin typeface="Montserrat" pitchFamily="2" charset="77"/>
              </a:rPr>
              <a:t>Operational Preparation and Training (3) – </a:t>
            </a:r>
            <a:r>
              <a:rPr lang="en-GB" sz="1600" b="1" dirty="0">
                <a:solidFill>
                  <a:schemeClr val="bg2"/>
                </a:solidFill>
                <a:latin typeface="Montserrat" pitchFamily="2" charset="77"/>
              </a:rPr>
              <a:t>TT discuss</a:t>
            </a:r>
          </a:p>
          <a:p>
            <a:pPr marL="285750" indent="-285750">
              <a:lnSpc>
                <a:spcPct val="130000"/>
              </a:lnSpc>
              <a:buFont typeface="Wingdings" pitchFamily="2" charset="2"/>
              <a:buChar char="v"/>
            </a:pPr>
            <a:r>
              <a:rPr lang="en-GB" sz="1600" dirty="0">
                <a:solidFill>
                  <a:schemeClr val="bg2"/>
                </a:solidFill>
                <a:latin typeface="Montserrat" pitchFamily="2" charset="77"/>
              </a:rPr>
              <a:t>Sensor Development (6) – </a:t>
            </a:r>
            <a:r>
              <a:rPr lang="en-GB" sz="1600" b="1" dirty="0">
                <a:solidFill>
                  <a:schemeClr val="bg2"/>
                </a:solidFill>
                <a:latin typeface="Montserrat" pitchFamily="2" charset="77"/>
              </a:rPr>
              <a:t>John (AC-VC) (</a:t>
            </a:r>
            <a:r>
              <a:rPr lang="en-GB" sz="1600" b="1" dirty="0" err="1">
                <a:solidFill>
                  <a:schemeClr val="bg2"/>
                </a:solidFill>
                <a:latin typeface="Montserrat" pitchFamily="2" charset="77"/>
              </a:rPr>
              <a:t>Yasjka</a:t>
            </a:r>
            <a:r>
              <a:rPr lang="en-GB" sz="1600" b="1" dirty="0">
                <a:solidFill>
                  <a:schemeClr val="bg2"/>
                </a:solidFill>
                <a:latin typeface="Montserrat" pitchFamily="2" charset="77"/>
              </a:rPr>
              <a:t>)</a:t>
            </a:r>
          </a:p>
          <a:p>
            <a:pPr marL="285750" indent="-285750">
              <a:lnSpc>
                <a:spcPct val="130000"/>
              </a:lnSpc>
              <a:buFont typeface="Wingdings" pitchFamily="2" charset="2"/>
              <a:buChar char="v"/>
            </a:pPr>
            <a:r>
              <a:rPr lang="en-GB" sz="1600" dirty="0">
                <a:solidFill>
                  <a:schemeClr val="bg2"/>
                </a:solidFill>
                <a:latin typeface="Montserrat" pitchFamily="2" charset="77"/>
              </a:rPr>
              <a:t>L1 &amp; L2 GHG Product Development (9) </a:t>
            </a:r>
            <a:r>
              <a:rPr lang="en-GB" sz="1600" b="1" dirty="0">
                <a:solidFill>
                  <a:schemeClr val="bg2"/>
                </a:solidFill>
                <a:latin typeface="Montserrat" pitchFamily="2" charset="77"/>
              </a:rPr>
              <a:t>– Ruediger &amp; Dave</a:t>
            </a:r>
            <a:endParaRPr lang="en-GB" sz="1600" dirty="0">
              <a:solidFill>
                <a:schemeClr val="bg2"/>
              </a:solidFill>
              <a:latin typeface="Montserrat" pitchFamily="2" charset="77"/>
            </a:endParaRPr>
          </a:p>
          <a:p>
            <a:pPr marL="285750" indent="-285750">
              <a:lnSpc>
                <a:spcPct val="130000"/>
              </a:lnSpc>
              <a:buFont typeface="Wingdings" pitchFamily="2" charset="2"/>
              <a:buChar char="v"/>
            </a:pPr>
            <a:r>
              <a:rPr lang="en-GB" sz="1600" dirty="0">
                <a:solidFill>
                  <a:schemeClr val="bg2"/>
                </a:solidFill>
                <a:latin typeface="Montserrat" pitchFamily="2" charset="77"/>
              </a:rPr>
              <a:t>Flux Inv. Model Development (9) – </a:t>
            </a:r>
            <a:r>
              <a:rPr lang="en-GB" sz="1600" b="1" dirty="0">
                <a:solidFill>
                  <a:schemeClr val="bg2"/>
                </a:solidFill>
                <a:latin typeface="Montserrat" pitchFamily="2" charset="77"/>
              </a:rPr>
              <a:t>Kevin (Frederic)</a:t>
            </a:r>
            <a:endParaRPr lang="en-GB" sz="1600" dirty="0">
              <a:solidFill>
                <a:schemeClr val="bg2"/>
              </a:solidFill>
              <a:latin typeface="Montserrat" pitchFamily="2" charset="77"/>
            </a:endParaRPr>
          </a:p>
          <a:p>
            <a:pPr marL="285750" indent="-285750">
              <a:lnSpc>
                <a:spcPct val="130000"/>
              </a:lnSpc>
              <a:buFont typeface="Wingdings" pitchFamily="2" charset="2"/>
              <a:buChar char="v"/>
            </a:pPr>
            <a:r>
              <a:rPr lang="en-GB" sz="1600" dirty="0">
                <a:solidFill>
                  <a:schemeClr val="bg2"/>
                </a:solidFill>
                <a:latin typeface="Montserrat" pitchFamily="2" charset="77"/>
              </a:rPr>
              <a:t>Calibration &amp; Validation (7) –</a:t>
            </a:r>
            <a:r>
              <a:rPr lang="en-GB" sz="1600" b="1" dirty="0">
                <a:solidFill>
                  <a:schemeClr val="bg2"/>
                </a:solidFill>
                <a:latin typeface="Montserrat" pitchFamily="2" charset="77"/>
              </a:rPr>
              <a:t> Hiroshi (</a:t>
            </a:r>
            <a:r>
              <a:rPr lang="en-GB" sz="1600" b="1" dirty="0" err="1">
                <a:solidFill>
                  <a:schemeClr val="bg2"/>
                </a:solidFill>
                <a:latin typeface="Montserrat" pitchFamily="2" charset="77"/>
              </a:rPr>
              <a:t>Kuze</a:t>
            </a:r>
            <a:r>
              <a:rPr lang="en-GB" sz="1600" b="1" dirty="0">
                <a:solidFill>
                  <a:schemeClr val="bg2"/>
                </a:solidFill>
                <a:latin typeface="Montserrat" pitchFamily="2" charset="77"/>
              </a:rPr>
              <a:t>)</a:t>
            </a:r>
            <a:endParaRPr lang="en-GB" sz="1600" dirty="0">
              <a:solidFill>
                <a:schemeClr val="bg2"/>
              </a:solidFill>
              <a:latin typeface="Montserrat" pitchFamily="2" charset="77"/>
            </a:endParaRPr>
          </a:p>
        </p:txBody>
      </p:sp>
      <p:sp>
        <p:nvSpPr>
          <p:cNvPr id="5" name="Content Placeholder 4">
            <a:extLst>
              <a:ext uri="{FF2B5EF4-FFF2-40B4-BE49-F238E27FC236}">
                <a16:creationId xmlns:a16="http://schemas.microsoft.com/office/drawing/2014/main" id="{976932D4-5BAC-F502-061E-61A8E7EF408C}"/>
              </a:ext>
            </a:extLst>
          </p:cNvPr>
          <p:cNvSpPr>
            <a:spLocks noGrp="1"/>
          </p:cNvSpPr>
          <p:nvPr>
            <p:ph sz="half" idx="2"/>
          </p:nvPr>
        </p:nvSpPr>
        <p:spPr>
          <a:xfrm>
            <a:off x="7097435" y="1470456"/>
            <a:ext cx="5127903" cy="4905268"/>
          </a:xfrm>
        </p:spPr>
        <p:txBody>
          <a:bodyPr/>
          <a:lstStyle/>
          <a:p>
            <a:r>
              <a:rPr lang="en-NL" b="1" dirty="0">
                <a:solidFill>
                  <a:schemeClr val="bg2"/>
                </a:solidFill>
                <a:latin typeface="Montserrat" pitchFamily="2" charset="77"/>
              </a:rPr>
              <a:t>Review of Actions </a:t>
            </a:r>
            <a:r>
              <a:rPr lang="en-NL" b="1" dirty="0">
                <a:solidFill>
                  <a:schemeClr val="bg2"/>
                </a:solidFill>
                <a:latin typeface="Montserrat" pitchFamily="2" charset="77"/>
                <a:sym typeface="Wingdings" pitchFamily="2" charset="2"/>
              </a:rPr>
              <a:t> </a:t>
            </a:r>
            <a:r>
              <a:rPr lang="en-GB" b="1" dirty="0">
                <a:solidFill>
                  <a:schemeClr val="bg2"/>
                </a:solidFill>
                <a:latin typeface="Montserrat" pitchFamily="2" charset="77"/>
              </a:rPr>
              <a:t>Rephrase to SMART </a:t>
            </a:r>
          </a:p>
          <a:p>
            <a:pPr marL="457200" indent="-457200">
              <a:buFont typeface="+mj-lt"/>
              <a:buAutoNum type="arabicPeriod"/>
            </a:pPr>
            <a:r>
              <a:rPr lang="en-GB" sz="1600" dirty="0">
                <a:solidFill>
                  <a:schemeClr val="bg2"/>
                </a:solidFill>
                <a:latin typeface="Montserrat" pitchFamily="2" charset="77"/>
              </a:rPr>
              <a:t>Responsibility and what to achieve &amp; monitor</a:t>
            </a:r>
          </a:p>
          <a:p>
            <a:pPr marL="457200" indent="-457200">
              <a:buFont typeface="+mj-lt"/>
              <a:buAutoNum type="arabicPeriod"/>
            </a:pPr>
            <a:r>
              <a:rPr lang="en-GB" sz="1600" dirty="0">
                <a:solidFill>
                  <a:schemeClr val="bg2"/>
                </a:solidFill>
                <a:latin typeface="Montserrat" pitchFamily="2" charset="77"/>
              </a:rPr>
              <a:t>Explicit near term TT action plus due date</a:t>
            </a:r>
          </a:p>
          <a:p>
            <a:pPr marL="457200" indent="-457200">
              <a:buFont typeface="+mj-lt"/>
              <a:buAutoNum type="arabicPeriod"/>
            </a:pPr>
            <a:r>
              <a:rPr lang="en-GB" sz="1600" dirty="0">
                <a:solidFill>
                  <a:schemeClr val="bg2"/>
                </a:solidFill>
                <a:latin typeface="Montserrat" pitchFamily="2" charset="77"/>
              </a:rPr>
              <a:t>Extract elements specific for other groups</a:t>
            </a:r>
          </a:p>
          <a:p>
            <a:pPr marL="457200" indent="-457200">
              <a:buFont typeface="+mj-lt"/>
              <a:buAutoNum type="arabicPeriod"/>
            </a:pPr>
            <a:r>
              <a:rPr lang="en-GB" sz="1600" dirty="0">
                <a:solidFill>
                  <a:schemeClr val="bg2"/>
                </a:solidFill>
                <a:latin typeface="Montserrat" pitchFamily="2" charset="77"/>
              </a:rPr>
              <a:t>Drop down: 1. action; </a:t>
            </a:r>
            <a:br>
              <a:rPr lang="en-GB" sz="1600" dirty="0">
                <a:solidFill>
                  <a:schemeClr val="bg2"/>
                </a:solidFill>
                <a:latin typeface="Montserrat" pitchFamily="2" charset="77"/>
              </a:rPr>
            </a:br>
            <a:r>
              <a:rPr lang="en-GB" sz="1600" dirty="0">
                <a:solidFill>
                  <a:schemeClr val="bg2"/>
                </a:solidFill>
                <a:latin typeface="Montserrat" pitchFamily="2" charset="77"/>
              </a:rPr>
              <a:t>                    2. on-going &amp; monitor*; </a:t>
            </a:r>
            <a:br>
              <a:rPr lang="en-GB" sz="1600" dirty="0">
                <a:solidFill>
                  <a:schemeClr val="bg2"/>
                </a:solidFill>
                <a:latin typeface="Montserrat" pitchFamily="2" charset="77"/>
              </a:rPr>
            </a:br>
            <a:r>
              <a:rPr lang="en-GB" sz="1600" dirty="0">
                <a:solidFill>
                  <a:schemeClr val="bg2"/>
                </a:solidFill>
                <a:latin typeface="Montserrat" pitchFamily="2" charset="77"/>
              </a:rPr>
              <a:t>                    3. completed</a:t>
            </a:r>
          </a:p>
          <a:p>
            <a:pPr marL="457200" indent="-457200">
              <a:buFont typeface="+mj-lt"/>
              <a:buAutoNum type="arabicPeriod"/>
            </a:pPr>
            <a:r>
              <a:rPr lang="en-GB" sz="1600" dirty="0">
                <a:solidFill>
                  <a:schemeClr val="bg2"/>
                </a:solidFill>
                <a:latin typeface="Montserrat" pitchFamily="2" charset="77"/>
              </a:rPr>
              <a:t>Person in TT to act or to monitor</a:t>
            </a:r>
          </a:p>
          <a:p>
            <a:endParaRPr lang="en-NL" sz="1600" dirty="0">
              <a:solidFill>
                <a:schemeClr val="bg2"/>
              </a:solidFill>
              <a:latin typeface="Montserrat" pitchFamily="2" charset="77"/>
            </a:endParaRPr>
          </a:p>
          <a:p>
            <a:r>
              <a:rPr lang="en-GB" sz="1600" dirty="0">
                <a:solidFill>
                  <a:schemeClr val="bg2"/>
                </a:solidFill>
                <a:latin typeface="Montserrat" pitchFamily="2" charset="77"/>
              </a:rPr>
              <a:t>* If the status is to monitor or actions can be split in several steps, then indicate a specific Next Milestone under the “Due Date” of that activity.</a:t>
            </a:r>
          </a:p>
          <a:p>
            <a:endParaRPr lang="en-NL" dirty="0"/>
          </a:p>
        </p:txBody>
      </p:sp>
      <p:sp>
        <p:nvSpPr>
          <p:cNvPr id="4" name="Google Shape;73;p8">
            <a:extLst>
              <a:ext uri="{FF2B5EF4-FFF2-40B4-BE49-F238E27FC236}">
                <a16:creationId xmlns:a16="http://schemas.microsoft.com/office/drawing/2014/main" id="{8015C66C-60F7-D7A9-CAE2-143863B27457}"/>
              </a:ext>
            </a:extLst>
          </p:cNvPr>
          <p:cNvSpPr txBox="1"/>
          <p:nvPr/>
        </p:nvSpPr>
        <p:spPr>
          <a:xfrm>
            <a:off x="123046" y="177390"/>
            <a:ext cx="8668512"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Update GHG Roadmap</a:t>
            </a:r>
            <a:endParaRPr sz="1600" dirty="0">
              <a:latin typeface="Montserrat"/>
              <a:ea typeface="Montserrat"/>
              <a:cs typeface="Montserrat"/>
              <a:sym typeface="Montserrat"/>
            </a:endParaRPr>
          </a:p>
        </p:txBody>
      </p:sp>
      <p:sp>
        <p:nvSpPr>
          <p:cNvPr id="8" name="TextBox 7">
            <a:extLst>
              <a:ext uri="{FF2B5EF4-FFF2-40B4-BE49-F238E27FC236}">
                <a16:creationId xmlns:a16="http://schemas.microsoft.com/office/drawing/2014/main" id="{A3F886AC-DA0D-75A7-C6B7-6B41D49CAF6C}"/>
              </a:ext>
            </a:extLst>
          </p:cNvPr>
          <p:cNvSpPr txBox="1"/>
          <p:nvPr/>
        </p:nvSpPr>
        <p:spPr>
          <a:xfrm>
            <a:off x="1717589" y="5387544"/>
            <a:ext cx="6178378" cy="707886"/>
          </a:xfrm>
          <a:prstGeom prst="rect">
            <a:avLst/>
          </a:prstGeom>
          <a:noFill/>
        </p:spPr>
        <p:txBody>
          <a:bodyPr wrap="square">
            <a:spAutoFit/>
          </a:bodyPr>
          <a:lstStyle/>
          <a:p>
            <a:pPr marL="342900" indent="-342900">
              <a:buFont typeface="Wingdings" pitchFamily="2" charset="2"/>
              <a:buChar char="à"/>
            </a:pPr>
            <a:r>
              <a:rPr lang="en-GB" sz="2000" b="1" dirty="0">
                <a:solidFill>
                  <a:srgbClr val="C00000"/>
                </a:solidFill>
                <a:latin typeface="Montserrat" pitchFamily="2" charset="77"/>
                <a:sym typeface="Wingdings" pitchFamily="2" charset="2"/>
              </a:rPr>
              <a:t>Resources needed</a:t>
            </a:r>
          </a:p>
          <a:p>
            <a:pPr marL="285750" indent="-285750">
              <a:buFont typeface="Wingdings" pitchFamily="2" charset="2"/>
              <a:buChar char="à"/>
            </a:pPr>
            <a:r>
              <a:rPr lang="en-GB" sz="2000" b="1" dirty="0">
                <a:solidFill>
                  <a:srgbClr val="C00000"/>
                </a:solidFill>
                <a:latin typeface="Montserrat" pitchFamily="2" charset="77"/>
                <a:sym typeface="Wingdings" pitchFamily="2" charset="2"/>
              </a:rPr>
              <a:t>Aim for completion by end Q2-2023</a:t>
            </a:r>
            <a:endParaRPr lang="en-NL" b="1" dirty="0">
              <a:solidFill>
                <a:srgbClr val="C00000"/>
              </a:solidFill>
            </a:endParaRPr>
          </a:p>
        </p:txBody>
      </p:sp>
    </p:spTree>
    <p:extLst>
      <p:ext uri="{BB962C8B-B14F-4D97-AF65-F5344CB8AC3E}">
        <p14:creationId xmlns:p14="http://schemas.microsoft.com/office/powerpoint/2010/main" val="67856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8B06A-4E8A-01CD-C5A4-C58AE61B5B45}"/>
              </a:ext>
            </a:extLst>
          </p:cNvPr>
          <p:cNvSpPr>
            <a:spLocks noGrp="1"/>
          </p:cNvSpPr>
          <p:nvPr>
            <p:ph sz="half" idx="1"/>
          </p:nvPr>
        </p:nvSpPr>
        <p:spPr>
          <a:xfrm>
            <a:off x="457599" y="1482290"/>
            <a:ext cx="10062814" cy="4508935"/>
          </a:xfrm>
        </p:spPr>
        <p:txBody>
          <a:bodyPr/>
          <a:lstStyle/>
          <a:p>
            <a:pPr marL="11113" lvl="4">
              <a:lnSpc>
                <a:spcPct val="130000"/>
              </a:lnSpc>
            </a:pPr>
            <a:r>
              <a:rPr lang="en-NL" sz="2000" dirty="0">
                <a:solidFill>
                  <a:schemeClr val="tx1"/>
                </a:solidFill>
                <a:latin typeface="Montserrat" pitchFamily="2" charset="77"/>
              </a:rPr>
              <a:t>The (Annex C) Area Leads have been tasked to thoroughly consider </a:t>
            </a:r>
            <a:r>
              <a:rPr lang="en-NL" sz="2000" u="sng" dirty="0">
                <a:solidFill>
                  <a:schemeClr val="tx1"/>
                </a:solidFill>
                <a:latin typeface="Montserrat" pitchFamily="2" charset="77"/>
              </a:rPr>
              <a:t>splitting</a:t>
            </a:r>
            <a:r>
              <a:rPr lang="en-NL" sz="2000" dirty="0">
                <a:solidFill>
                  <a:schemeClr val="tx1"/>
                </a:solidFill>
                <a:latin typeface="Montserrat" pitchFamily="2" charset="77"/>
              </a:rPr>
              <a:t> actions, challenges, missions, etc. </a:t>
            </a:r>
          </a:p>
          <a:p>
            <a:pPr marL="11113" lvl="4">
              <a:lnSpc>
                <a:spcPct val="130000"/>
              </a:lnSpc>
            </a:pPr>
            <a:endParaRPr lang="en-NL" sz="2000" dirty="0">
              <a:solidFill>
                <a:schemeClr val="tx1"/>
              </a:solidFill>
              <a:latin typeface="Montserrat" pitchFamily="2" charset="77"/>
            </a:endParaRPr>
          </a:p>
          <a:p>
            <a:pPr marL="11113" lvl="4">
              <a:lnSpc>
                <a:spcPct val="130000"/>
              </a:lnSpc>
            </a:pPr>
            <a:r>
              <a:rPr lang="en-NL" sz="2000" dirty="0">
                <a:solidFill>
                  <a:schemeClr val="tx1"/>
                </a:solidFill>
                <a:latin typeface="Montserrat" pitchFamily="2" charset="77"/>
              </a:rPr>
              <a:t>Various aspects are </a:t>
            </a:r>
            <a:r>
              <a:rPr lang="en-NL" sz="2000" u="sng" dirty="0">
                <a:solidFill>
                  <a:schemeClr val="tx1"/>
                </a:solidFill>
                <a:latin typeface="Montserrat" pitchFamily="2" charset="77"/>
              </a:rPr>
              <a:t>not</a:t>
            </a:r>
            <a:r>
              <a:rPr lang="en-NL" sz="2000" dirty="0">
                <a:solidFill>
                  <a:schemeClr val="tx1"/>
                </a:solidFill>
                <a:latin typeface="Montserrat" pitchFamily="2" charset="77"/>
              </a:rPr>
              <a:t> the same on different scales and for different GHGs</a:t>
            </a:r>
          </a:p>
          <a:p>
            <a:pPr marL="11113" lvl="4">
              <a:lnSpc>
                <a:spcPct val="130000"/>
              </a:lnSpc>
            </a:pPr>
            <a:endParaRPr lang="en-NL" sz="2000" dirty="0">
              <a:solidFill>
                <a:schemeClr val="tx1"/>
              </a:solidFill>
              <a:latin typeface="Montserrat" pitchFamily="2" charset="77"/>
            </a:endParaRPr>
          </a:p>
          <a:p>
            <a:pPr marL="11113" lvl="4">
              <a:lnSpc>
                <a:spcPct val="130000"/>
              </a:lnSpc>
            </a:pPr>
            <a:r>
              <a:rPr lang="en-NL" sz="2000" dirty="0">
                <a:solidFill>
                  <a:schemeClr val="tx1"/>
                </a:solidFill>
                <a:latin typeface="Montserrat" pitchFamily="2" charset="77"/>
              </a:rPr>
              <a:t>Therefore:</a:t>
            </a:r>
          </a:p>
          <a:p>
            <a:pPr marL="354013" lvl="4" indent="-342900">
              <a:lnSpc>
                <a:spcPct val="130000"/>
              </a:lnSpc>
              <a:buFont typeface="Wingdings" pitchFamily="2" charset="2"/>
              <a:buChar char="v"/>
            </a:pPr>
            <a:r>
              <a:rPr lang="en-NL" sz="2000" dirty="0">
                <a:solidFill>
                  <a:schemeClr val="tx1"/>
                </a:solidFill>
                <a:latin typeface="Montserrat" pitchFamily="2" charset="77"/>
              </a:rPr>
              <a:t>Split along various </a:t>
            </a:r>
            <a:r>
              <a:rPr lang="en-NL" sz="2000" b="1" dirty="0">
                <a:solidFill>
                  <a:schemeClr val="tx1"/>
                </a:solidFill>
                <a:latin typeface="Montserrat" pitchFamily="2" charset="77"/>
              </a:rPr>
              <a:t>scales</a:t>
            </a:r>
            <a:r>
              <a:rPr lang="en-NL" sz="2000" dirty="0">
                <a:solidFill>
                  <a:schemeClr val="tx1"/>
                </a:solidFill>
                <a:latin typeface="Montserrat" pitchFamily="2" charset="77"/>
              </a:rPr>
              <a:t> (point/area vs national/regional)</a:t>
            </a:r>
          </a:p>
          <a:p>
            <a:pPr marL="354013" lvl="4" indent="-342900">
              <a:lnSpc>
                <a:spcPct val="130000"/>
              </a:lnSpc>
              <a:buFont typeface="Wingdings" pitchFamily="2" charset="2"/>
              <a:buChar char="v"/>
            </a:pPr>
            <a:r>
              <a:rPr lang="en-NL" sz="2000" dirty="0">
                <a:solidFill>
                  <a:schemeClr val="tx1"/>
                </a:solidFill>
                <a:latin typeface="Montserrat" pitchFamily="2" charset="77"/>
              </a:rPr>
              <a:t>Split between </a:t>
            </a:r>
            <a:r>
              <a:rPr lang="en-NL" sz="2000" b="1" dirty="0">
                <a:solidFill>
                  <a:schemeClr val="tx1"/>
                </a:solidFill>
                <a:latin typeface="Montserrat" pitchFamily="2" charset="77"/>
              </a:rPr>
              <a:t>CO</a:t>
            </a:r>
            <a:r>
              <a:rPr lang="en-NL" sz="2000" b="1" baseline="-25000" dirty="0">
                <a:solidFill>
                  <a:schemeClr val="tx1"/>
                </a:solidFill>
                <a:latin typeface="Montserrat" pitchFamily="2" charset="77"/>
              </a:rPr>
              <a:t>2</a:t>
            </a:r>
            <a:r>
              <a:rPr lang="en-NL" sz="2000" b="1" dirty="0">
                <a:solidFill>
                  <a:schemeClr val="tx1"/>
                </a:solidFill>
                <a:latin typeface="Montserrat" pitchFamily="2" charset="77"/>
              </a:rPr>
              <a:t> &amp; CH</a:t>
            </a:r>
            <a:r>
              <a:rPr lang="en-NL" sz="2000" b="1" baseline="-25000" dirty="0">
                <a:solidFill>
                  <a:schemeClr val="tx1"/>
                </a:solidFill>
                <a:latin typeface="Montserrat" pitchFamily="2" charset="77"/>
              </a:rPr>
              <a:t>4</a:t>
            </a:r>
            <a:endParaRPr lang="en-NL" sz="2000" b="1" dirty="0">
              <a:solidFill>
                <a:schemeClr val="tx1"/>
              </a:solidFill>
              <a:latin typeface="Montserrat" pitchFamily="2" charset="77"/>
            </a:endParaRPr>
          </a:p>
          <a:p>
            <a:pPr marL="354013" lvl="4" indent="-342900">
              <a:lnSpc>
                <a:spcPct val="130000"/>
              </a:lnSpc>
              <a:buFont typeface="Wingdings" pitchFamily="2" charset="2"/>
              <a:buChar char="v"/>
            </a:pPr>
            <a:r>
              <a:rPr lang="en-NL" sz="2000" dirty="0">
                <a:solidFill>
                  <a:schemeClr val="tx1"/>
                </a:solidFill>
                <a:latin typeface="Montserrat" pitchFamily="2" charset="77"/>
              </a:rPr>
              <a:t>Possibly also along </a:t>
            </a:r>
            <a:r>
              <a:rPr lang="en-NL" sz="2000" b="1" dirty="0">
                <a:solidFill>
                  <a:schemeClr val="tx1"/>
                </a:solidFill>
                <a:latin typeface="Montserrat" pitchFamily="2" charset="77"/>
              </a:rPr>
              <a:t>national</a:t>
            </a:r>
            <a:r>
              <a:rPr lang="en-NL" sz="2000" dirty="0">
                <a:solidFill>
                  <a:schemeClr val="tx1"/>
                </a:solidFill>
                <a:latin typeface="Montserrat" pitchFamily="2" charset="77"/>
              </a:rPr>
              <a:t> agencies &amp; </a:t>
            </a:r>
            <a:r>
              <a:rPr lang="en-NL" sz="2000" b="1" dirty="0">
                <a:solidFill>
                  <a:schemeClr val="tx1"/>
                </a:solidFill>
                <a:latin typeface="Montserrat" pitchFamily="2" charset="77"/>
              </a:rPr>
              <a:t>commercial</a:t>
            </a:r>
            <a:r>
              <a:rPr lang="en-NL" sz="2000" dirty="0">
                <a:solidFill>
                  <a:schemeClr val="tx1"/>
                </a:solidFill>
                <a:latin typeface="Montserrat" pitchFamily="2" charset="77"/>
              </a:rPr>
              <a:t> providers</a:t>
            </a:r>
            <a:endParaRPr lang="en-US" sz="2000" dirty="0">
              <a:solidFill>
                <a:schemeClr val="tx1"/>
              </a:solidFill>
              <a:latin typeface="Montserrat" pitchFamily="2" charset="77"/>
            </a:endParaRPr>
          </a:p>
          <a:p>
            <a:pPr marL="11113" lvl="4">
              <a:lnSpc>
                <a:spcPct val="130000"/>
              </a:lnSpc>
            </a:pPr>
            <a:endParaRPr lang="en-US" sz="2000" dirty="0">
              <a:solidFill>
                <a:schemeClr val="accent2"/>
              </a:solidFill>
              <a:latin typeface="Montserrat" pitchFamily="2" charset="77"/>
            </a:endParaRPr>
          </a:p>
        </p:txBody>
      </p:sp>
      <p:sp>
        <p:nvSpPr>
          <p:cNvPr id="6" name="Google Shape;73;p8">
            <a:extLst>
              <a:ext uri="{FF2B5EF4-FFF2-40B4-BE49-F238E27FC236}">
                <a16:creationId xmlns:a16="http://schemas.microsoft.com/office/drawing/2014/main" id="{ADC19E1A-B90F-A1B6-95C7-281A05CAB2D0}"/>
              </a:ext>
            </a:extLst>
          </p:cNvPr>
          <p:cNvSpPr txBox="1"/>
          <p:nvPr/>
        </p:nvSpPr>
        <p:spPr>
          <a:xfrm>
            <a:off x="123046" y="177390"/>
            <a:ext cx="8668512"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Split Actions by Scale &amp; GHG</a:t>
            </a:r>
            <a:endParaRPr sz="1600" dirty="0">
              <a:latin typeface="Montserrat"/>
              <a:ea typeface="Montserrat"/>
              <a:cs typeface="Montserrat"/>
              <a:sym typeface="Montserrat"/>
            </a:endParaRPr>
          </a:p>
        </p:txBody>
      </p:sp>
    </p:spTree>
    <p:extLst>
      <p:ext uri="{BB962C8B-B14F-4D97-AF65-F5344CB8AC3E}">
        <p14:creationId xmlns:p14="http://schemas.microsoft.com/office/powerpoint/2010/main" val="398314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29492" y="1208812"/>
            <a:ext cx="5675745"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dirty="0">
                <a:solidFill>
                  <a:srgbClr val="003249"/>
                </a:solidFill>
                <a:latin typeface="Montserrat" pitchFamily="2" charset="77"/>
                <a:cs typeface="Arial" panose="020B0604020202020204" pitchFamily="34" charset="0"/>
              </a:rPr>
              <a:t>CH</a:t>
            </a:r>
            <a:r>
              <a:rPr lang="en-GB" baseline="-25000" dirty="0">
                <a:solidFill>
                  <a:srgbClr val="003249"/>
                </a:solidFill>
                <a:latin typeface="Montserrat" pitchFamily="2" charset="77"/>
                <a:cs typeface="Arial" panose="020B0604020202020204" pitchFamily="34" charset="0"/>
              </a:rPr>
              <a:t>4</a:t>
            </a:r>
            <a:r>
              <a:rPr lang="en-GB" dirty="0">
                <a:solidFill>
                  <a:srgbClr val="003249"/>
                </a:solidFill>
                <a:latin typeface="Montserrat" pitchFamily="2" charset="77"/>
                <a:cs typeface="Arial" panose="020B0604020202020204" pitchFamily="34" charset="0"/>
              </a:rPr>
              <a:t> has ~1800 parts per billion in air. </a:t>
            </a:r>
            <a:br>
              <a:rPr lang="en-US" dirty="0">
                <a:solidFill>
                  <a:srgbClr val="003249"/>
                </a:solidFill>
                <a:latin typeface="Montserrat" pitchFamily="2" charset="77"/>
                <a:cs typeface="Arial" panose="020B0604020202020204" pitchFamily="34" charset="0"/>
              </a:rPr>
            </a:br>
            <a:r>
              <a:rPr lang="en-US" dirty="0">
                <a:solidFill>
                  <a:srgbClr val="003249"/>
                </a:solidFill>
                <a:latin typeface="Montserrat" pitchFamily="2" charset="77"/>
                <a:cs typeface="Arial" panose="020B0604020202020204" pitchFamily="34" charset="0"/>
              </a:rPr>
              <a:t>Atmospheric lifetime around 12 years </a:t>
            </a:r>
            <a:br>
              <a:rPr lang="en-US" dirty="0">
                <a:solidFill>
                  <a:srgbClr val="003249"/>
                </a:solidFill>
                <a:latin typeface="Montserrat" pitchFamily="2" charset="77"/>
                <a:cs typeface="Arial" panose="020B0604020202020204" pitchFamily="34" charset="0"/>
              </a:rPr>
            </a:br>
            <a:r>
              <a:rPr lang="en-US" dirty="0">
                <a:solidFill>
                  <a:srgbClr val="003249"/>
                </a:solidFill>
                <a:latin typeface="Montserrat" pitchFamily="2" charset="77"/>
                <a:cs typeface="Arial" panose="020B0604020202020204" pitchFamily="34" charset="0"/>
              </a:rPr>
              <a:t>No significant biogenic fluxes leading to a </a:t>
            </a:r>
            <a:r>
              <a:rPr lang="en-US" u="sng" dirty="0">
                <a:solidFill>
                  <a:srgbClr val="003249"/>
                </a:solidFill>
                <a:latin typeface="Montserrat" pitchFamily="2" charset="77"/>
                <a:cs typeface="Arial" panose="020B0604020202020204" pitchFamily="34" charset="0"/>
              </a:rPr>
              <a:t>stable background</a:t>
            </a:r>
            <a:r>
              <a:rPr lang="en-US" dirty="0">
                <a:solidFill>
                  <a:srgbClr val="003249"/>
                </a:solidFill>
                <a:latin typeface="Montserrat" pitchFamily="2" charset="77"/>
                <a:cs typeface="Arial" panose="020B0604020202020204" pitchFamily="34" charset="0"/>
              </a:rPr>
              <a:t>.</a:t>
            </a:r>
          </a:p>
        </p:txBody>
      </p:sp>
      <p:sp>
        <p:nvSpPr>
          <p:cNvPr id="15" name="Textfeld 14"/>
          <p:cNvSpPr txBox="1"/>
          <p:nvPr/>
        </p:nvSpPr>
        <p:spPr>
          <a:xfrm>
            <a:off x="3597562" y="3317495"/>
            <a:ext cx="2583543" cy="103630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67" b="0" i="0" u="none" strike="noStrike" kern="1200" cap="none" spc="0" normalizeH="0" baseline="0" noProof="0" dirty="0">
                <a:ln>
                  <a:noFill/>
                </a:ln>
                <a:solidFill>
                  <a:srgbClr val="FEFFFF"/>
                </a:solidFill>
                <a:effectLst/>
                <a:uLnTx/>
                <a:uFillTx/>
                <a:latin typeface="Verdana" pitchFamily="34" charset="0"/>
                <a:ea typeface="+mn-ea"/>
                <a:cs typeface="+mn-cs"/>
              </a:rPr>
              <a:t>Sentinel-5-Precursor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FEFFFF"/>
                </a:solidFill>
                <a:effectLst/>
                <a:uLnTx/>
                <a:uFillTx/>
                <a:latin typeface="Verdana" pitchFamily="34" charset="0"/>
                <a:ea typeface="+mn-ea"/>
                <a:cs typeface="+mn-cs"/>
              </a:rPr>
              <a:t>NO</a:t>
            </a:r>
            <a:r>
              <a:rPr kumimoji="0" lang="de-DE" sz="2400" b="0" i="0" u="none" strike="noStrike" kern="1200" cap="none" spc="0" normalizeH="0" baseline="-25000" noProof="0" dirty="0">
                <a:ln>
                  <a:noFill/>
                </a:ln>
                <a:solidFill>
                  <a:srgbClr val="FEFFFF"/>
                </a:solidFill>
                <a:effectLst/>
                <a:uLnTx/>
                <a:uFillTx/>
                <a:latin typeface="Verdana" pitchFamily="34" charset="0"/>
                <a:ea typeface="+mn-ea"/>
                <a:cs typeface="+mn-cs"/>
              </a:rPr>
              <a:t>2</a:t>
            </a:r>
            <a:endParaRPr kumimoji="0" lang="en-GB" sz="2400" b="0" i="0" u="none" strike="noStrike" kern="1200" cap="none" spc="0" normalizeH="0" baseline="-25000" noProof="0" dirty="0">
              <a:ln>
                <a:noFill/>
              </a:ln>
              <a:solidFill>
                <a:srgbClr val="FEFFFF"/>
              </a:solidFill>
              <a:effectLst/>
              <a:uLnTx/>
              <a:uFillTx/>
              <a:latin typeface="Verdana" pitchFamily="34" charset="0"/>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273" y="2001749"/>
            <a:ext cx="4925731" cy="4184306"/>
          </a:xfrm>
          <a:prstGeom prst="rect">
            <a:avLst/>
          </a:prstGeom>
        </p:spPr>
      </p:pic>
      <p:sp>
        <p:nvSpPr>
          <p:cNvPr id="14" name="Rectangle 13"/>
          <p:cNvSpPr/>
          <p:nvPr/>
        </p:nvSpPr>
        <p:spPr>
          <a:xfrm>
            <a:off x="429492" y="5214686"/>
            <a:ext cx="5089762"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Methane leaks by S-5p, in footprints of 40 km</a:t>
            </a:r>
            <a:r>
              <a:rPr kumimoji="0" lang="en-US" sz="1800" b="0" i="0" u="none" strike="noStrike" kern="1200" cap="none" spc="0" normalizeH="0" baseline="30000" noProof="0" dirty="0">
                <a:ln>
                  <a:noFill/>
                </a:ln>
                <a:solidFill>
                  <a:srgbClr val="003249"/>
                </a:solidFill>
                <a:effectLst/>
                <a:uLnTx/>
                <a:uFillTx/>
                <a:latin typeface="Montserrat" pitchFamily="2" charset="77"/>
                <a:cs typeface="Arial" panose="020B0604020202020204" pitchFamily="34" charset="0"/>
              </a:rPr>
              <a:t>2</a:t>
            </a:r>
            <a:r>
              <a:rPr kumimoji="0" lang="en-US" sz="18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 with an anomaly up to ~90 ppb (</a:t>
            </a:r>
            <a:r>
              <a:rPr kumimoji="0" lang="en-US" sz="1800" b="1" i="0" u="sng"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5%</a:t>
            </a:r>
            <a:r>
              <a:rPr kumimoji="0" lang="en-US" sz="18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a:t>
            </a:r>
            <a:br>
              <a:rPr kumimoji="0" lang="en-US" sz="18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br>
            <a:r>
              <a:rPr kumimoji="0" lang="en-US" sz="18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NB smaller footprints will give higher anomalies</a:t>
            </a:r>
          </a:p>
        </p:txBody>
      </p:sp>
      <p:pic>
        <p:nvPicPr>
          <p:cNvPr id="3" name="Picture 2"/>
          <p:cNvPicPr>
            <a:picLocks noChangeAspect="1"/>
          </p:cNvPicPr>
          <p:nvPr/>
        </p:nvPicPr>
        <p:blipFill rotWithShape="1">
          <a:blip r:embed="rId4"/>
          <a:srcRect l="29867" t="10907" b="17850"/>
          <a:stretch/>
        </p:blipFill>
        <p:spPr>
          <a:xfrm>
            <a:off x="8750076" y="645331"/>
            <a:ext cx="2756929" cy="1520168"/>
          </a:xfrm>
          <a:prstGeom prst="rect">
            <a:avLst/>
          </a:prstGeom>
        </p:spPr>
      </p:pic>
      <p:pic>
        <p:nvPicPr>
          <p:cNvPr id="16" name="Picture 15"/>
          <p:cNvPicPr>
            <a:picLocks noChangeAspect="1"/>
          </p:cNvPicPr>
          <p:nvPr/>
        </p:nvPicPr>
        <p:blipFill rotWithShape="1">
          <a:blip r:embed="rId5"/>
          <a:srcRect l="1406" r="1178"/>
          <a:stretch/>
        </p:blipFill>
        <p:spPr>
          <a:xfrm>
            <a:off x="429492" y="2562723"/>
            <a:ext cx="5541817" cy="2570635"/>
          </a:xfrm>
          <a:prstGeom prst="rect">
            <a:avLst/>
          </a:prstGeom>
        </p:spPr>
      </p:pic>
      <p:sp>
        <p:nvSpPr>
          <p:cNvPr id="9" name="TextBox 8"/>
          <p:cNvSpPr txBox="1"/>
          <p:nvPr/>
        </p:nvSpPr>
        <p:spPr>
          <a:xfrm>
            <a:off x="6269180" y="6003035"/>
            <a:ext cx="3539837" cy="4719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25000" noProof="0" dirty="0">
              <a:ln>
                <a:noFill/>
              </a:ln>
              <a:solidFill>
                <a:srgbClr val="003249"/>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3249"/>
                </a:solidFill>
                <a:effectLst/>
                <a:uLnTx/>
                <a:uFillTx/>
                <a:latin typeface="Verdana" pitchFamily="34" charset="0"/>
                <a:ea typeface="+mn-ea"/>
                <a:cs typeface="+mn-cs"/>
              </a:rPr>
              <a:t>Courtesy: I. </a:t>
            </a:r>
            <a:r>
              <a:rPr kumimoji="0" lang="en-US" sz="1400" b="0" i="0" u="none" strike="noStrike" kern="1200" cap="none" spc="0" normalizeH="0" baseline="0" noProof="0" dirty="0" err="1">
                <a:ln>
                  <a:noFill/>
                </a:ln>
                <a:solidFill>
                  <a:srgbClr val="003249"/>
                </a:solidFill>
                <a:effectLst/>
                <a:uLnTx/>
                <a:uFillTx/>
                <a:latin typeface="Verdana" pitchFamily="34" charset="0"/>
                <a:ea typeface="+mn-ea"/>
                <a:cs typeface="+mn-cs"/>
              </a:rPr>
              <a:t>Aben</a:t>
            </a:r>
            <a:r>
              <a:rPr kumimoji="0" lang="en-US" sz="1400" b="0" i="0" u="none" strike="noStrike" kern="1200" cap="none" spc="0" normalizeH="0" baseline="0" noProof="0" dirty="0">
                <a:ln>
                  <a:noFill/>
                </a:ln>
                <a:solidFill>
                  <a:srgbClr val="003249"/>
                </a:solidFill>
                <a:effectLst/>
                <a:uLnTx/>
                <a:uFillTx/>
                <a:latin typeface="Verdana" pitchFamily="34" charset="0"/>
                <a:ea typeface="+mn-ea"/>
                <a:cs typeface="+mn-cs"/>
              </a:rPr>
              <a:t>, SRON</a:t>
            </a:r>
            <a:endParaRPr kumimoji="0" lang="en-US" sz="1600" b="0" i="0" u="none" strike="noStrike" kern="1200" cap="none" spc="0" normalizeH="0" baseline="0" noProof="0" dirty="0">
              <a:ln>
                <a:noFill/>
              </a:ln>
              <a:solidFill>
                <a:srgbClr val="003249"/>
              </a:solidFill>
              <a:effectLst/>
              <a:uLnTx/>
              <a:uFillTx/>
              <a:latin typeface="Verdana" pitchFamily="34" charset="0"/>
              <a:ea typeface="+mn-ea"/>
              <a:cs typeface="+mn-cs"/>
            </a:endParaRPr>
          </a:p>
        </p:txBody>
      </p:sp>
      <p:sp>
        <p:nvSpPr>
          <p:cNvPr id="4" name="Google Shape;73;p8">
            <a:extLst>
              <a:ext uri="{FF2B5EF4-FFF2-40B4-BE49-F238E27FC236}">
                <a16:creationId xmlns:a16="http://schemas.microsoft.com/office/drawing/2014/main" id="{52F38F97-7799-1DA2-D997-2365489B3292}"/>
              </a:ext>
            </a:extLst>
          </p:cNvPr>
          <p:cNvSpPr txBox="1"/>
          <p:nvPr/>
        </p:nvSpPr>
        <p:spPr>
          <a:xfrm>
            <a:off x="123046" y="177390"/>
            <a:ext cx="9146082"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Measuring CH</a:t>
            </a:r>
            <a:r>
              <a:rPr lang="en-GB" sz="4000" baseline="-25000" dirty="0">
                <a:solidFill>
                  <a:schemeClr val="lt1"/>
                </a:solidFill>
                <a:latin typeface="Montserrat"/>
                <a:ea typeface="Montserrat"/>
                <a:cs typeface="Montserrat"/>
                <a:sym typeface="Montserrat"/>
              </a:rPr>
              <a:t>4</a:t>
            </a:r>
            <a:r>
              <a:rPr lang="en-GB" sz="4000" dirty="0">
                <a:solidFill>
                  <a:schemeClr val="lt1"/>
                </a:solidFill>
                <a:latin typeface="Montserrat"/>
                <a:ea typeface="Montserrat"/>
                <a:cs typeface="Montserrat"/>
                <a:sym typeface="Montserrat"/>
              </a:rPr>
              <a:t> in the atmosphere</a:t>
            </a:r>
          </a:p>
        </p:txBody>
      </p:sp>
    </p:spTree>
    <p:extLst>
      <p:ext uri="{BB962C8B-B14F-4D97-AF65-F5344CB8AC3E}">
        <p14:creationId xmlns:p14="http://schemas.microsoft.com/office/powerpoint/2010/main" val="156149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3;p8">
            <a:extLst>
              <a:ext uri="{FF2B5EF4-FFF2-40B4-BE49-F238E27FC236}">
                <a16:creationId xmlns:a16="http://schemas.microsoft.com/office/drawing/2014/main" id="{52F38F97-7799-1DA2-D997-2365489B3292}"/>
              </a:ext>
            </a:extLst>
          </p:cNvPr>
          <p:cNvSpPr txBox="1"/>
          <p:nvPr/>
        </p:nvSpPr>
        <p:spPr>
          <a:xfrm>
            <a:off x="123046" y="177390"/>
            <a:ext cx="9146082"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Measuring CO</a:t>
            </a:r>
            <a:r>
              <a:rPr lang="en-GB" sz="4000" baseline="-25000" dirty="0">
                <a:solidFill>
                  <a:schemeClr val="lt1"/>
                </a:solidFill>
                <a:latin typeface="Montserrat"/>
                <a:ea typeface="Montserrat"/>
                <a:cs typeface="Montserrat"/>
                <a:sym typeface="Montserrat"/>
              </a:rPr>
              <a:t>2</a:t>
            </a:r>
            <a:r>
              <a:rPr lang="en-GB" sz="4000" dirty="0">
                <a:solidFill>
                  <a:schemeClr val="lt1"/>
                </a:solidFill>
                <a:latin typeface="Montserrat"/>
                <a:ea typeface="Montserrat"/>
                <a:cs typeface="Montserrat"/>
                <a:sym typeface="Montserrat"/>
              </a:rPr>
              <a:t> in the atmosphere</a:t>
            </a:r>
          </a:p>
        </p:txBody>
      </p:sp>
      <p:sp>
        <p:nvSpPr>
          <p:cNvPr id="17" name="Rechteck 11">
            <a:extLst>
              <a:ext uri="{FF2B5EF4-FFF2-40B4-BE49-F238E27FC236}">
                <a16:creationId xmlns:a16="http://schemas.microsoft.com/office/drawing/2014/main" id="{36F30976-66C0-CBD7-D337-FA05A018B469}"/>
              </a:ext>
            </a:extLst>
          </p:cNvPr>
          <p:cNvSpPr/>
          <p:nvPr/>
        </p:nvSpPr>
        <p:spPr>
          <a:xfrm>
            <a:off x="331908" y="1097844"/>
            <a:ext cx="9153352"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CO</a:t>
            </a:r>
            <a:r>
              <a:rPr kumimoji="0" lang="en-GB" sz="2000" b="0" i="0" u="none" strike="noStrike" kern="1200" cap="none" spc="0" normalizeH="0" baseline="-25000" noProof="0" dirty="0">
                <a:ln>
                  <a:noFill/>
                </a:ln>
                <a:solidFill>
                  <a:srgbClr val="003249"/>
                </a:solidFill>
                <a:effectLst/>
                <a:uLnTx/>
                <a:uFillTx/>
                <a:latin typeface="Montserrat" pitchFamily="2" charset="77"/>
                <a:cs typeface="Arial" panose="020B0604020202020204" pitchFamily="34" charset="0"/>
              </a:rPr>
              <a:t>2</a:t>
            </a:r>
            <a:r>
              <a:rPr kumimoji="0" lang="en-GB" sz="20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 has roughly ~420 parts per million in air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Atmospheric lifetime is very long (long-lived trace gas)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Biogenic fluctuations </a:t>
            </a:r>
            <a:r>
              <a:rPr kumimoji="0" lang="en-US" sz="20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are large; 5–10 ppm (</a:t>
            </a:r>
            <a:r>
              <a:rPr kumimoji="0" lang="en-US" sz="2000" b="0" i="0" u="sng"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unstable background</a:t>
            </a:r>
            <a:r>
              <a:rPr kumimoji="0" lang="en-US" sz="20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a:t>
            </a:r>
            <a:endParaRPr kumimoji="0" lang="en-US" sz="105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endParaRPr>
          </a:p>
        </p:txBody>
      </p:sp>
      <p:pic>
        <p:nvPicPr>
          <p:cNvPr id="19" name="Picture 18">
            <a:extLst>
              <a:ext uri="{FF2B5EF4-FFF2-40B4-BE49-F238E27FC236}">
                <a16:creationId xmlns:a16="http://schemas.microsoft.com/office/drawing/2014/main" id="{5AFDE4EB-94F0-18C7-F5E1-E10AB5794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8922" y="2226058"/>
            <a:ext cx="5562600" cy="2767149"/>
          </a:xfrm>
          <a:prstGeom prst="rect">
            <a:avLst/>
          </a:prstGeom>
        </p:spPr>
      </p:pic>
      <p:sp>
        <p:nvSpPr>
          <p:cNvPr id="20" name="Rechteck 11">
            <a:extLst>
              <a:ext uri="{FF2B5EF4-FFF2-40B4-BE49-F238E27FC236}">
                <a16:creationId xmlns:a16="http://schemas.microsoft.com/office/drawing/2014/main" id="{FF2B4313-04CD-3D27-7B1A-165C8D2AE48E}"/>
              </a:ext>
            </a:extLst>
          </p:cNvPr>
          <p:cNvSpPr/>
          <p:nvPr/>
        </p:nvSpPr>
        <p:spPr>
          <a:xfrm>
            <a:off x="5470655" y="4975326"/>
            <a:ext cx="6422775"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We are looking for ripples (emissions) in an ocean with large waves.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Observing the ocean is the easy part.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Detecting the ripples is a challenge, but characterizing them allowing emission quantification is the major challenge</a:t>
            </a:r>
            <a:endParaRPr kumimoji="0" lang="en-GB"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endParaRPr>
          </a:p>
        </p:txBody>
      </p:sp>
      <p:pic>
        <p:nvPicPr>
          <p:cNvPr id="21" name="Picture 32">
            <a:extLst>
              <a:ext uri="{FF2B5EF4-FFF2-40B4-BE49-F238E27FC236}">
                <a16:creationId xmlns:a16="http://schemas.microsoft.com/office/drawing/2014/main" id="{055D613D-9678-07A7-E4CB-45961A67359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31908" y="2149478"/>
            <a:ext cx="4636770" cy="2843729"/>
          </a:xfrm>
          <a:prstGeom prst="rect">
            <a:avLst/>
          </a:prstGeom>
          <a:noFill/>
          <a:ln>
            <a:noFill/>
          </a:ln>
        </p:spPr>
      </p:pic>
      <p:sp>
        <p:nvSpPr>
          <p:cNvPr id="22" name="TextBox 21">
            <a:extLst>
              <a:ext uri="{FF2B5EF4-FFF2-40B4-BE49-F238E27FC236}">
                <a16:creationId xmlns:a16="http://schemas.microsoft.com/office/drawing/2014/main" id="{A99EC7CC-F1AC-D4D3-6812-4094CDCC79FE}"/>
              </a:ext>
            </a:extLst>
          </p:cNvPr>
          <p:cNvSpPr txBox="1"/>
          <p:nvPr/>
        </p:nvSpPr>
        <p:spPr>
          <a:xfrm>
            <a:off x="517598" y="2662679"/>
            <a:ext cx="1289060" cy="4206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25000" noProof="0" dirty="0">
              <a:ln>
                <a:noFill/>
              </a:ln>
              <a:solidFill>
                <a:srgbClr val="FFCC4D">
                  <a:lumMod val="60000"/>
                  <a:lumOff val="40000"/>
                </a:srgbClr>
              </a:solidFill>
              <a:effectLst/>
              <a:uLnTx/>
              <a:uFillTx/>
              <a:latin typeface="Montserrat" pitchFamily="2" charset="77"/>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CC4D">
                    <a:lumMod val="60000"/>
                    <a:lumOff val="40000"/>
                  </a:srgbClr>
                </a:solidFill>
                <a:effectLst/>
                <a:uLnTx/>
                <a:uFillTx/>
                <a:latin typeface="Montserrat" pitchFamily="2" charset="77"/>
              </a:rPr>
              <a:t>Credits: EMPA</a:t>
            </a:r>
            <a:endParaRPr kumimoji="0" lang="en-US" sz="1400" b="0" i="0" u="none" strike="noStrike" kern="1200" cap="none" spc="0" normalizeH="0" baseline="0" noProof="0" dirty="0">
              <a:ln>
                <a:noFill/>
              </a:ln>
              <a:solidFill>
                <a:srgbClr val="FFCC4D">
                  <a:lumMod val="60000"/>
                  <a:lumOff val="40000"/>
                </a:srgbClr>
              </a:solidFill>
              <a:effectLst/>
              <a:uLnTx/>
              <a:uFillTx/>
              <a:latin typeface="Montserrat" pitchFamily="2" charset="77"/>
            </a:endParaRPr>
          </a:p>
        </p:txBody>
      </p:sp>
      <p:sp>
        <p:nvSpPr>
          <p:cNvPr id="23" name="Rectangle 22">
            <a:extLst>
              <a:ext uri="{FF2B5EF4-FFF2-40B4-BE49-F238E27FC236}">
                <a16:creationId xmlns:a16="http://schemas.microsoft.com/office/drawing/2014/main" id="{3168D719-C0A9-D681-9E5B-C73F3551DF3F}"/>
              </a:ext>
            </a:extLst>
          </p:cNvPr>
          <p:cNvSpPr/>
          <p:nvPr/>
        </p:nvSpPr>
        <p:spPr>
          <a:xfrm>
            <a:off x="331908" y="5098436"/>
            <a:ext cx="4164292" cy="10772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Simulated CO</a:t>
            </a:r>
            <a:r>
              <a:rPr kumimoji="0" lang="en-US" sz="1600" b="0" i="0" u="none" strike="noStrike" kern="1200" cap="none" spc="0" normalizeH="0" baseline="-25000" noProof="0" dirty="0">
                <a:ln>
                  <a:noFill/>
                </a:ln>
                <a:solidFill>
                  <a:srgbClr val="003249"/>
                </a:solidFill>
                <a:effectLst/>
                <a:uLnTx/>
                <a:uFillTx/>
                <a:latin typeface="Montserrat" pitchFamily="2" charset="77"/>
                <a:cs typeface="Arial" panose="020B0604020202020204" pitchFamily="34" charset="0"/>
              </a:rPr>
              <a:t>2</a:t>
            </a: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 plumes of Berlin and East German power plants.</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City anomaly 1 ppm (</a:t>
            </a:r>
            <a:r>
              <a:rPr kumimoji="0" lang="en-US" sz="1600" b="1" i="0" u="sng"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0.25%</a:t>
            </a: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Power plant anomaly 2 ppm (</a:t>
            </a:r>
            <a:r>
              <a:rPr kumimoji="0" lang="en-US" sz="1600" b="1" i="0" u="sng"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0.5%</a:t>
            </a:r>
            <a:r>
              <a:rPr kumimoji="0" lang="en-US" sz="1600" b="0" i="0" u="none" strike="noStrike" kern="1200" cap="none" spc="0" normalizeH="0" baseline="0" noProof="0" dirty="0">
                <a:ln>
                  <a:noFill/>
                </a:ln>
                <a:solidFill>
                  <a:srgbClr val="003249"/>
                </a:solidFill>
                <a:effectLst/>
                <a:uLnTx/>
                <a:uFillTx/>
                <a:latin typeface="Montserrat" pitchFamily="2" charset="77"/>
                <a:cs typeface="Arial" panose="020B0604020202020204" pitchFamily="34" charset="0"/>
              </a:rPr>
              <a:t>)</a:t>
            </a:r>
          </a:p>
        </p:txBody>
      </p:sp>
    </p:spTree>
    <p:extLst>
      <p:ext uri="{BB962C8B-B14F-4D97-AF65-F5344CB8AC3E}">
        <p14:creationId xmlns:p14="http://schemas.microsoft.com/office/powerpoint/2010/main" val="355232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3;p8">
            <a:extLst>
              <a:ext uri="{FF2B5EF4-FFF2-40B4-BE49-F238E27FC236}">
                <a16:creationId xmlns:a16="http://schemas.microsoft.com/office/drawing/2014/main" id="{52F38F97-7799-1DA2-D997-2365489B3292}"/>
              </a:ext>
            </a:extLst>
          </p:cNvPr>
          <p:cNvSpPr txBox="1"/>
          <p:nvPr/>
        </p:nvSpPr>
        <p:spPr>
          <a:xfrm>
            <a:off x="107143" y="121731"/>
            <a:ext cx="9450324" cy="83095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2800" b="1" dirty="0">
                <a:solidFill>
                  <a:schemeClr val="lt1"/>
                </a:solidFill>
                <a:latin typeface="Montserrat"/>
                <a:ea typeface="Montserrat"/>
                <a:cs typeface="Montserrat"/>
                <a:sym typeface="Montserrat"/>
              </a:rPr>
              <a:t>Monitoring &amp; Verification Support (MVS) Capacity</a:t>
            </a:r>
            <a:br>
              <a:rPr lang="en-GB" sz="2000" dirty="0">
                <a:solidFill>
                  <a:schemeClr val="lt1"/>
                </a:solidFill>
                <a:latin typeface="Montserrat"/>
                <a:ea typeface="Montserrat"/>
                <a:cs typeface="Montserrat"/>
                <a:sym typeface="Montserrat"/>
              </a:rPr>
            </a:br>
            <a:r>
              <a:rPr lang="en-GB" sz="2000" dirty="0">
                <a:solidFill>
                  <a:schemeClr val="lt1"/>
                </a:solidFill>
                <a:latin typeface="Montserrat"/>
                <a:ea typeface="Montserrat"/>
                <a:cs typeface="Montserrat"/>
                <a:sym typeface="Montserrat"/>
              </a:rPr>
              <a:t>End-to-end System requirements to monitor CO</a:t>
            </a:r>
            <a:r>
              <a:rPr lang="en-GB" sz="2000" baseline="-25000" dirty="0">
                <a:solidFill>
                  <a:schemeClr val="lt1"/>
                </a:solidFill>
                <a:latin typeface="Montserrat"/>
                <a:ea typeface="Montserrat"/>
                <a:cs typeface="Montserrat"/>
                <a:sym typeface="Montserrat"/>
              </a:rPr>
              <a:t>2</a:t>
            </a:r>
          </a:p>
        </p:txBody>
      </p:sp>
      <p:sp>
        <p:nvSpPr>
          <p:cNvPr id="2" name="Content Placeholder 2">
            <a:extLst>
              <a:ext uri="{FF2B5EF4-FFF2-40B4-BE49-F238E27FC236}">
                <a16:creationId xmlns:a16="http://schemas.microsoft.com/office/drawing/2014/main" id="{E281FB8E-C3E0-2E3D-9DCB-17BED70BDD00}"/>
              </a:ext>
            </a:extLst>
          </p:cNvPr>
          <p:cNvSpPr txBox="1">
            <a:spLocks/>
          </p:cNvSpPr>
          <p:nvPr/>
        </p:nvSpPr>
        <p:spPr bwMode="auto">
          <a:xfrm>
            <a:off x="243454" y="1230981"/>
            <a:ext cx="9610200" cy="50187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L="0" marR="0" lv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b="0" i="0" u="none" strike="noStrike" cap="none">
                <a:solidFill>
                  <a:srgbClr val="8197A6"/>
                </a:solidFill>
                <a:latin typeface="Arial" panose="020B0604020202020204" pitchFamily="34" charset="0"/>
                <a:ea typeface="MS PGothic" pitchFamily="34" charset="-128"/>
                <a:cs typeface="Arial" panose="020B0604020202020204" pitchFamily="34" charset="0"/>
                <a:sym typeface="Arial"/>
              </a:defRPr>
            </a:lvl1pPr>
            <a:lvl2pPr marL="781326" marR="0" lvl="1" indent="0" algn="l" rtl="0" eaLnBrk="0" fontAlgn="base" hangingPunct="0">
              <a:lnSpc>
                <a:spcPct val="119000"/>
              </a:lnSpc>
              <a:spcBef>
                <a:spcPct val="20000"/>
              </a:spcBef>
              <a:spcAft>
                <a:spcPct val="0"/>
              </a:spcAft>
              <a:buClr>
                <a:schemeClr val="accent1"/>
              </a:buClr>
              <a:buFont typeface="Verdana" pitchFamily="34" charset="0"/>
              <a:buNone/>
              <a:defRPr lang="en-US" altLang="en-US" sz="1800" b="0" i="0" u="none" strike="noStrike" cap="none">
                <a:solidFill>
                  <a:srgbClr val="8197A6"/>
                </a:solidFill>
                <a:latin typeface="Arial" panose="020B0604020202020204" pitchFamily="34" charset="0"/>
                <a:ea typeface="MS PGothic" pitchFamily="34" charset="-128"/>
                <a:cs typeface="Arial" panose="020B0604020202020204" pitchFamily="34" charset="0"/>
                <a:sym typeface="Arial"/>
              </a:defRPr>
            </a:lvl2pPr>
            <a:lvl3pPr marL="1357771" marR="0" lvl="2" indent="0" algn="l" rtl="0" eaLnBrk="0" fontAlgn="base" hangingPunct="0">
              <a:lnSpc>
                <a:spcPct val="119000"/>
              </a:lnSpc>
              <a:spcBef>
                <a:spcPct val="20000"/>
              </a:spcBef>
              <a:spcAft>
                <a:spcPct val="0"/>
              </a:spcAft>
              <a:buClr>
                <a:schemeClr val="accent1"/>
              </a:buClr>
              <a:buFont typeface="Verdana" pitchFamily="34" charset="0"/>
              <a:buNone/>
              <a:defRPr lang="en-US" altLang="en-US" sz="1800" b="0" i="0" u="none" strike="noStrike" cap="none">
                <a:solidFill>
                  <a:srgbClr val="8197A6"/>
                </a:solidFill>
                <a:latin typeface="Arial" panose="020B0604020202020204" pitchFamily="34" charset="0"/>
                <a:ea typeface="MS PGothic" pitchFamily="34" charset="-128"/>
                <a:cs typeface="Arial" panose="020B0604020202020204" pitchFamily="34" charset="0"/>
                <a:sym typeface="Arial"/>
              </a:defRPr>
            </a:lvl3pPr>
            <a:lvl4pPr marL="1934216" marR="0" lvl="3" indent="0" algn="l" rtl="0" eaLnBrk="0" fontAlgn="base" hangingPunct="0">
              <a:lnSpc>
                <a:spcPct val="119000"/>
              </a:lnSpc>
              <a:spcBef>
                <a:spcPct val="20000"/>
              </a:spcBef>
              <a:spcAft>
                <a:spcPct val="0"/>
              </a:spcAft>
              <a:buClr>
                <a:schemeClr val="accent1"/>
              </a:buClr>
              <a:buFont typeface="Verdana" pitchFamily="34" charset="0"/>
              <a:buNone/>
              <a:defRPr lang="en-US" altLang="en-US" sz="1800" b="0" i="0" u="none" strike="noStrike" cap="none">
                <a:solidFill>
                  <a:srgbClr val="8197A6"/>
                </a:solidFill>
                <a:latin typeface="Arial" charset="0"/>
                <a:ea typeface="MS PGothic" pitchFamily="34" charset="-128"/>
                <a:cs typeface="Arial" charset="0"/>
                <a:sym typeface="Arial"/>
              </a:defRPr>
            </a:lvl4pPr>
            <a:lvl5pPr marL="2510661" marR="0" lvl="4" indent="0" algn="l" rtl="0" eaLnBrk="0" fontAlgn="base" hangingPunct="0">
              <a:lnSpc>
                <a:spcPct val="119000"/>
              </a:lnSpc>
              <a:spcBef>
                <a:spcPct val="20000"/>
              </a:spcBef>
              <a:spcAft>
                <a:spcPct val="0"/>
              </a:spcAft>
              <a:buClr>
                <a:schemeClr val="accent1"/>
              </a:buClr>
              <a:buFont typeface="Verdana" pitchFamily="34" charset="0"/>
              <a:buNone/>
              <a:defRPr lang="en-GB" altLang="en-US" sz="1800" b="0" i="0" u="none" strike="noStrike" cap="none">
                <a:solidFill>
                  <a:srgbClr val="8197A6"/>
                </a:solidFill>
                <a:latin typeface="Arial" charset="0"/>
                <a:ea typeface="MS PGothic" pitchFamily="34" charset="-128"/>
                <a:cs typeface="Arial" charset="0"/>
                <a:sym typeface="Arial"/>
              </a:defRPr>
            </a:lvl5pPr>
            <a:lvl6pPr marL="3356615" marR="0" lvl="5"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6pPr>
            <a:lvl7pPr marL="3797630" marR="0" lvl="6"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7pPr>
            <a:lvl8pPr marL="4238645" marR="0" lvl="7"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8pPr>
            <a:lvl9pPr marL="4679660" marR="0" lvl="8"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9pPr>
          </a:lstStyle>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Detection of emitting hot spots </a:t>
            </a:r>
            <a:r>
              <a:rPr lang="en-GB" sz="2000" kern="0" dirty="0">
                <a:solidFill>
                  <a:schemeClr val="tx1"/>
                </a:solidFill>
                <a:latin typeface="Montserrat" pitchFamily="2" charset="77"/>
              </a:rPr>
              <a:t>such as megacities or power plants</a:t>
            </a:r>
            <a:br>
              <a:rPr lang="en-GB" sz="2000" kern="0" dirty="0">
                <a:solidFill>
                  <a:schemeClr val="tx1"/>
                </a:solidFill>
                <a:latin typeface="Montserrat" pitchFamily="2" charset="77"/>
              </a:rPr>
            </a:br>
            <a:endParaRPr lang="en-GB" sz="2000" kern="0" dirty="0">
              <a:solidFill>
                <a:schemeClr val="tx1"/>
              </a:solidFill>
              <a:latin typeface="Montserrat" pitchFamily="2" charset="77"/>
            </a:endParaRPr>
          </a:p>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Monitoring the hot spot emissions </a:t>
            </a:r>
            <a:br>
              <a:rPr lang="en-GB" sz="2000" b="1" kern="0" dirty="0">
                <a:solidFill>
                  <a:schemeClr val="tx1"/>
                </a:solidFill>
                <a:latin typeface="Montserrat" pitchFamily="2" charset="77"/>
              </a:rPr>
            </a:br>
            <a:r>
              <a:rPr lang="en-GB" sz="2000" kern="0" dirty="0">
                <a:solidFill>
                  <a:schemeClr val="tx1"/>
                </a:solidFill>
                <a:latin typeface="Montserrat" pitchFamily="2" charset="77"/>
              </a:rPr>
              <a:t>to assess emission reductions/increase of the activities</a:t>
            </a:r>
            <a:br>
              <a:rPr lang="en-GB" sz="2000" kern="0" dirty="0">
                <a:solidFill>
                  <a:schemeClr val="tx1"/>
                </a:solidFill>
                <a:latin typeface="Montserrat" pitchFamily="2" charset="77"/>
              </a:rPr>
            </a:br>
            <a:endParaRPr lang="en-GB" sz="2000" b="1" kern="0" dirty="0">
              <a:solidFill>
                <a:schemeClr val="tx1"/>
              </a:solidFill>
              <a:latin typeface="Montserrat" pitchFamily="2" charset="77"/>
            </a:endParaRPr>
          </a:p>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Assessing emission changes against local reduction targets </a:t>
            </a:r>
            <a:br>
              <a:rPr lang="en-GB" sz="2000" b="1" kern="0" dirty="0">
                <a:solidFill>
                  <a:schemeClr val="tx1"/>
                </a:solidFill>
                <a:latin typeface="Montserrat" pitchFamily="2" charset="77"/>
              </a:rPr>
            </a:br>
            <a:r>
              <a:rPr lang="en-GB" sz="2000" kern="0" dirty="0">
                <a:solidFill>
                  <a:schemeClr val="tx1"/>
                </a:solidFill>
                <a:latin typeface="Montserrat" pitchFamily="2" charset="77"/>
              </a:rPr>
              <a:t>to monitor impacts of the NDCs</a:t>
            </a:r>
            <a:br>
              <a:rPr lang="en-GB" sz="2000" kern="0" dirty="0">
                <a:solidFill>
                  <a:schemeClr val="tx1"/>
                </a:solidFill>
                <a:latin typeface="Montserrat" pitchFamily="2" charset="77"/>
              </a:rPr>
            </a:br>
            <a:endParaRPr lang="en-GB" sz="2000" b="1" kern="0" dirty="0">
              <a:solidFill>
                <a:schemeClr val="tx1"/>
              </a:solidFill>
              <a:latin typeface="Montserrat" pitchFamily="2" charset="77"/>
            </a:endParaRPr>
          </a:p>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Assessing the national emissions and changes </a:t>
            </a:r>
            <a:br>
              <a:rPr lang="en-GB" sz="2000" b="1" kern="0" dirty="0">
                <a:solidFill>
                  <a:schemeClr val="tx1"/>
                </a:solidFill>
                <a:latin typeface="Montserrat" pitchFamily="2" charset="77"/>
              </a:rPr>
            </a:br>
            <a:r>
              <a:rPr lang="en-GB" sz="2000" kern="0" dirty="0">
                <a:solidFill>
                  <a:schemeClr val="tx1"/>
                </a:solidFill>
                <a:latin typeface="Montserrat" pitchFamily="2" charset="77"/>
              </a:rPr>
              <a:t>in 5-year time steps to estimate the global stock take</a:t>
            </a:r>
            <a:br>
              <a:rPr lang="en-GB" sz="2000" kern="0" dirty="0">
                <a:solidFill>
                  <a:schemeClr val="tx1"/>
                </a:solidFill>
                <a:latin typeface="Montserrat" pitchFamily="2" charset="77"/>
              </a:rPr>
            </a:br>
            <a:endParaRPr lang="en-US" sz="2000" b="1" dirty="0">
              <a:solidFill>
                <a:srgbClr val="00B050"/>
              </a:solidFill>
              <a:latin typeface="Montserrat" pitchFamily="2" charset="77"/>
            </a:endParaRPr>
          </a:p>
          <a:p>
            <a:pPr>
              <a:spcBef>
                <a:spcPts val="0"/>
              </a:spcBef>
              <a:spcAft>
                <a:spcPts val="1200"/>
              </a:spcAft>
            </a:pPr>
            <a:endParaRPr lang="en-GB" sz="2000" kern="0" dirty="0">
              <a:solidFill>
                <a:schemeClr val="tx1"/>
              </a:solidFill>
              <a:latin typeface="Montserrat" pitchFamily="2" charset="77"/>
            </a:endParaRPr>
          </a:p>
          <a:p>
            <a:pPr marL="361950" indent="-361950">
              <a:spcBef>
                <a:spcPts val="0"/>
              </a:spcBef>
              <a:spcAft>
                <a:spcPts val="1200"/>
              </a:spcAft>
              <a:buFont typeface="+mj-lt"/>
              <a:buAutoNum type="arabicPeriod"/>
            </a:pPr>
            <a:endParaRPr lang="en-GB" sz="2000" kern="0" dirty="0">
              <a:solidFill>
                <a:schemeClr val="tx1"/>
              </a:solidFill>
              <a:latin typeface="Montserrat" pitchFamily="2" charset="77"/>
            </a:endParaRPr>
          </a:p>
        </p:txBody>
      </p:sp>
    </p:spTree>
    <p:extLst>
      <p:ext uri="{BB962C8B-B14F-4D97-AF65-F5344CB8AC3E}">
        <p14:creationId xmlns:p14="http://schemas.microsoft.com/office/powerpoint/2010/main" val="203552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3;p8">
            <a:extLst>
              <a:ext uri="{FF2B5EF4-FFF2-40B4-BE49-F238E27FC236}">
                <a16:creationId xmlns:a16="http://schemas.microsoft.com/office/drawing/2014/main" id="{52F38F97-7799-1DA2-D997-2365489B3292}"/>
              </a:ext>
            </a:extLst>
          </p:cNvPr>
          <p:cNvSpPr txBox="1"/>
          <p:nvPr/>
        </p:nvSpPr>
        <p:spPr>
          <a:xfrm>
            <a:off x="107143" y="121731"/>
            <a:ext cx="9450324" cy="83095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2800" b="1" dirty="0">
                <a:solidFill>
                  <a:schemeClr val="lt1"/>
                </a:solidFill>
                <a:latin typeface="Montserrat"/>
                <a:ea typeface="Montserrat"/>
                <a:cs typeface="Montserrat"/>
                <a:sym typeface="Montserrat"/>
              </a:rPr>
              <a:t>Monitoring &amp; Verification Support (MVS) Capacity</a:t>
            </a:r>
            <a:br>
              <a:rPr lang="en-GB" sz="2000" dirty="0">
                <a:solidFill>
                  <a:schemeClr val="lt1"/>
                </a:solidFill>
                <a:latin typeface="Montserrat"/>
                <a:ea typeface="Montserrat"/>
                <a:cs typeface="Montserrat"/>
                <a:sym typeface="Montserrat"/>
              </a:rPr>
            </a:br>
            <a:r>
              <a:rPr lang="en-GB" sz="2000" dirty="0">
                <a:solidFill>
                  <a:schemeClr val="lt1"/>
                </a:solidFill>
                <a:latin typeface="Montserrat"/>
                <a:ea typeface="Montserrat"/>
                <a:cs typeface="Montserrat"/>
                <a:sym typeface="Montserrat"/>
              </a:rPr>
              <a:t>End-to-end System requirements to monitor CO</a:t>
            </a:r>
            <a:r>
              <a:rPr lang="en-GB" sz="2000" baseline="-25000" dirty="0">
                <a:solidFill>
                  <a:schemeClr val="lt1"/>
                </a:solidFill>
                <a:latin typeface="Montserrat"/>
                <a:ea typeface="Montserrat"/>
                <a:cs typeface="Montserrat"/>
                <a:sym typeface="Montserrat"/>
              </a:rPr>
              <a:t>2</a:t>
            </a:r>
          </a:p>
        </p:txBody>
      </p:sp>
      <p:sp>
        <p:nvSpPr>
          <p:cNvPr id="2" name="Content Placeholder 2">
            <a:extLst>
              <a:ext uri="{FF2B5EF4-FFF2-40B4-BE49-F238E27FC236}">
                <a16:creationId xmlns:a16="http://schemas.microsoft.com/office/drawing/2014/main" id="{E281FB8E-C3E0-2E3D-9DCB-17BED70BDD00}"/>
              </a:ext>
            </a:extLst>
          </p:cNvPr>
          <p:cNvSpPr txBox="1">
            <a:spLocks/>
          </p:cNvSpPr>
          <p:nvPr/>
        </p:nvSpPr>
        <p:spPr bwMode="auto">
          <a:xfrm>
            <a:off x="243454" y="1230981"/>
            <a:ext cx="9610200" cy="50187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marR="0" lvl="0" algn="l" rtl="0">
              <a:lnSpc>
                <a:spcPct val="100000"/>
              </a:lnSpc>
              <a:spcBef>
                <a:spcPts val="0"/>
              </a:spcBef>
              <a:spcAft>
                <a:spcPts val="0"/>
              </a:spcAft>
            </a:defPPr>
            <a:lvl1pPr marL="0" marR="0" lv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b="0" i="0" u="none" strike="noStrike" cap="none">
                <a:solidFill>
                  <a:srgbClr val="8197A6"/>
                </a:solidFill>
                <a:latin typeface="Arial" panose="020B0604020202020204" pitchFamily="34" charset="0"/>
                <a:ea typeface="MS PGothic" pitchFamily="34" charset="-128"/>
                <a:cs typeface="Arial" panose="020B0604020202020204" pitchFamily="34" charset="0"/>
                <a:sym typeface="Arial"/>
              </a:defRPr>
            </a:lvl1pPr>
            <a:lvl2pPr marL="781326" marR="0" lvl="1" indent="0" algn="l" rtl="0" eaLnBrk="0" fontAlgn="base" hangingPunct="0">
              <a:lnSpc>
                <a:spcPct val="119000"/>
              </a:lnSpc>
              <a:spcBef>
                <a:spcPct val="20000"/>
              </a:spcBef>
              <a:spcAft>
                <a:spcPct val="0"/>
              </a:spcAft>
              <a:buClr>
                <a:schemeClr val="accent1"/>
              </a:buClr>
              <a:buFont typeface="Verdana" pitchFamily="34" charset="0"/>
              <a:buNone/>
              <a:defRPr lang="en-US" altLang="en-US" sz="1800" b="0" i="0" u="none" strike="noStrike" cap="none">
                <a:solidFill>
                  <a:srgbClr val="8197A6"/>
                </a:solidFill>
                <a:latin typeface="Arial" panose="020B0604020202020204" pitchFamily="34" charset="0"/>
                <a:ea typeface="MS PGothic" pitchFamily="34" charset="-128"/>
                <a:cs typeface="Arial" panose="020B0604020202020204" pitchFamily="34" charset="0"/>
                <a:sym typeface="Arial"/>
              </a:defRPr>
            </a:lvl2pPr>
            <a:lvl3pPr marL="1357771" marR="0" lvl="2" indent="0" algn="l" rtl="0" eaLnBrk="0" fontAlgn="base" hangingPunct="0">
              <a:lnSpc>
                <a:spcPct val="119000"/>
              </a:lnSpc>
              <a:spcBef>
                <a:spcPct val="20000"/>
              </a:spcBef>
              <a:spcAft>
                <a:spcPct val="0"/>
              </a:spcAft>
              <a:buClr>
                <a:schemeClr val="accent1"/>
              </a:buClr>
              <a:buFont typeface="Verdana" pitchFamily="34" charset="0"/>
              <a:buNone/>
              <a:defRPr lang="en-US" altLang="en-US" sz="1800" b="0" i="0" u="none" strike="noStrike" cap="none">
                <a:solidFill>
                  <a:srgbClr val="8197A6"/>
                </a:solidFill>
                <a:latin typeface="Arial" panose="020B0604020202020204" pitchFamily="34" charset="0"/>
                <a:ea typeface="MS PGothic" pitchFamily="34" charset="-128"/>
                <a:cs typeface="Arial" panose="020B0604020202020204" pitchFamily="34" charset="0"/>
                <a:sym typeface="Arial"/>
              </a:defRPr>
            </a:lvl3pPr>
            <a:lvl4pPr marL="1934216" marR="0" lvl="3" indent="0" algn="l" rtl="0" eaLnBrk="0" fontAlgn="base" hangingPunct="0">
              <a:lnSpc>
                <a:spcPct val="119000"/>
              </a:lnSpc>
              <a:spcBef>
                <a:spcPct val="20000"/>
              </a:spcBef>
              <a:spcAft>
                <a:spcPct val="0"/>
              </a:spcAft>
              <a:buClr>
                <a:schemeClr val="accent1"/>
              </a:buClr>
              <a:buFont typeface="Verdana" pitchFamily="34" charset="0"/>
              <a:buNone/>
              <a:defRPr lang="en-US" altLang="en-US" sz="1800" b="0" i="0" u="none" strike="noStrike" cap="none">
                <a:solidFill>
                  <a:srgbClr val="8197A6"/>
                </a:solidFill>
                <a:latin typeface="Arial" charset="0"/>
                <a:ea typeface="MS PGothic" pitchFamily="34" charset="-128"/>
                <a:cs typeface="Arial" charset="0"/>
                <a:sym typeface="Arial"/>
              </a:defRPr>
            </a:lvl4pPr>
            <a:lvl5pPr marL="2510661" marR="0" lvl="4" indent="0" algn="l" rtl="0" eaLnBrk="0" fontAlgn="base" hangingPunct="0">
              <a:lnSpc>
                <a:spcPct val="119000"/>
              </a:lnSpc>
              <a:spcBef>
                <a:spcPct val="20000"/>
              </a:spcBef>
              <a:spcAft>
                <a:spcPct val="0"/>
              </a:spcAft>
              <a:buClr>
                <a:schemeClr val="accent1"/>
              </a:buClr>
              <a:buFont typeface="Verdana" pitchFamily="34" charset="0"/>
              <a:buNone/>
              <a:defRPr lang="en-GB" altLang="en-US" sz="1800" b="0" i="0" u="none" strike="noStrike" cap="none">
                <a:solidFill>
                  <a:srgbClr val="8197A6"/>
                </a:solidFill>
                <a:latin typeface="Arial" charset="0"/>
                <a:ea typeface="MS PGothic" pitchFamily="34" charset="-128"/>
                <a:cs typeface="Arial" charset="0"/>
                <a:sym typeface="Arial"/>
              </a:defRPr>
            </a:lvl5pPr>
            <a:lvl6pPr marL="3356615" marR="0" lvl="5"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6pPr>
            <a:lvl7pPr marL="3797630" marR="0" lvl="6"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7pPr>
            <a:lvl8pPr marL="4238645" marR="0" lvl="7"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8pPr>
            <a:lvl9pPr marL="4679660" marR="0" lvl="8" indent="-404264" algn="l" rtl="0" fontAlgn="base">
              <a:lnSpc>
                <a:spcPct val="119000"/>
              </a:lnSpc>
              <a:spcBef>
                <a:spcPct val="20000"/>
              </a:spcBef>
              <a:spcAft>
                <a:spcPct val="0"/>
              </a:spcAft>
              <a:buClr>
                <a:schemeClr val="accent1"/>
              </a:buClr>
              <a:buFont typeface="Verdana" pitchFamily="34" charset="0"/>
              <a:buChar char="–"/>
              <a:defRPr sz="1543" b="0" i="0" u="none" strike="noStrike" cap="none">
                <a:solidFill>
                  <a:schemeClr val="bg2"/>
                </a:solidFill>
                <a:latin typeface="+mn-lt"/>
                <a:ea typeface="Arial"/>
                <a:cs typeface="Arial"/>
                <a:sym typeface="Arial"/>
              </a:defRPr>
            </a:lvl9pPr>
          </a:lstStyle>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Detection of emitting hot spots </a:t>
            </a:r>
            <a:r>
              <a:rPr lang="en-GB" sz="2000" kern="0" dirty="0">
                <a:solidFill>
                  <a:schemeClr val="tx1"/>
                </a:solidFill>
                <a:latin typeface="Montserrat" pitchFamily="2" charset="77"/>
              </a:rPr>
              <a:t>such as megacities or power plants</a:t>
            </a:r>
            <a:br>
              <a:rPr lang="en-GB" sz="2000" kern="0" dirty="0">
                <a:solidFill>
                  <a:schemeClr val="tx1"/>
                </a:solidFill>
                <a:latin typeface="Montserrat" pitchFamily="2" charset="77"/>
              </a:rPr>
            </a:br>
            <a:r>
              <a:rPr lang="en-GB" sz="2000" b="1" kern="0" dirty="0">
                <a:solidFill>
                  <a:srgbClr val="00B050"/>
                </a:solidFill>
                <a:latin typeface="Montserrat" pitchFamily="2" charset="77"/>
                <a:sym typeface="Wingdings" pitchFamily="2" charset="2"/>
              </a:rPr>
              <a:t></a:t>
            </a:r>
            <a:r>
              <a:rPr lang="en-GB" sz="2000" b="1" kern="0" dirty="0">
                <a:solidFill>
                  <a:srgbClr val="00B050"/>
                </a:solidFill>
                <a:latin typeface="Montserrat" pitchFamily="2" charset="77"/>
              </a:rPr>
              <a:t> high precision CO2 data, high spatial resolution, no local biases</a:t>
            </a:r>
          </a:p>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Monitoring the hot spot emissions </a:t>
            </a:r>
            <a:br>
              <a:rPr lang="en-GB" sz="2000" b="1" kern="0" dirty="0">
                <a:solidFill>
                  <a:schemeClr val="tx1"/>
                </a:solidFill>
                <a:latin typeface="Montserrat" pitchFamily="2" charset="77"/>
              </a:rPr>
            </a:br>
            <a:r>
              <a:rPr lang="en-GB" sz="2000" kern="0" dirty="0">
                <a:solidFill>
                  <a:schemeClr val="tx1"/>
                </a:solidFill>
                <a:latin typeface="Montserrat" pitchFamily="2" charset="77"/>
              </a:rPr>
              <a:t>to assess emission reductions/increase of the activities</a:t>
            </a:r>
            <a:br>
              <a:rPr lang="en-GB" sz="2000" kern="0" dirty="0">
                <a:solidFill>
                  <a:schemeClr val="tx1"/>
                </a:solidFill>
                <a:latin typeface="Montserrat" pitchFamily="2" charset="77"/>
              </a:rPr>
            </a:br>
            <a:r>
              <a:rPr lang="en-US" sz="2000" b="1" dirty="0">
                <a:solidFill>
                  <a:srgbClr val="00B050"/>
                </a:solidFill>
                <a:latin typeface="Montserrat" pitchFamily="2" charset="77"/>
                <a:sym typeface="Wingdings" panose="05000000000000000000" pitchFamily="2" charset="2"/>
              </a:rPr>
              <a:t> quantify emissions (plume info), frequent revisit</a:t>
            </a:r>
            <a:endParaRPr lang="en-GB" sz="2000" b="1" kern="0" dirty="0">
              <a:solidFill>
                <a:schemeClr val="tx1"/>
              </a:solidFill>
              <a:latin typeface="Montserrat" pitchFamily="2" charset="77"/>
            </a:endParaRPr>
          </a:p>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Assessing emission changes against local reduction targets </a:t>
            </a:r>
            <a:br>
              <a:rPr lang="en-GB" sz="2000" b="1" kern="0" dirty="0">
                <a:solidFill>
                  <a:schemeClr val="tx1"/>
                </a:solidFill>
                <a:latin typeface="Montserrat" pitchFamily="2" charset="77"/>
              </a:rPr>
            </a:br>
            <a:r>
              <a:rPr lang="en-GB" sz="2000" kern="0" dirty="0">
                <a:solidFill>
                  <a:schemeClr val="tx1"/>
                </a:solidFill>
                <a:latin typeface="Montserrat" pitchFamily="2" charset="77"/>
              </a:rPr>
              <a:t>to monitor impacts of the NDCs</a:t>
            </a:r>
            <a:br>
              <a:rPr lang="en-GB" sz="2000" kern="0" dirty="0">
                <a:solidFill>
                  <a:schemeClr val="tx1"/>
                </a:solidFill>
                <a:latin typeface="Montserrat" pitchFamily="2" charset="77"/>
              </a:rPr>
            </a:br>
            <a:r>
              <a:rPr lang="en-US" sz="2000" b="1" dirty="0">
                <a:solidFill>
                  <a:srgbClr val="00B050"/>
                </a:solidFill>
                <a:latin typeface="Montserrat" pitchFamily="2" charset="77"/>
                <a:sym typeface="Wingdings" panose="05000000000000000000" pitchFamily="2" charset="2"/>
              </a:rPr>
              <a:t> no regional biases, separate biogenic from anthropogenic fluxes</a:t>
            </a:r>
            <a:endParaRPr lang="en-GB" sz="2000" b="1" kern="0" dirty="0">
              <a:solidFill>
                <a:schemeClr val="tx1"/>
              </a:solidFill>
              <a:latin typeface="Montserrat" pitchFamily="2" charset="77"/>
            </a:endParaRPr>
          </a:p>
          <a:p>
            <a:pPr marL="361950" indent="-361950">
              <a:spcBef>
                <a:spcPts val="0"/>
              </a:spcBef>
              <a:spcAft>
                <a:spcPts val="1200"/>
              </a:spcAft>
              <a:buFont typeface="+mj-lt"/>
              <a:buAutoNum type="arabicPeriod"/>
            </a:pPr>
            <a:r>
              <a:rPr lang="en-GB" sz="2000" b="1" kern="0" dirty="0">
                <a:solidFill>
                  <a:schemeClr val="tx1"/>
                </a:solidFill>
                <a:latin typeface="Montserrat" pitchFamily="2" charset="77"/>
              </a:rPr>
              <a:t>Assessing the national emissions and changes </a:t>
            </a:r>
            <a:br>
              <a:rPr lang="en-GB" sz="2000" b="1" kern="0" dirty="0">
                <a:solidFill>
                  <a:schemeClr val="tx1"/>
                </a:solidFill>
                <a:latin typeface="Montserrat" pitchFamily="2" charset="77"/>
              </a:rPr>
            </a:br>
            <a:r>
              <a:rPr lang="en-GB" sz="2000" kern="0" dirty="0">
                <a:solidFill>
                  <a:schemeClr val="tx1"/>
                </a:solidFill>
                <a:latin typeface="Montserrat" pitchFamily="2" charset="77"/>
              </a:rPr>
              <a:t>in 5-year time steps to estimate the global stock take</a:t>
            </a:r>
            <a:br>
              <a:rPr lang="en-GB" sz="2000" kern="0" dirty="0">
                <a:solidFill>
                  <a:schemeClr val="tx1"/>
                </a:solidFill>
                <a:latin typeface="Montserrat" pitchFamily="2" charset="77"/>
              </a:rPr>
            </a:br>
            <a:r>
              <a:rPr lang="en-US" sz="2000" b="1" dirty="0">
                <a:solidFill>
                  <a:srgbClr val="00B050"/>
                </a:solidFill>
                <a:latin typeface="Montserrat" pitchFamily="2" charset="77"/>
                <a:sym typeface="Wingdings" panose="05000000000000000000" pitchFamily="2" charset="2"/>
              </a:rPr>
              <a:t> no long-term drifts, high accuracy data, inter-calibrated</a:t>
            </a:r>
            <a:endParaRPr lang="en-US" sz="2000" b="1" dirty="0">
              <a:solidFill>
                <a:srgbClr val="00B050"/>
              </a:solidFill>
              <a:latin typeface="Montserrat" pitchFamily="2" charset="77"/>
            </a:endParaRPr>
          </a:p>
          <a:p>
            <a:pPr>
              <a:spcBef>
                <a:spcPts val="0"/>
              </a:spcBef>
              <a:spcAft>
                <a:spcPts val="1200"/>
              </a:spcAft>
            </a:pPr>
            <a:endParaRPr lang="en-GB" sz="2000" kern="0" dirty="0">
              <a:solidFill>
                <a:schemeClr val="tx1"/>
              </a:solidFill>
              <a:latin typeface="Montserrat" pitchFamily="2" charset="77"/>
            </a:endParaRPr>
          </a:p>
          <a:p>
            <a:pPr marL="361950" indent="-361950">
              <a:spcBef>
                <a:spcPts val="0"/>
              </a:spcBef>
              <a:spcAft>
                <a:spcPts val="1200"/>
              </a:spcAft>
              <a:buFont typeface="+mj-lt"/>
              <a:buAutoNum type="arabicPeriod"/>
            </a:pPr>
            <a:endParaRPr lang="en-GB" sz="2000" kern="0" dirty="0">
              <a:solidFill>
                <a:schemeClr val="tx1"/>
              </a:solidFill>
              <a:latin typeface="Montserrat" pitchFamily="2" charset="77"/>
            </a:endParaRPr>
          </a:p>
        </p:txBody>
      </p:sp>
    </p:spTree>
    <p:extLst>
      <p:ext uri="{BB962C8B-B14F-4D97-AF65-F5344CB8AC3E}">
        <p14:creationId xmlns:p14="http://schemas.microsoft.com/office/powerpoint/2010/main" val="212774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3;p8">
            <a:extLst>
              <a:ext uri="{FF2B5EF4-FFF2-40B4-BE49-F238E27FC236}">
                <a16:creationId xmlns:a16="http://schemas.microsoft.com/office/drawing/2014/main" id="{A619309C-43A2-7EA4-6449-897A8200334F}"/>
              </a:ext>
            </a:extLst>
          </p:cNvPr>
          <p:cNvSpPr txBox="1"/>
          <p:nvPr/>
        </p:nvSpPr>
        <p:spPr>
          <a:xfrm>
            <a:off x="123046" y="177390"/>
            <a:ext cx="9146082" cy="707846"/>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GB" sz="4000" dirty="0">
                <a:solidFill>
                  <a:schemeClr val="lt1"/>
                </a:solidFill>
                <a:latin typeface="Montserrat"/>
                <a:ea typeface="Montserrat"/>
                <a:cs typeface="Montserrat"/>
                <a:sym typeface="Montserrat"/>
              </a:rPr>
              <a:t>Overview of GHG Satellite Missions</a:t>
            </a:r>
          </a:p>
        </p:txBody>
      </p:sp>
      <p:pic>
        <p:nvPicPr>
          <p:cNvPr id="5" name="Picture 4">
            <a:extLst>
              <a:ext uri="{FF2B5EF4-FFF2-40B4-BE49-F238E27FC236}">
                <a16:creationId xmlns:a16="http://schemas.microsoft.com/office/drawing/2014/main" id="{0787C95B-F129-56A5-E386-6D88BE5FBB60}"/>
              </a:ext>
            </a:extLst>
          </p:cNvPr>
          <p:cNvPicPr>
            <a:picLocks noChangeAspect="1"/>
          </p:cNvPicPr>
          <p:nvPr/>
        </p:nvPicPr>
        <p:blipFill>
          <a:blip r:embed="rId3"/>
          <a:stretch>
            <a:fillRect/>
          </a:stretch>
        </p:blipFill>
        <p:spPr>
          <a:xfrm>
            <a:off x="307974" y="1093788"/>
            <a:ext cx="11172396" cy="5180012"/>
          </a:xfrm>
          <a:prstGeom prst="rect">
            <a:avLst/>
          </a:prstGeom>
          <a:ln w="19050">
            <a:solidFill>
              <a:schemeClr val="accent1"/>
            </a:solidFill>
          </a:ln>
        </p:spPr>
      </p:pic>
      <p:sp>
        <p:nvSpPr>
          <p:cNvPr id="7" name="TextBox 6">
            <a:extLst>
              <a:ext uri="{FF2B5EF4-FFF2-40B4-BE49-F238E27FC236}">
                <a16:creationId xmlns:a16="http://schemas.microsoft.com/office/drawing/2014/main" id="{53B52577-28A8-D4F8-7360-BFE6BA93D34F}"/>
              </a:ext>
            </a:extLst>
          </p:cNvPr>
          <p:cNvSpPr txBox="1"/>
          <p:nvPr/>
        </p:nvSpPr>
        <p:spPr>
          <a:xfrm>
            <a:off x="10549739" y="2494924"/>
            <a:ext cx="1367625" cy="400110"/>
          </a:xfrm>
          <a:prstGeom prst="rect">
            <a:avLst/>
          </a:prstGeom>
          <a:solidFill>
            <a:schemeClr val="accent6">
              <a:lumMod val="40000"/>
              <a:lumOff val="60000"/>
            </a:schemeClr>
          </a:solidFill>
        </p:spPr>
        <p:txBody>
          <a:bodyPr wrap="square">
            <a:spAutoFit/>
          </a:bodyPr>
          <a:lstStyle/>
          <a:p>
            <a:r>
              <a:rPr lang="en-NL" sz="2000" kern="0" dirty="0"/>
              <a:t>GENERIC</a:t>
            </a:r>
            <a:endParaRPr lang="en-NL" sz="2000" dirty="0"/>
          </a:p>
        </p:txBody>
      </p:sp>
    </p:spTree>
    <p:extLst>
      <p:ext uri="{BB962C8B-B14F-4D97-AF65-F5344CB8AC3E}">
        <p14:creationId xmlns:p14="http://schemas.microsoft.com/office/powerpoint/2010/main" val="2222774051"/>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9330923B-8557-418D-B6D0-2539E05C9992}"/>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0DBC44A8-7EC4-4182-BF87-7936273255B5}"/>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5728CBC8-CAA7-4071-9A7F-DE59D54759B9}"/>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8967B6AB-2C75-400A-B182-0E6B80AF08E2}" vid="{1F39E543-2EA0-41BF-9658-26CFC9ECB450}"/>
    </a:ext>
  </a:extLst>
</a:theme>
</file>

<file path=ppt/theme/theme5.xml><?xml version="1.0" encoding="utf-8"?>
<a:theme xmlns:a="http://schemas.openxmlformats.org/drawingml/2006/main" name="1_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_Presentation.potx" id="{9A0717D1-5ED3-462A-8BFB-F8EEF5537A23}" vid="{FEF76814-F8DB-4097-AEA3-1A9D87801135}"/>
    </a:ext>
  </a:extLst>
</a:theme>
</file>

<file path=ppt/theme/theme6.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2020-08-04T22:00:00+00:00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PKKMWAM5UKCP-1108600927-1287</_dlc_DocId>
    <_dlc_DocIdUrl xmlns="ddc99d1b-0883-4f2c-a8e6-6d8ebaa0e5d6">
      <Url>https://esateamsite.sso.esa.int/support/EOT2018/_layouts/15/DocIdRedir.aspx?ID=PKKMWAM5UKCP-1108600927-1287</Url>
      <Description>PKKMWAM5UKCP-1108600927-1287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2279E-2C4C-4C93-8498-455A58D1433E}">
  <ds:schemaRefs>
    <ds:schemaRef ds:uri="http://schemas.microsoft.com/sharepoint/v3/fields"/>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schemas.microsoft.com/sharepoint/v4"/>
    <ds:schemaRef ds:uri="http://schemas.openxmlformats.org/package/2006/metadata/core-properties"/>
    <ds:schemaRef ds:uri="ddc99d1b-0883-4f2c-a8e6-6d8ebaa0e5d6"/>
    <ds:schemaRef ds:uri="http://purl.org/dc/dcmitype/"/>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6D573401-998D-45E4-9CC0-0B59B0B357BD}">
  <ds:schemaRefs>
    <ds:schemaRef ds:uri="http://schemas.microsoft.com/sharepoint/events"/>
  </ds:schemaRefs>
</ds:datastoreItem>
</file>

<file path=customXml/itemProps4.xml><?xml version="1.0" encoding="utf-8"?>
<ds:datastoreItem xmlns:ds="http://schemas.openxmlformats.org/officeDocument/2006/customXml" ds:itemID="{3783E3FC-67DA-4725-BDDF-DC15FF756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ESA_Presentation_DARK</Template>
  <TotalTime>3296</TotalTime>
  <Words>2025</Words>
  <Application>Microsoft Macintosh PowerPoint</Application>
  <PresentationFormat>Custom</PresentationFormat>
  <Paragraphs>166</Paragraphs>
  <Slides>20</Slides>
  <Notes>15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20</vt:i4>
      </vt:variant>
    </vt:vector>
  </HeadingPairs>
  <TitlesOfParts>
    <vt:vector size="31" baseType="lpstr">
      <vt:lpstr>Arial</vt:lpstr>
      <vt:lpstr>Calibri</vt:lpstr>
      <vt:lpstr>Montserrat</vt:lpstr>
      <vt:lpstr>Verdana</vt:lpstr>
      <vt:lpstr>Wingdings</vt:lpstr>
      <vt:lpstr>ESA_Presentation_DARK</vt:lpstr>
      <vt:lpstr>ESA_Presentation_DARK_BG</vt:lpstr>
      <vt:lpstr>ESA_Presentation_CLEAR</vt:lpstr>
      <vt:lpstr>ESA_Presentation_CLEAR_BG</vt:lpstr>
      <vt:lpstr>1_ESA_Presentation_CLEAR</vt:lpstr>
      <vt:lpstr>ceos</vt:lpstr>
      <vt:lpstr>Greenhouse Gas (GHG) Roadmap Progress &amp; Way Ahead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 CO2 dataset Byrne et al. (2023): https://doi.org/10.5194/essd-15-963-2023 </vt:lpstr>
      <vt:lpstr>Review – CH4 dataset Worden et al. (2022): https://doi.org/10.5194/acp-22-6811-2022 </vt:lpstr>
      <vt:lpstr>Lessons learned:  1. Challenges in making apples-to-apples comparisons</vt:lpstr>
      <vt:lpstr>Lessons learned:  2. Uncertainty quantification</vt:lpstr>
      <vt:lpstr>Lessons learned:  3. Limitations for small and mid-sized countries.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Yasjka Meijer</dc:creator>
  <cp:keywords/>
  <dc:description/>
  <cp:lastModifiedBy>Yasjka Meijer</cp:lastModifiedBy>
  <cp:revision>4</cp:revision>
  <cp:lastPrinted>2023-02-23T15:31:55Z</cp:lastPrinted>
  <dcterms:created xsi:type="dcterms:W3CDTF">2023-02-02T06:47:56Z</dcterms:created>
  <dcterms:modified xsi:type="dcterms:W3CDTF">2023-03-23T13:48:44Z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2023-02-01T23:00:00Z</vt:filetime>
  </property>
  <property fmtid="{D5CDD505-2E9C-101B-9397-08002B2CF9AE}" pid="30" name="Organisational_x0020_entity">
    <vt:lpwstr/>
  </property>
  <property fmtid="{D5CDD505-2E9C-101B-9397-08002B2CF9AE}" pid="31" name="_dlc_DocIdItemGuid">
    <vt:lpwstr>8efe0189-68e5-46b3-80c8-078d88a4045d</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PKKMWAM5UKCP-1108600927-1287</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