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d5e0f9d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1d5e0f9d7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d5e0f9d71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d5e0f9d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d5e0f9d7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1d5e0f9d7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d5e0f9d7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1d5e0f9d71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ef51debc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1ef51debc3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d5e0f9d7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1d5e0f9d71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d5e0f9d7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1d5e0f9d71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e96b108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e96b108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Closing</a:t>
            </a:r>
            <a:endParaRPr sz="750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7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Session Overview</a:t>
            </a:r>
            <a:endParaRPr sz="7500"/>
          </a:p>
        </p:txBody>
      </p:sp>
      <p:sp>
        <p:nvSpPr>
          <p:cNvPr id="73" name="Google Shape;73;p8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7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299183" y="113788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/>
              <a:t>ENMAP</a:t>
            </a:r>
            <a:endParaRPr b="1" sz="17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/>
              <a:t>7.2		CEOS Plenary Session (Discussion)					</a:t>
            </a:r>
            <a:r>
              <a:rPr lang="en-GB" sz="1700"/>
              <a:t>[15 mins]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CEO/DCEO continuity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Future CEOS Chair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0000"/>
                </a:solidFill>
              </a:rPr>
              <a:t>7.1</a:t>
            </a:r>
            <a:r>
              <a:rPr b="1" lang="en-GB" sz="1700"/>
              <a:t>		CEOS-GEO Coordination Update						</a:t>
            </a:r>
            <a:r>
              <a:rPr lang="en-GB" sz="1700"/>
              <a:t>[10 mins]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Key CEOS-GEO Coordination Meeting outcomes (report)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/>
              <a:t>7.3		Closing Discussion									</a:t>
            </a:r>
            <a:r>
              <a:rPr lang="en-GB" sz="1700"/>
              <a:t>[30 mins]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Review session summary slide deck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/>
              <a:t>7.4		Review of Draft Actions								</a:t>
            </a:r>
            <a:r>
              <a:rPr lang="en-GB" sz="1700"/>
              <a:t>[15 mins]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Review draft actions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700"/>
              <a:t>7.5		Closing Remarks									</a:t>
            </a:r>
            <a:r>
              <a:rPr lang="en-GB" sz="1700"/>
              <a:t>[10 mins]</a:t>
            </a:r>
            <a:endParaRPr sz="17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Agenda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230947" y="-12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CEOS Plenary Session (Discussion)</a:t>
            </a:r>
            <a:endParaRPr sz="5400"/>
          </a:p>
        </p:txBody>
      </p:sp>
      <p:sp>
        <p:nvSpPr>
          <p:cNvPr id="85" name="Google Shape;85;p10"/>
          <p:cNvSpPr/>
          <p:nvPr/>
        </p:nvSpPr>
        <p:spPr>
          <a:xfrm>
            <a:off x="7222275" y="3777250"/>
            <a:ext cx="4833000" cy="278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CNES, CEOS Chair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7.1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230947" y="-12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CEOS-GEO Coordination Update</a:t>
            </a:r>
            <a:endParaRPr sz="5400"/>
          </a:p>
        </p:txBody>
      </p:sp>
      <p:sp>
        <p:nvSpPr>
          <p:cNvPr id="91" name="Google Shape;91;p11"/>
          <p:cNvSpPr/>
          <p:nvPr/>
        </p:nvSpPr>
        <p:spPr>
          <a:xfrm>
            <a:off x="7222275" y="3777250"/>
            <a:ext cx="4833000" cy="278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Doug Cripe/GEO Secretariat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7.2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>
            <a:off x="230947" y="-12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Closing Discussion</a:t>
            </a:r>
            <a:endParaRPr sz="5400"/>
          </a:p>
        </p:txBody>
      </p:sp>
      <p:sp>
        <p:nvSpPr>
          <p:cNvPr id="97" name="Google Shape;97;p12"/>
          <p:cNvSpPr/>
          <p:nvPr/>
        </p:nvSpPr>
        <p:spPr>
          <a:xfrm>
            <a:off x="7222275" y="3777250"/>
            <a:ext cx="4833000" cy="278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SIT Chair Team Moderation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7.3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230947" y="-12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Review of Draft Actions</a:t>
            </a:r>
            <a:endParaRPr sz="5400"/>
          </a:p>
        </p:txBody>
      </p:sp>
      <p:sp>
        <p:nvSpPr>
          <p:cNvPr id="103" name="Google Shape;103;p13"/>
          <p:cNvSpPr/>
          <p:nvPr/>
        </p:nvSpPr>
        <p:spPr>
          <a:xfrm>
            <a:off x="7222275" y="3777250"/>
            <a:ext cx="4833000" cy="278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SIT Chair Team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7.4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230947" y="-12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Closing Remarks</a:t>
            </a:r>
            <a:endParaRPr sz="5400"/>
          </a:p>
        </p:txBody>
      </p:sp>
      <p:sp>
        <p:nvSpPr>
          <p:cNvPr id="109" name="Google Shape;109;p14"/>
          <p:cNvSpPr/>
          <p:nvPr/>
        </p:nvSpPr>
        <p:spPr>
          <a:xfrm>
            <a:off x="7222275" y="4152300"/>
            <a:ext cx="4833000" cy="270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SIT Chair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7.5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Hosted at ESA/ESRIN, </a:t>
            </a:r>
            <a:r>
              <a:rPr lang="en-GB" sz="1800"/>
              <a:t>Frascati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Dates: 15th-17th September</a:t>
            </a:r>
            <a:endParaRPr sz="1800"/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 Technical Workshop 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