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/>
          <p:nvPr>
            <p:ph type="title"/>
          </p:nvPr>
        </p:nvSpPr>
        <p:spPr>
          <a:xfrm>
            <a:off x="176046" y="175938"/>
            <a:ext cx="6157187" cy="3972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0" y="0"/>
            <a:ext cx="12192000" cy="103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7;p5" id="27" name="Google Shape;27;p3"/>
          <p:cNvPicPr preferRelativeResize="0"/>
          <p:nvPr/>
        </p:nvPicPr>
        <p:blipFill rotWithShape="1">
          <a:blip r:embed="rId2">
            <a:alphaModFix/>
          </a:blip>
          <a:srcRect b="35419" l="51338" r="0" t="39269"/>
          <a:stretch/>
        </p:blipFill>
        <p:spPr>
          <a:xfrm flipH="1">
            <a:off x="9463602" y="0"/>
            <a:ext cx="2728398" cy="1037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8;p5" id="28" name="Google Shape;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5"/>
            <a:ext cx="2027901" cy="803440"/>
          </a:xfrm>
          <a:prstGeom prst="rect">
            <a:avLst/>
          </a:prstGeom>
          <a:noFill/>
          <a:ln>
            <a:noFill/>
          </a:ln>
          <a:effectLst>
            <a:outerShdw blurRad="50800" rotWithShape="0" dir="2700000" dist="38100">
              <a:srgbClr val="000000">
                <a:alpha val="40000"/>
              </a:srgbClr>
            </a:outerShdw>
          </a:effectLst>
        </p:spPr>
      </p:pic>
      <p:sp>
        <p:nvSpPr>
          <p:cNvPr id="29" name="Google Shape;29;p3"/>
          <p:cNvSpPr/>
          <p:nvPr/>
        </p:nvSpPr>
        <p:spPr>
          <a:xfrm>
            <a:off x="-1779" y="6574604"/>
            <a:ext cx="12193779" cy="283397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 flipH="1" rot="10800000">
            <a:off x="-4505" y="6540435"/>
            <a:ext cx="12196506" cy="59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0" y="0"/>
            <a:ext cx="12192000" cy="103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23;p7" id="32" name="Google Shape;32;p3"/>
          <p:cNvPicPr preferRelativeResize="0"/>
          <p:nvPr/>
        </p:nvPicPr>
        <p:blipFill rotWithShape="1">
          <a:blip r:embed="rId2">
            <a:alphaModFix amt="34000"/>
          </a:blip>
          <a:srcRect b="35419" l="51338" r="0" t="39269"/>
          <a:stretch/>
        </p:blipFill>
        <p:spPr>
          <a:xfrm flipH="1">
            <a:off x="9463602" y="0"/>
            <a:ext cx="2728398" cy="1037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4;p7" id="33" name="Google Shape;3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5"/>
            <a:ext cx="2027901" cy="803440"/>
          </a:xfrm>
          <a:prstGeom prst="rect">
            <a:avLst/>
          </a:prstGeom>
          <a:noFill/>
          <a:ln>
            <a:noFill/>
          </a:ln>
          <a:effectLst>
            <a:outerShdw blurRad="50800" rotWithShape="0" dir="2700000" dist="38100">
              <a:srgbClr val="000000">
                <a:alpha val="40000"/>
              </a:srgbClr>
            </a:outerShdw>
          </a:effectLst>
        </p:spPr>
      </p:pic>
      <p:sp>
        <p:nvSpPr>
          <p:cNvPr id="34" name="Google Shape;34;p3"/>
          <p:cNvSpPr/>
          <p:nvPr/>
        </p:nvSpPr>
        <p:spPr>
          <a:xfrm>
            <a:off x="-1779" y="6574604"/>
            <a:ext cx="12193779" cy="283397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 flipH="1" rot="10800000">
            <a:off x="-4505" y="6540435"/>
            <a:ext cx="12196506" cy="59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 txBox="1"/>
          <p:nvPr>
            <p:ph idx="12" type="sldNum"/>
          </p:nvPr>
        </p:nvSpPr>
        <p:spPr>
          <a:xfrm>
            <a:off x="10265664" y="6574604"/>
            <a:ext cx="301868" cy="288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 txBox="1"/>
          <p:nvPr/>
        </p:nvSpPr>
        <p:spPr>
          <a:xfrm>
            <a:off x="21341" y="6562798"/>
            <a:ext cx="4834119" cy="307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  <p:sp>
        <p:nvSpPr>
          <p:cNvPr id="38" name="Google Shape;38;p3"/>
          <p:cNvSpPr txBox="1"/>
          <p:nvPr>
            <p:ph idx="1" type="body"/>
          </p:nvPr>
        </p:nvSpPr>
        <p:spPr>
          <a:xfrm>
            <a:off x="324232" y="1558532"/>
            <a:ext cx="11495401" cy="4662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❖"/>
              <a:defRPr sz="2800"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▪"/>
              <a:defRPr sz="2800"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o"/>
              <a:defRPr sz="2800"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800"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8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9" name="Google Shape;39;p3"/>
          <p:cNvSpPr txBox="1"/>
          <p:nvPr>
            <p:ph type="title"/>
          </p:nvPr>
        </p:nvSpPr>
        <p:spPr>
          <a:xfrm>
            <a:off x="176047" y="175938"/>
            <a:ext cx="9386866" cy="779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/>
          <p:nvPr/>
        </p:nvSpPr>
        <p:spPr>
          <a:xfrm>
            <a:off x="0" y="0"/>
            <a:ext cx="12192000" cy="103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7;p5" id="42" name="Google Shape;42;p4"/>
          <p:cNvPicPr preferRelativeResize="0"/>
          <p:nvPr/>
        </p:nvPicPr>
        <p:blipFill rotWithShape="1">
          <a:blip r:embed="rId2">
            <a:alphaModFix/>
          </a:blip>
          <a:srcRect b="35419" l="51338" r="0" t="39269"/>
          <a:stretch/>
        </p:blipFill>
        <p:spPr>
          <a:xfrm flipH="1">
            <a:off x="9463602" y="0"/>
            <a:ext cx="2728398" cy="1037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8;p5" id="43" name="Google Shape;4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5"/>
            <a:ext cx="2027901" cy="803440"/>
          </a:xfrm>
          <a:prstGeom prst="rect">
            <a:avLst/>
          </a:prstGeom>
          <a:noFill/>
          <a:ln>
            <a:noFill/>
          </a:ln>
          <a:effectLst>
            <a:outerShdw blurRad="50800" rotWithShape="0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4"/>
          <p:cNvSpPr/>
          <p:nvPr/>
        </p:nvSpPr>
        <p:spPr>
          <a:xfrm>
            <a:off x="-1779" y="6574604"/>
            <a:ext cx="12193779" cy="283397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"/>
          <p:cNvSpPr/>
          <p:nvPr/>
        </p:nvSpPr>
        <p:spPr>
          <a:xfrm flipH="1" rot="10800000">
            <a:off x="-4505" y="6540435"/>
            <a:ext cx="12196506" cy="59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0" y="0"/>
            <a:ext cx="12192000" cy="103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33;p8" id="47" name="Google Shape;47;p4"/>
          <p:cNvPicPr preferRelativeResize="0"/>
          <p:nvPr/>
        </p:nvPicPr>
        <p:blipFill rotWithShape="1">
          <a:blip r:embed="rId2">
            <a:alphaModFix amt="34000"/>
          </a:blip>
          <a:srcRect b="35419" l="51338" r="0" t="39269"/>
          <a:stretch/>
        </p:blipFill>
        <p:spPr>
          <a:xfrm flipH="1">
            <a:off x="9463602" y="0"/>
            <a:ext cx="2728398" cy="1037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34;p8" id="48" name="Google Shape;4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5"/>
            <a:ext cx="2027901" cy="803440"/>
          </a:xfrm>
          <a:prstGeom prst="rect">
            <a:avLst/>
          </a:prstGeom>
          <a:noFill/>
          <a:ln>
            <a:noFill/>
          </a:ln>
          <a:effectLst>
            <a:outerShdw blurRad="50800" rotWithShape="0" dir="2700000" dist="38100">
              <a:srgbClr val="000000">
                <a:alpha val="40000"/>
              </a:srgbClr>
            </a:outerShdw>
          </a:effectLst>
        </p:spPr>
      </p:pic>
      <p:sp>
        <p:nvSpPr>
          <p:cNvPr id="49" name="Google Shape;49;p4"/>
          <p:cNvSpPr/>
          <p:nvPr/>
        </p:nvSpPr>
        <p:spPr>
          <a:xfrm>
            <a:off x="-1779" y="6574604"/>
            <a:ext cx="12193779" cy="283397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 flipH="1" rot="10800000">
            <a:off x="-4505" y="6540435"/>
            <a:ext cx="12196506" cy="59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"/>
          <p:cNvSpPr txBox="1"/>
          <p:nvPr>
            <p:ph idx="1" type="body"/>
          </p:nvPr>
        </p:nvSpPr>
        <p:spPr>
          <a:xfrm>
            <a:off x="386631" y="1445922"/>
            <a:ext cx="5509009" cy="4775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❖"/>
              <a:defRPr sz="2800"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▪"/>
              <a:defRPr sz="2800"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o"/>
              <a:defRPr sz="2800"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800"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  <a:defRPr sz="28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2" type="body"/>
          </p:nvPr>
        </p:nvSpPr>
        <p:spPr>
          <a:xfrm>
            <a:off x="6296361" y="1445922"/>
            <a:ext cx="5509008" cy="4775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10265664" y="6574604"/>
            <a:ext cx="301868" cy="288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 txBox="1"/>
          <p:nvPr>
            <p:ph type="title"/>
          </p:nvPr>
        </p:nvSpPr>
        <p:spPr>
          <a:xfrm>
            <a:off x="176047" y="175938"/>
            <a:ext cx="9386866" cy="779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55" name="Google Shape;55;p4"/>
          <p:cNvSpPr txBox="1"/>
          <p:nvPr/>
        </p:nvSpPr>
        <p:spPr>
          <a:xfrm>
            <a:off x="21341" y="6562798"/>
            <a:ext cx="4834119" cy="288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>
            <a:off x="0" y="0"/>
            <a:ext cx="12192000" cy="103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7;p5" id="58" name="Google Shape;58;p5"/>
          <p:cNvPicPr preferRelativeResize="0"/>
          <p:nvPr/>
        </p:nvPicPr>
        <p:blipFill rotWithShape="1">
          <a:blip r:embed="rId2">
            <a:alphaModFix/>
          </a:blip>
          <a:srcRect b="35419" l="51338" r="0" t="39269"/>
          <a:stretch/>
        </p:blipFill>
        <p:spPr>
          <a:xfrm flipH="1">
            <a:off x="9463602" y="0"/>
            <a:ext cx="2728398" cy="1037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8;p5" id="59" name="Google Shape;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5"/>
            <a:ext cx="2027901" cy="803440"/>
          </a:xfrm>
          <a:prstGeom prst="rect">
            <a:avLst/>
          </a:prstGeom>
          <a:noFill/>
          <a:ln>
            <a:noFill/>
          </a:ln>
          <a:effectLst>
            <a:outerShdw blurRad="50800" rotWithShape="0" dir="2700000" dist="38100">
              <a:srgbClr val="000000">
                <a:alpha val="40000"/>
              </a:srgbClr>
            </a:outerShdw>
          </a:effectLst>
        </p:spPr>
      </p:pic>
      <p:sp>
        <p:nvSpPr>
          <p:cNvPr id="60" name="Google Shape;60;p5"/>
          <p:cNvSpPr/>
          <p:nvPr/>
        </p:nvSpPr>
        <p:spPr>
          <a:xfrm>
            <a:off x="-1779" y="6574604"/>
            <a:ext cx="12193779" cy="283397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5"/>
          <p:cNvSpPr/>
          <p:nvPr/>
        </p:nvSpPr>
        <p:spPr>
          <a:xfrm flipH="1" rot="10800000">
            <a:off x="-4505" y="6540435"/>
            <a:ext cx="12196506" cy="59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0" y="0"/>
            <a:ext cx="12192000" cy="103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44;p9" id="63" name="Google Shape;63;p5"/>
          <p:cNvPicPr preferRelativeResize="0"/>
          <p:nvPr/>
        </p:nvPicPr>
        <p:blipFill rotWithShape="1">
          <a:blip r:embed="rId2">
            <a:alphaModFix amt="34000"/>
          </a:blip>
          <a:srcRect b="35419" l="51338" r="0" t="39269"/>
          <a:stretch/>
        </p:blipFill>
        <p:spPr>
          <a:xfrm flipH="1">
            <a:off x="9463602" y="0"/>
            <a:ext cx="2728398" cy="1037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5;p9" id="64" name="Google Shape;6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5"/>
            <a:ext cx="2027901" cy="803440"/>
          </a:xfrm>
          <a:prstGeom prst="rect">
            <a:avLst/>
          </a:prstGeom>
          <a:noFill/>
          <a:ln>
            <a:noFill/>
          </a:ln>
          <a:effectLst>
            <a:outerShdw blurRad="50800" rotWithShape="0" dir="2700000" dist="38100">
              <a:srgbClr val="000000">
                <a:alpha val="40000"/>
              </a:srgbClr>
            </a:outerShdw>
          </a:effectLst>
        </p:spPr>
      </p:pic>
      <p:sp>
        <p:nvSpPr>
          <p:cNvPr id="65" name="Google Shape;65;p5"/>
          <p:cNvSpPr/>
          <p:nvPr/>
        </p:nvSpPr>
        <p:spPr>
          <a:xfrm>
            <a:off x="-1779" y="6574604"/>
            <a:ext cx="12193779" cy="283397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5"/>
          <p:cNvSpPr/>
          <p:nvPr/>
        </p:nvSpPr>
        <p:spPr>
          <a:xfrm flipH="1" rot="10800000">
            <a:off x="-4505" y="6540435"/>
            <a:ext cx="12196506" cy="59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>
            <p:ph idx="12" type="sldNum"/>
          </p:nvPr>
        </p:nvSpPr>
        <p:spPr>
          <a:xfrm>
            <a:off x="10265664" y="6574604"/>
            <a:ext cx="301868" cy="288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"/>
          <p:cNvSpPr txBox="1"/>
          <p:nvPr>
            <p:ph type="title"/>
          </p:nvPr>
        </p:nvSpPr>
        <p:spPr>
          <a:xfrm>
            <a:off x="176047" y="175938"/>
            <a:ext cx="9386866" cy="779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69" name="Google Shape;69;p5"/>
          <p:cNvSpPr txBox="1"/>
          <p:nvPr/>
        </p:nvSpPr>
        <p:spPr>
          <a:xfrm>
            <a:off x="21341" y="6562798"/>
            <a:ext cx="4834119" cy="288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>
  <p:cSld name="Content with 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/>
          <p:nvPr/>
        </p:nvSpPr>
        <p:spPr>
          <a:xfrm>
            <a:off x="0" y="0"/>
            <a:ext cx="12192000" cy="103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7;p5" id="72" name="Google Shape;72;p6"/>
          <p:cNvPicPr preferRelativeResize="0"/>
          <p:nvPr/>
        </p:nvPicPr>
        <p:blipFill rotWithShape="1">
          <a:blip r:embed="rId2">
            <a:alphaModFix/>
          </a:blip>
          <a:srcRect b="35419" l="51338" r="0" t="39269"/>
          <a:stretch/>
        </p:blipFill>
        <p:spPr>
          <a:xfrm flipH="1">
            <a:off x="9463602" y="0"/>
            <a:ext cx="2728398" cy="1037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8;p5" id="73" name="Google Shape;7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5"/>
            <a:ext cx="2027901" cy="803440"/>
          </a:xfrm>
          <a:prstGeom prst="rect">
            <a:avLst/>
          </a:prstGeom>
          <a:noFill/>
          <a:ln>
            <a:noFill/>
          </a:ln>
          <a:effectLst>
            <a:outerShdw blurRad="50800" rotWithShape="0" dir="2700000" dist="38100">
              <a:srgbClr val="000000">
                <a:alpha val="40000"/>
              </a:srgbClr>
            </a:outerShdw>
          </a:effectLst>
        </p:spPr>
      </p:pic>
      <p:sp>
        <p:nvSpPr>
          <p:cNvPr id="74" name="Google Shape;74;p6"/>
          <p:cNvSpPr/>
          <p:nvPr/>
        </p:nvSpPr>
        <p:spPr>
          <a:xfrm>
            <a:off x="-1779" y="6574604"/>
            <a:ext cx="12193779" cy="283397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6"/>
          <p:cNvSpPr/>
          <p:nvPr/>
        </p:nvSpPr>
        <p:spPr>
          <a:xfrm flipH="1" rot="10800000">
            <a:off x="-4505" y="6540435"/>
            <a:ext cx="12196506" cy="59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0" y="0"/>
            <a:ext cx="12192000" cy="103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53;p10" id="77" name="Google Shape;77;p6"/>
          <p:cNvPicPr preferRelativeResize="0"/>
          <p:nvPr/>
        </p:nvPicPr>
        <p:blipFill rotWithShape="1">
          <a:blip r:embed="rId2">
            <a:alphaModFix amt="34000"/>
          </a:blip>
          <a:srcRect b="35419" l="51338" r="0" t="39269"/>
          <a:stretch/>
        </p:blipFill>
        <p:spPr>
          <a:xfrm flipH="1">
            <a:off x="9463602" y="0"/>
            <a:ext cx="2728398" cy="1037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;p10" id="78" name="Google Shape;7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5"/>
            <a:ext cx="2027901" cy="803440"/>
          </a:xfrm>
          <a:prstGeom prst="rect">
            <a:avLst/>
          </a:prstGeom>
          <a:noFill/>
          <a:ln>
            <a:noFill/>
          </a:ln>
          <a:effectLst>
            <a:outerShdw blurRad="50800" rotWithShape="0" dir="2700000" dist="38100">
              <a:srgbClr val="000000">
                <a:alpha val="40000"/>
              </a:srgbClr>
            </a:outerShdw>
          </a:effectLst>
        </p:spPr>
      </p:pic>
      <p:sp>
        <p:nvSpPr>
          <p:cNvPr id="79" name="Google Shape;79;p6"/>
          <p:cNvSpPr/>
          <p:nvPr/>
        </p:nvSpPr>
        <p:spPr>
          <a:xfrm>
            <a:off x="-1779" y="6574604"/>
            <a:ext cx="12193779" cy="283397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6"/>
          <p:cNvSpPr/>
          <p:nvPr/>
        </p:nvSpPr>
        <p:spPr>
          <a:xfrm flipH="1" rot="10800000">
            <a:off x="-4505" y="6540435"/>
            <a:ext cx="12196506" cy="59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6"/>
          <p:cNvSpPr txBox="1"/>
          <p:nvPr>
            <p:ph idx="1" type="body"/>
          </p:nvPr>
        </p:nvSpPr>
        <p:spPr>
          <a:xfrm>
            <a:off x="5180012" y="1373851"/>
            <a:ext cx="6172201" cy="4694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❖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▪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o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2" name="Google Shape;82;p6"/>
          <p:cNvSpPr txBox="1"/>
          <p:nvPr>
            <p:ph idx="2" type="body"/>
          </p:nvPr>
        </p:nvSpPr>
        <p:spPr>
          <a:xfrm>
            <a:off x="839787" y="1373851"/>
            <a:ext cx="3932238" cy="463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3" name="Google Shape;83;p6"/>
          <p:cNvSpPr txBox="1"/>
          <p:nvPr>
            <p:ph idx="12" type="sldNum"/>
          </p:nvPr>
        </p:nvSpPr>
        <p:spPr>
          <a:xfrm>
            <a:off x="10265664" y="6574604"/>
            <a:ext cx="301868" cy="288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"/>
          <p:cNvSpPr txBox="1"/>
          <p:nvPr>
            <p:ph type="title"/>
          </p:nvPr>
        </p:nvSpPr>
        <p:spPr>
          <a:xfrm>
            <a:off x="176047" y="175938"/>
            <a:ext cx="9386866" cy="779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85" name="Google Shape;85;p6"/>
          <p:cNvSpPr txBox="1"/>
          <p:nvPr/>
        </p:nvSpPr>
        <p:spPr>
          <a:xfrm>
            <a:off x="21341" y="6562798"/>
            <a:ext cx="4834119" cy="288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.xml"/><Relationship Id="rId10" Type="http://schemas.openxmlformats.org/officeDocument/2006/relationships/slideLayout" Target="../slideLayouts/slideLayout3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5.xml"/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9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103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7;p5"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8" r="0" t="39269"/>
          <a:stretch/>
        </p:blipFill>
        <p:spPr>
          <a:xfrm flipH="1">
            <a:off x="9463602" y="0"/>
            <a:ext cx="2728398" cy="1037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8;p5"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5"/>
            <a:ext cx="2027901" cy="803440"/>
          </a:xfrm>
          <a:prstGeom prst="rect">
            <a:avLst/>
          </a:prstGeom>
          <a:noFill/>
          <a:ln>
            <a:noFill/>
          </a:ln>
          <a:effectLst>
            <a:outerShdw blurRad="50800" rotWithShape="0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9" y="6574604"/>
            <a:ext cx="12193779" cy="283397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5" y="6540435"/>
            <a:ext cx="12196506" cy="59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12;p6"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1750" y="2265729"/>
            <a:ext cx="8288157" cy="27567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3;p6"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2824279" y="4826548"/>
            <a:ext cx="5391558" cy="2035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4;p6" id="13" name="Google Shape;1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77343" y="-2"/>
            <a:ext cx="3714657" cy="268681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 flipH="1">
            <a:off x="5456394" y="1968438"/>
            <a:ext cx="6751471" cy="490112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cubicBezTo>
                  <a:pt x="3" y="14372"/>
                  <a:pt x="5" y="7228"/>
                  <a:pt x="8" y="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ffectLst>
            <a:outerShdw blurRad="50800" rotWithShape="0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/>
          <p:nvPr/>
        </p:nvSpPr>
        <p:spPr>
          <a:xfrm flipH="1">
            <a:off x="-4785" y="-14542"/>
            <a:ext cx="12199165" cy="6874921"/>
          </a:xfrm>
          <a:custGeom>
            <a:rect b="b" l="l" r="r" t="t"/>
            <a:pathLst>
              <a:path extrusionOk="0" h="21600" w="21597">
                <a:moveTo>
                  <a:pt x="16616" y="21593"/>
                </a:moveTo>
                <a:lnTo>
                  <a:pt x="0" y="40"/>
                </a:lnTo>
                <a:lnTo>
                  <a:pt x="21597" y="0"/>
                </a:lnTo>
                <a:cubicBezTo>
                  <a:pt x="21600" y="3599"/>
                  <a:pt x="21586" y="7198"/>
                  <a:pt x="21589" y="10796"/>
                </a:cubicBezTo>
                <a:cubicBezTo>
                  <a:pt x="21587" y="14395"/>
                  <a:pt x="21594" y="18001"/>
                  <a:pt x="21592" y="21600"/>
                </a:cubicBezTo>
                <a:lnTo>
                  <a:pt x="16616" y="215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17;p6" id="16" name="Google Shape;1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8431" y="5311497"/>
            <a:ext cx="2738896" cy="1508515"/>
          </a:xfrm>
          <a:prstGeom prst="rect">
            <a:avLst/>
          </a:prstGeom>
          <a:noFill/>
          <a:ln>
            <a:noFill/>
          </a:ln>
          <a:effectLst>
            <a:outerShdw blurRad="50800" rotWithShape="0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Google Shape;18;p6" id="17" name="Google Shape;17;p1"/>
          <p:cNvPicPr preferRelativeResize="0"/>
          <p:nvPr/>
        </p:nvPicPr>
        <p:blipFill rotWithShape="1">
          <a:blip r:embed="rId7">
            <a:alphaModFix amt="34000"/>
          </a:blip>
          <a:srcRect b="0" l="32582" r="13403" t="2399"/>
          <a:stretch/>
        </p:blipFill>
        <p:spPr>
          <a:xfrm rot="5400000">
            <a:off x="6267516" y="-932426"/>
            <a:ext cx="5005785" cy="686391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Google Shape;19;p6" id="18" name="Google Shape;18;p1"/>
          <p:cNvPicPr preferRelativeResize="0"/>
          <p:nvPr/>
        </p:nvPicPr>
        <p:blipFill rotWithShape="1">
          <a:blip r:embed="rId7">
            <a:alphaModFix amt="34000"/>
          </a:blip>
          <a:srcRect b="667" l="54016" r="11355" t="36081"/>
          <a:stretch/>
        </p:blipFill>
        <p:spPr>
          <a:xfrm rot="-5400000">
            <a:off x="5792745" y="4819898"/>
            <a:ext cx="1719660" cy="23669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9" name="Google Shape;19;p1"/>
          <p:cNvSpPr txBox="1"/>
          <p:nvPr>
            <p:ph type="title"/>
          </p:nvPr>
        </p:nvSpPr>
        <p:spPr>
          <a:xfrm>
            <a:off x="176046" y="175938"/>
            <a:ext cx="6157187" cy="3972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8"/>
    <p:sldLayoutId id="2147483649" r:id="rId9"/>
    <p:sldLayoutId id="2147483650" r:id="rId10"/>
    <p:sldLayoutId id="2147483651" r:id="rId11"/>
    <p:sldLayoutId id="214748365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 txBox="1"/>
          <p:nvPr>
            <p:ph idx="4294967295" type="ctrTitle"/>
          </p:nvPr>
        </p:nvSpPr>
        <p:spPr>
          <a:xfrm>
            <a:off x="176046" y="175937"/>
            <a:ext cx="6157187" cy="3972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UN Decade: CEOS COAST</a:t>
            </a:r>
            <a:endParaRPr/>
          </a:p>
        </p:txBody>
      </p:sp>
      <p:sp>
        <p:nvSpPr>
          <p:cNvPr id="91" name="Google Shape;91;p7"/>
          <p:cNvSpPr txBox="1"/>
          <p:nvPr/>
        </p:nvSpPr>
        <p:spPr>
          <a:xfrm>
            <a:off x="7222283" y="4252681"/>
            <a:ext cx="4832944" cy="228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Paul DiGiacomo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Conference Agenda Item 6.2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SIT 37 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29-31 March 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/>
          <p:nvPr>
            <p:ph idx="12" type="sldNum"/>
          </p:nvPr>
        </p:nvSpPr>
        <p:spPr>
          <a:xfrm>
            <a:off x="11988127" y="6574604"/>
            <a:ext cx="202984" cy="288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fld id="{00000000-1234-1234-1234-123412341234}" type="slidenum">
              <a:rPr b="1" lang="en-US">
                <a:solidFill>
                  <a:schemeClr val="accent1"/>
                </a:solidFill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8"/>
          <p:cNvSpPr txBox="1"/>
          <p:nvPr/>
        </p:nvSpPr>
        <p:spPr>
          <a:xfrm>
            <a:off x="10311389" y="6574604"/>
            <a:ext cx="1833998" cy="288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2</a:t>
            </a:r>
            <a:endParaRPr/>
          </a:p>
        </p:txBody>
      </p:sp>
      <p:sp>
        <p:nvSpPr>
          <p:cNvPr id="98" name="Google Shape;98;p8"/>
          <p:cNvSpPr txBox="1"/>
          <p:nvPr/>
        </p:nvSpPr>
        <p:spPr>
          <a:xfrm>
            <a:off x="356830" y="1282815"/>
            <a:ext cx="11014550" cy="4351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❖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COAST’s progress supports the UN Ocean Decade, when upcoming stakeholder engagement workshops are complete then advertising the benefits of CEOS COAST with the UN Ocean Decade stakeholders can begin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❖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Progress since SIT 36 includes: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successful stakeholder outreach programs introducing COAST; 2 sessions in  collaboration with GEO (June and October 2021), using the WGCapD outreach guidance and 1 talk in May 2021 at the 2</a:t>
            </a:r>
            <a:r>
              <a:rPr b="0" baseline="3000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International Operational Satellite Oceanography Symposium. 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stakeholder workshops planned in 2022- regional in nature to engage in co-design/co-development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Exceptional strides to train and work on product development in the CEOS EAIL 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Discussions to have wider outreach through webinars and updates on  website/brochure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Continued work advancing thematic products in project areas such as flooding, coastline mapping, coastal eutrophication, especially in the Chesapeake Bay, Bay of Bengal and West Coast Africa</a:t>
            </a:r>
            <a:endParaRPr/>
          </a:p>
          <a:p>
            <a:pPr indent="-3429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Emerging opportunities to pursue in coastal bathymetry as well as Blue Carbon (w/GEO)</a:t>
            </a:r>
            <a:endParaRPr/>
          </a:p>
        </p:txBody>
      </p:sp>
      <p:sp>
        <p:nvSpPr>
          <p:cNvPr id="99" name="Google Shape;99;p8"/>
          <p:cNvSpPr txBox="1"/>
          <p:nvPr>
            <p:ph type="title"/>
          </p:nvPr>
        </p:nvSpPr>
        <p:spPr>
          <a:xfrm>
            <a:off x="176047" y="175938"/>
            <a:ext cx="9386866" cy="779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4400"/>
              <a:buFont typeface="Arial"/>
              <a:buNone/>
            </a:pPr>
            <a:r>
              <a:rPr lang="en-US">
                <a:solidFill>
                  <a:srgbClr val="F1C232"/>
                </a:solidFill>
              </a:rPr>
              <a:t>COAST Progress and Opportunities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eo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445F"/>
      </a:accent1>
      <a:accent2>
        <a:srgbClr val="A3CB34"/>
      </a:accent2>
      <a:accent3>
        <a:srgbClr val="C1666B"/>
      </a:accent3>
      <a:accent4>
        <a:srgbClr val="7C7C7C"/>
      </a:accent4>
      <a:accent5>
        <a:srgbClr val="7BC0D7"/>
      </a:accent5>
      <a:accent6>
        <a:srgbClr val="D1462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eo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445F"/>
      </a:accent1>
      <a:accent2>
        <a:srgbClr val="A3CB34"/>
      </a:accent2>
      <a:accent3>
        <a:srgbClr val="C1666B"/>
      </a:accent3>
      <a:accent4>
        <a:srgbClr val="7C7C7C"/>
      </a:accent4>
      <a:accent5>
        <a:srgbClr val="7BC0D7"/>
      </a:accent5>
      <a:accent6>
        <a:srgbClr val="D1462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