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ea5d867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1dea5d867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dea5d8678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dea5d867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Working Teams Business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5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/>
              <a:t>Session Overview</a:t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5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5.1		CEOS ARD: Oversight Group Update &amp; General Status				</a:t>
            </a:r>
            <a:r>
              <a:rPr lang="en-GB" sz="1800"/>
              <a:t>[15 mins]</a:t>
            </a:r>
            <a:endParaRPr sz="18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Oversight Group Background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CEOS ARD Oversight Group Terms of Reference v1.0 (15 March 2022) (decision)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CARD4L Updates (Steve Labahn, LSI-VC)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Other CEOS-ARD updates (for info)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5.2		Update on Aquatic Carbon	</a:t>
            </a:r>
            <a:r>
              <a:rPr lang="en-GB" sz="1800"/>
              <a:t>									[10 mins]</a:t>
            </a:r>
            <a:endParaRPr sz="18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VC-20-24: Aquatic Carbon From Space Special Issue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VC-20-25: Aquatic Carbon From Space Workshop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Ocean Carbon From Space Workshop Website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5.3		AC-VC Issues	</a:t>
            </a:r>
            <a:r>
              <a:rPr lang="en-GB" sz="1800"/>
              <a:t>							  					[WP: 5 mins, IMEO:15 mins]</a:t>
            </a:r>
            <a:endParaRPr sz="1800"/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PM2.5 Monitoring White Paper (DRAFT)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CEOS-IMEO Cooperation </a:t>
            </a:r>
            <a:r>
              <a:rPr lang="en-GB" sz="1500"/>
              <a:t>(Steve Hamburg)</a:t>
            </a:r>
            <a:endParaRPr sz="15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Agenda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