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7" r:id="rId5"/>
    <p:sldMasterId id="2147483671" r:id="rId6"/>
    <p:sldMasterId id="2147483679" r:id="rId7"/>
    <p:sldMasterId id="2147483686" r:id="rId8"/>
    <p:sldMasterId id="2147483698"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Lst>
  <p:sldSz cy="6858000" cx="12192000"/>
  <p:notesSz cx="6858000" cy="9144000"/>
  <p:embeddedFontLst>
    <p:embeddedFont>
      <p:font typeface="Tahoma"/>
      <p:regular r:id="rId91"/>
      <p:bold r:id="rId92"/>
    </p:embeddedFont>
    <p:embeddedFont>
      <p:font typeface="Quattrocento Sans"/>
      <p:regular r:id="rId93"/>
      <p:bold r:id="rId94"/>
      <p:italic r:id="rId95"/>
      <p:boldItalic r:id="rId9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97" roundtripDataSignature="AMtx7mhGO21nCg3SNZmFReHjJBhlX1gY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C55214C-AC23-4AE1-899F-54D23FD7B841}">
  <a:tblStyle styleId="{4C55214C-AC23-4AE1-899F-54D23FD7B84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F9ACE82-5048-403E-95BC-9EFE7D5E352D}"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a:tcStyle>
        <a:fill>
          <a:solidFill>
            <a:srgbClr val="CCCDD1"/>
          </a:solidFill>
        </a:fill>
      </a:tcStyle>
    </a:band1H>
    <a:band2H>
      <a:tcTxStyle/>
    </a:band2H>
    <a:band1V>
      <a:tcTxStyle/>
      <a:tcStyle>
        <a:fill>
          <a:solidFill>
            <a:srgbClr val="CCCDD1"/>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95" Type="http://schemas.openxmlformats.org/officeDocument/2006/relationships/font" Target="fonts/QuattrocentoSans-italic.fntdata"/><Relationship Id="rId94" Type="http://schemas.openxmlformats.org/officeDocument/2006/relationships/font" Target="fonts/QuattrocentoSans-bold.fntdata"/><Relationship Id="rId97" Type="http://customschemas.google.com/relationships/presentationmetadata" Target="metadata"/><Relationship Id="rId96" Type="http://schemas.openxmlformats.org/officeDocument/2006/relationships/font" Target="fonts/QuattrocentoSans-boldItalic.fntdata"/><Relationship Id="rId11" Type="http://schemas.openxmlformats.org/officeDocument/2006/relationships/slide" Target="slides/slide1.xml"/><Relationship Id="rId10" Type="http://schemas.openxmlformats.org/officeDocument/2006/relationships/notesMaster" Target="notesMasters/notesMaster1.xml"/><Relationship Id="rId13" Type="http://schemas.openxmlformats.org/officeDocument/2006/relationships/slide" Target="slides/slide3.xml"/><Relationship Id="rId12" Type="http://schemas.openxmlformats.org/officeDocument/2006/relationships/slide" Target="slides/slide2.xml"/><Relationship Id="rId91" Type="http://schemas.openxmlformats.org/officeDocument/2006/relationships/font" Target="fonts/Tahoma-regular.fntdata"/><Relationship Id="rId90" Type="http://schemas.openxmlformats.org/officeDocument/2006/relationships/slide" Target="slides/slide80.xml"/><Relationship Id="rId93" Type="http://schemas.openxmlformats.org/officeDocument/2006/relationships/font" Target="fonts/QuattrocentoSans-regular.fntdata"/><Relationship Id="rId92" Type="http://schemas.openxmlformats.org/officeDocument/2006/relationships/font" Target="fonts/Tahoma-bold.fntdata"/><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 Id="rId84" Type="http://schemas.openxmlformats.org/officeDocument/2006/relationships/slide" Target="slides/slide74.xml"/><Relationship Id="rId83" Type="http://schemas.openxmlformats.org/officeDocument/2006/relationships/slide" Target="slides/slide73.xml"/><Relationship Id="rId86" Type="http://schemas.openxmlformats.org/officeDocument/2006/relationships/slide" Target="slides/slide76.xml"/><Relationship Id="rId85" Type="http://schemas.openxmlformats.org/officeDocument/2006/relationships/slide" Target="slides/slide75.xml"/><Relationship Id="rId88" Type="http://schemas.openxmlformats.org/officeDocument/2006/relationships/slide" Target="slides/slide78.xml"/><Relationship Id="rId87" Type="http://schemas.openxmlformats.org/officeDocument/2006/relationships/slide" Target="slides/slide77.xml"/><Relationship Id="rId89" Type="http://schemas.openxmlformats.org/officeDocument/2006/relationships/slide" Target="slides/slide79.xml"/><Relationship Id="rId80" Type="http://schemas.openxmlformats.org/officeDocument/2006/relationships/slide" Target="slides/slide70.xml"/><Relationship Id="rId82" Type="http://schemas.openxmlformats.org/officeDocument/2006/relationships/slide" Target="slides/slide72.xml"/><Relationship Id="rId81" Type="http://schemas.openxmlformats.org/officeDocument/2006/relationships/slide" Target="slides/slide71.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63.xml"/><Relationship Id="rId72" Type="http://schemas.openxmlformats.org/officeDocument/2006/relationships/slide" Target="slides/slide62.xml"/><Relationship Id="rId75" Type="http://schemas.openxmlformats.org/officeDocument/2006/relationships/slide" Target="slides/slide65.xml"/><Relationship Id="rId74" Type="http://schemas.openxmlformats.org/officeDocument/2006/relationships/slide" Target="slides/slide64.xml"/><Relationship Id="rId77" Type="http://schemas.openxmlformats.org/officeDocument/2006/relationships/slide" Target="slides/slide67.xml"/><Relationship Id="rId76" Type="http://schemas.openxmlformats.org/officeDocument/2006/relationships/slide" Target="slides/slide66.xml"/><Relationship Id="rId79" Type="http://schemas.openxmlformats.org/officeDocument/2006/relationships/slide" Target="slides/slide69.xml"/><Relationship Id="rId78" Type="http://schemas.openxmlformats.org/officeDocument/2006/relationships/slide" Target="slides/slide68.xml"/><Relationship Id="rId71" Type="http://schemas.openxmlformats.org/officeDocument/2006/relationships/slide" Target="slides/slide61.xml"/><Relationship Id="rId70" Type="http://schemas.openxmlformats.org/officeDocument/2006/relationships/slide" Target="slides/slide60.xml"/><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65" Type="http://schemas.openxmlformats.org/officeDocument/2006/relationships/slide" Target="slides/slide55.xml"/><Relationship Id="rId68" Type="http://schemas.openxmlformats.org/officeDocument/2006/relationships/slide" Target="slides/slide58.xml"/><Relationship Id="rId67" Type="http://schemas.openxmlformats.org/officeDocument/2006/relationships/slide" Target="slides/slide57.xml"/><Relationship Id="rId60" Type="http://schemas.openxmlformats.org/officeDocument/2006/relationships/slide" Target="slides/slide50.xml"/><Relationship Id="rId69" Type="http://schemas.openxmlformats.org/officeDocument/2006/relationships/slide" Target="slides/slide5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54" Type="http://schemas.openxmlformats.org/officeDocument/2006/relationships/slide" Target="slides/slide44.xml"/><Relationship Id="rId57" Type="http://schemas.openxmlformats.org/officeDocument/2006/relationships/slide" Target="slides/slide47.xml"/><Relationship Id="rId56" Type="http://schemas.openxmlformats.org/officeDocument/2006/relationships/slide" Target="slides/slide46.xml"/><Relationship Id="rId59" Type="http://schemas.openxmlformats.org/officeDocument/2006/relationships/slide" Target="slides/slide49.xml"/><Relationship Id="rId58"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1205db21c66_2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g1205db21c66_2_1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1205db21c66_2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g1205db21c66_2_1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1205db21c66_2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g1205db21c66_2_1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1205db21c66_2_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2" name="Google Shape;682;g1205db21c66_2_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1205db21c66_2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g1205db21c66_2_1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11f66719689_4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11f66719689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11729ed568e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11729ed568e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120576c82c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120576c82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120576c82c7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120576c82c7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120576c82c7_0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120576c82c7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11729ed568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11729ed568e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120576c82c7_0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120576c82c7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120576c82c7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120576c82c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11ec82655b6_2_433:notes"/>
          <p:cNvSpPr txBox="1"/>
          <p:nvPr>
            <p:ph idx="1" type="body"/>
          </p:nvPr>
        </p:nvSpPr>
        <p:spPr>
          <a:xfrm>
            <a:off x="883603" y="4356810"/>
            <a:ext cx="5078392" cy="4085484"/>
          </a:xfrm>
          <a:prstGeom prst="rect">
            <a:avLst/>
          </a:prstGeom>
        </p:spPr>
        <p:txBody>
          <a:bodyPr anchorCtr="0" anchor="t" bIns="89450" lIns="89450" spcFirstLastPara="1" rIns="89450" wrap="square" tIns="89450">
            <a:noAutofit/>
          </a:bodyPr>
          <a:lstStyle/>
          <a:p>
            <a:pPr indent="0" lvl="0" marL="0" rtl="0" algn="l">
              <a:spcBef>
                <a:spcPts val="0"/>
              </a:spcBef>
              <a:spcAft>
                <a:spcPts val="0"/>
              </a:spcAft>
              <a:buNone/>
            </a:pPr>
            <a:r>
              <a:t/>
            </a:r>
            <a:endParaRPr/>
          </a:p>
        </p:txBody>
      </p:sp>
      <p:sp>
        <p:nvSpPr>
          <p:cNvPr id="742" name="Google Shape;742;g11ec82655b6_2_433:notes"/>
          <p:cNvSpPr/>
          <p:nvPr>
            <p:ph idx="2" type="sldImg"/>
          </p:nvPr>
        </p:nvSpPr>
        <p:spPr>
          <a:xfrm>
            <a:off x="451573" y="681434"/>
            <a:ext cx="6015312" cy="3404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120576c82c7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120576c82c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120576c82c7_0_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120576c82c7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120576c82c7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120576c82c7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120576c82c7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120576c82c7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120576c82c7_0_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120576c82c7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11729ed568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g11729ed568e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11a7c1a99f2_0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791" name="Google Shape;791;g11a7c1a99f2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11e5d6dd2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11e5d6dd27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11e96098101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11e9609810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11a7c1a99f2_0_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806" name="Google Shape;806;g11a7c1a99f2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120827b8040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120827b804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11a7c1a99f2_0_2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819" name="Google Shape;819;g11a7c1a99f2_0_2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11a7c1a99f2_0_2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825" name="Google Shape;825;g11a7c1a99f2_0_2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11a7c1a99f2_0_3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831" name="Google Shape;831;g11a7c1a99f2_0_3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11a7c1a99f2_0_2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837" name="Google Shape;837;g11a7c1a99f2_0_2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1207e64b87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g1207e64b87c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11ec82655b6_2_394:notes"/>
          <p:cNvSpPr txBox="1"/>
          <p:nvPr>
            <p:ph idx="1" type="body"/>
          </p:nvPr>
        </p:nvSpPr>
        <p:spPr>
          <a:xfrm>
            <a:off x="883603" y="4356810"/>
            <a:ext cx="5078392" cy="4085484"/>
          </a:xfrm>
          <a:prstGeom prst="rect">
            <a:avLst/>
          </a:prstGeom>
        </p:spPr>
        <p:txBody>
          <a:bodyPr anchorCtr="0" anchor="t" bIns="89450" lIns="89450" spcFirstLastPara="1" rIns="89450" wrap="square" tIns="89450">
            <a:noAutofit/>
          </a:bodyPr>
          <a:lstStyle/>
          <a:p>
            <a:pPr indent="0" lvl="0" marL="0" rtl="0" algn="l">
              <a:spcBef>
                <a:spcPts val="0"/>
              </a:spcBef>
              <a:spcAft>
                <a:spcPts val="0"/>
              </a:spcAft>
              <a:buNone/>
            </a:pPr>
            <a:r>
              <a:t/>
            </a:r>
            <a:endParaRPr/>
          </a:p>
        </p:txBody>
      </p:sp>
      <p:sp>
        <p:nvSpPr>
          <p:cNvPr id="852" name="Google Shape;852;g11ec82655b6_2_394:notes"/>
          <p:cNvSpPr/>
          <p:nvPr>
            <p:ph idx="2" type="sldImg"/>
          </p:nvPr>
        </p:nvSpPr>
        <p:spPr>
          <a:xfrm>
            <a:off x="451573" y="681434"/>
            <a:ext cx="6015312" cy="3404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11ec82655b6_2_458:notes"/>
          <p:cNvSpPr txBox="1"/>
          <p:nvPr>
            <p:ph idx="1" type="body"/>
          </p:nvPr>
        </p:nvSpPr>
        <p:spPr>
          <a:xfrm>
            <a:off x="883603" y="4356810"/>
            <a:ext cx="5078392" cy="4085484"/>
          </a:xfrm>
          <a:prstGeom prst="rect">
            <a:avLst/>
          </a:prstGeom>
        </p:spPr>
        <p:txBody>
          <a:bodyPr anchorCtr="0" anchor="t" bIns="89450" lIns="89450" spcFirstLastPara="1" rIns="89450" wrap="square" tIns="89450">
            <a:noAutofit/>
          </a:bodyPr>
          <a:lstStyle/>
          <a:p>
            <a:pPr indent="0" lvl="0" marL="0" rtl="0" algn="l">
              <a:spcBef>
                <a:spcPts val="0"/>
              </a:spcBef>
              <a:spcAft>
                <a:spcPts val="0"/>
              </a:spcAft>
              <a:buNone/>
            </a:pPr>
            <a:r>
              <a:t/>
            </a:r>
            <a:endParaRPr/>
          </a:p>
        </p:txBody>
      </p:sp>
      <p:sp>
        <p:nvSpPr>
          <p:cNvPr id="859" name="Google Shape;859;g11ec82655b6_2_458:notes"/>
          <p:cNvSpPr/>
          <p:nvPr>
            <p:ph idx="2" type="sldImg"/>
          </p:nvPr>
        </p:nvSpPr>
        <p:spPr>
          <a:xfrm>
            <a:off x="451573" y="681434"/>
            <a:ext cx="6015312" cy="3404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11ec82655b6_2_421:notes"/>
          <p:cNvSpPr txBox="1"/>
          <p:nvPr>
            <p:ph idx="1" type="body"/>
          </p:nvPr>
        </p:nvSpPr>
        <p:spPr>
          <a:xfrm>
            <a:off x="883603" y="4356810"/>
            <a:ext cx="5078392" cy="4085484"/>
          </a:xfrm>
          <a:prstGeom prst="rect">
            <a:avLst/>
          </a:prstGeom>
        </p:spPr>
        <p:txBody>
          <a:bodyPr anchorCtr="0" anchor="t" bIns="89450" lIns="89450" spcFirstLastPara="1" rIns="89450" wrap="square" tIns="89450">
            <a:noAutofit/>
          </a:bodyPr>
          <a:lstStyle/>
          <a:p>
            <a:pPr indent="0" lvl="0" marL="0" rtl="0" algn="l">
              <a:spcBef>
                <a:spcPts val="0"/>
              </a:spcBef>
              <a:spcAft>
                <a:spcPts val="0"/>
              </a:spcAft>
              <a:buNone/>
            </a:pPr>
            <a:r>
              <a:t/>
            </a:r>
            <a:endParaRPr/>
          </a:p>
        </p:txBody>
      </p:sp>
      <p:sp>
        <p:nvSpPr>
          <p:cNvPr id="873" name="Google Shape;873;g11ec82655b6_2_421:notes"/>
          <p:cNvSpPr/>
          <p:nvPr>
            <p:ph idx="2" type="sldImg"/>
          </p:nvPr>
        </p:nvSpPr>
        <p:spPr>
          <a:xfrm>
            <a:off x="451573" y="681434"/>
            <a:ext cx="6015312" cy="3404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11ec82655b6_2_440:notes"/>
          <p:cNvSpPr txBox="1"/>
          <p:nvPr>
            <p:ph idx="1" type="body"/>
          </p:nvPr>
        </p:nvSpPr>
        <p:spPr>
          <a:xfrm>
            <a:off x="883603" y="4356810"/>
            <a:ext cx="5078392" cy="4085484"/>
          </a:xfrm>
          <a:prstGeom prst="rect">
            <a:avLst/>
          </a:prstGeom>
        </p:spPr>
        <p:txBody>
          <a:bodyPr anchorCtr="0" anchor="t" bIns="89450" lIns="89450" spcFirstLastPara="1" rIns="89450" wrap="square" tIns="89450">
            <a:noAutofit/>
          </a:bodyPr>
          <a:lstStyle/>
          <a:p>
            <a:pPr indent="0" lvl="0" marL="0" rtl="0" algn="l">
              <a:spcBef>
                <a:spcPts val="0"/>
              </a:spcBef>
              <a:spcAft>
                <a:spcPts val="0"/>
              </a:spcAft>
              <a:buNone/>
            </a:pPr>
            <a:r>
              <a:t/>
            </a:r>
            <a:endParaRPr/>
          </a:p>
        </p:txBody>
      </p:sp>
      <p:sp>
        <p:nvSpPr>
          <p:cNvPr id="886" name="Google Shape;886;g11ec82655b6_2_440:notes"/>
          <p:cNvSpPr/>
          <p:nvPr>
            <p:ph idx="2" type="sldImg"/>
          </p:nvPr>
        </p:nvSpPr>
        <p:spPr>
          <a:xfrm>
            <a:off x="451573" y="681434"/>
            <a:ext cx="6015312" cy="3404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11ec82655b6_2_474:notes"/>
          <p:cNvSpPr txBox="1"/>
          <p:nvPr>
            <p:ph idx="1" type="body"/>
          </p:nvPr>
        </p:nvSpPr>
        <p:spPr>
          <a:xfrm>
            <a:off x="883603" y="4356810"/>
            <a:ext cx="5078392" cy="4085484"/>
          </a:xfrm>
          <a:prstGeom prst="rect">
            <a:avLst/>
          </a:prstGeom>
        </p:spPr>
        <p:txBody>
          <a:bodyPr anchorCtr="0" anchor="t" bIns="89450" lIns="89450" spcFirstLastPara="1" rIns="89450" wrap="square" tIns="89450">
            <a:noAutofit/>
          </a:bodyPr>
          <a:lstStyle/>
          <a:p>
            <a:pPr indent="0" lvl="0" marL="0" rtl="0" algn="l">
              <a:spcBef>
                <a:spcPts val="0"/>
              </a:spcBef>
              <a:spcAft>
                <a:spcPts val="0"/>
              </a:spcAft>
              <a:buNone/>
            </a:pPr>
            <a:r>
              <a:t/>
            </a:r>
            <a:endParaRPr/>
          </a:p>
        </p:txBody>
      </p:sp>
      <p:sp>
        <p:nvSpPr>
          <p:cNvPr id="905" name="Google Shape;905;g11ec82655b6_2_474:notes"/>
          <p:cNvSpPr/>
          <p:nvPr>
            <p:ph idx="2" type="sldImg"/>
          </p:nvPr>
        </p:nvSpPr>
        <p:spPr>
          <a:xfrm>
            <a:off x="451573" y="681434"/>
            <a:ext cx="6015312" cy="34040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12046483306_12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1" name="Google Shape;911;g12046483306_12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12046483306_12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0" name="Google Shape;920;g12046483306_12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12046483306_12_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1" name="Google Shape;931;g12046483306_12_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12046483306_12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7" name="Google Shape;937;g12046483306_12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GB"/>
              <a:t>I picked a couple of examples for this presentation. With this example I want to show how a global land cover map was validated in countries. We use the Global Tree Cover and canopy cover loss map from the GLAD team at University of Maryland, This team is lead by Dr. Matt Hansen. This map has been available with annual updates since 2015. With this exercise we find out that many countries use this map as an estratificator. They use it as their base map, and they classify on top of it. Other countries use it off the shelve for areas where there isn’t enough ground-based data, and also where the cloud cover is dense, for example the pacific coast or Gabon, or Ecuador. Other countries use it for validation. So many different uses. Even though this change map is based in optical data, the period of change can be as long as 20 years and there will be clear images to characterize the land cover during that period, so it’s a good example of how useful global datasets can be.</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12046483306_12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7" name="Google Shape;947;g12046483306_12_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12046483306_12_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84" name="Google Shape;984;g12046483306_12_1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12046483306_12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22" name="Google Shape;1022;g12046483306_12_1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12046483306_12_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What we did and what we planned to do starting with a few selected countries</a:t>
            </a:r>
            <a:endParaRPr/>
          </a:p>
          <a:p>
            <a:pPr indent="-298450" lvl="0" marL="457200" rtl="0" algn="l">
              <a:lnSpc>
                <a:spcPct val="100000"/>
              </a:lnSpc>
              <a:spcBef>
                <a:spcPts val="0"/>
              </a:spcBef>
              <a:spcAft>
                <a:spcPts val="0"/>
              </a:spcAft>
              <a:buSzPts val="1100"/>
              <a:buChar char="●"/>
            </a:pPr>
            <a:r>
              <a:rPr lang="en-GB"/>
              <a:t>Ahead of each call, we prepared a summary of the country REDD+ MRV capacity and </a:t>
            </a:r>
            <a:r>
              <a:rPr lang="en-GB"/>
              <a:t>identify</a:t>
            </a:r>
            <a:r>
              <a:rPr lang="en-GB"/>
              <a:t> the areas of </a:t>
            </a:r>
            <a:r>
              <a:rPr lang="en-GB"/>
              <a:t>future</a:t>
            </a:r>
            <a:r>
              <a:rPr lang="en-GB"/>
              <a:t> technical improvement </a:t>
            </a:r>
            <a:r>
              <a:rPr lang="en-GB"/>
              <a:t>highlighted</a:t>
            </a:r>
            <a:r>
              <a:rPr lang="en-GB"/>
              <a:t> in submissions to the UNFCCC. Summary sheet is used as a starting point to discuss the potential of available products to address some of these priority areas - the objective is to </a:t>
            </a:r>
            <a:r>
              <a:rPr lang="en-GB"/>
              <a:t>collaboratively</a:t>
            </a:r>
            <a:r>
              <a:rPr lang="en-GB"/>
              <a:t> explore a demonstration activity that is nationally appropriate</a:t>
            </a:r>
            <a:r>
              <a:rPr lang="en-GB"/>
              <a:t> of product/data uptake in national reporting to the UNFCCC</a:t>
            </a:r>
            <a:endParaRPr/>
          </a:p>
          <a:p>
            <a:pPr indent="-298450" lvl="0" marL="457200" rtl="0" algn="l">
              <a:lnSpc>
                <a:spcPct val="100000"/>
              </a:lnSpc>
              <a:spcBef>
                <a:spcPts val="0"/>
              </a:spcBef>
              <a:spcAft>
                <a:spcPts val="0"/>
              </a:spcAft>
              <a:buSzPts val="1100"/>
              <a:buChar char="●"/>
            </a:pPr>
            <a:r>
              <a:rPr lang="en-GB"/>
              <a:t>Invite countries to </a:t>
            </a:r>
            <a:r>
              <a:rPr lang="en-GB"/>
              <a:t>provide</a:t>
            </a:r>
            <a:r>
              <a:rPr lang="en-GB"/>
              <a:t> feedback on global products to their specific national circumstances and share their NFI data to test/validate the available biomass maps - the biomass harmonization group is still finalizing a mechanism to the sharing and handling of the data and a clear statement of how national teams are acknowledged </a:t>
            </a:r>
            <a:endParaRPr/>
          </a:p>
        </p:txBody>
      </p:sp>
      <p:sp>
        <p:nvSpPr>
          <p:cNvPr id="1059" name="Google Shape;1059;g12046483306_12_2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12046483306_12_2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77" name="Google Shape;1077;g12046483306_12_2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12046483306_12_2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93" name="Google Shape;1093;g12046483306_12_2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g12046483306_12_2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8" name="Google Shape;1108;g12046483306_12_2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GB"/>
              <a:t>We are not stopping this initiative now. We have raised interest from many countries now and as a next steps we are requesting inventory data from 27 countries to improve biomass global and pantropical maps. We will also include case studies in the NASA Biomass Dashboard. We will move forward with understanding the uptake of other CEOS datasets in all SilvaCarbon countries. Last,  we will join forces with other partners to have a greater impact. Thank you!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g11729ed568e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g11729ed568e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11f1ced136f_2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25" name="Google Shape;1125;g11f1ced136f_2_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g11f1ced136f_2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31" name="Google Shape;1131;g11f1ced136f_2_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11f1ced136f_2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37" name="Google Shape;1137;g11f1ced136f_2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11f1ced136f_2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43" name="Google Shape;1143;g11f1ced136f_2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11f1ced136f_2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9" name="Google Shape;1149;g11f1ced136f_2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Font typeface="Arial"/>
              <a:buNone/>
            </a:pPr>
            <a:r>
              <a:rPr b="0" i="0" lang="en-GB" sz="1200" u="none" strike="noStrike">
                <a:solidFill>
                  <a:schemeClr val="dk1"/>
                </a:solidFill>
                <a:latin typeface="Arial"/>
                <a:ea typeface="Arial"/>
                <a:cs typeface="Arial"/>
                <a:sym typeface="Arial"/>
              </a:rPr>
              <a:t>These three sessions were organized under the following topics: </a:t>
            </a:r>
            <a:endParaRPr/>
          </a:p>
          <a:p>
            <a:pPr indent="-171450" lvl="0" marL="171450" rtl="0" algn="l">
              <a:lnSpc>
                <a:spcPct val="100000"/>
              </a:lnSpc>
              <a:spcBef>
                <a:spcPts val="0"/>
              </a:spcBef>
              <a:spcAft>
                <a:spcPts val="0"/>
              </a:spcAft>
              <a:buSzPts val="1100"/>
              <a:buFont typeface="Arial"/>
              <a:buChar char="•"/>
            </a:pPr>
            <a:r>
              <a:rPr b="1" i="0" lang="en-GB" sz="1200" u="none" strike="noStrike">
                <a:solidFill>
                  <a:schemeClr val="dk1"/>
                </a:solidFill>
                <a:latin typeface="Arial"/>
                <a:ea typeface="Arial"/>
                <a:cs typeface="Arial"/>
                <a:sym typeface="Arial"/>
              </a:rPr>
              <a:t>Session 1</a:t>
            </a:r>
            <a:r>
              <a:rPr b="0" i="0" lang="en-GB" sz="1200" u="none" strike="noStrike">
                <a:solidFill>
                  <a:schemeClr val="dk1"/>
                </a:solidFill>
                <a:latin typeface="Arial"/>
                <a:ea typeface="Arial"/>
                <a:cs typeface="Arial"/>
                <a:sym typeface="Arial"/>
              </a:rPr>
              <a:t> / Tuesday 27.10  (17 - 18:30 CET) -</a:t>
            </a:r>
            <a:r>
              <a:rPr b="1" i="0" lang="en-GB" sz="1200" u="none" strike="noStrike">
                <a:solidFill>
                  <a:schemeClr val="dk1"/>
                </a:solidFill>
                <a:latin typeface="Arial"/>
                <a:ea typeface="Arial"/>
                <a:cs typeface="Arial"/>
                <a:sym typeface="Arial"/>
              </a:rPr>
              <a:t> Enhanced retrievals, observations and data sets: </a:t>
            </a:r>
            <a:r>
              <a:rPr b="0" i="0" lang="en-GB" sz="1200" u="none" strike="noStrike">
                <a:solidFill>
                  <a:schemeClr val="dk1"/>
                </a:solidFill>
                <a:latin typeface="Arial"/>
                <a:ea typeface="Arial"/>
                <a:cs typeface="Arial"/>
                <a:sym typeface="Arial"/>
              </a:rPr>
              <a:t> Enhances satellite retrievals over land and atmosphere, enhanced collection of data and in situ observations, validation, inter comparisons, building a pan-Arctic constant data set    </a:t>
            </a:r>
            <a:endParaRPr b="1" i="0" sz="1200" u="none" strike="noStrike">
              <a:solidFill>
                <a:schemeClr val="dk1"/>
              </a:solidFill>
              <a:latin typeface="Arial"/>
              <a:ea typeface="Arial"/>
              <a:cs typeface="Arial"/>
              <a:sym typeface="Arial"/>
            </a:endParaRPr>
          </a:p>
          <a:p>
            <a:pPr indent="-171450" lvl="0" marL="171450" rtl="0" algn="l">
              <a:lnSpc>
                <a:spcPct val="100000"/>
              </a:lnSpc>
              <a:spcBef>
                <a:spcPts val="0"/>
              </a:spcBef>
              <a:spcAft>
                <a:spcPts val="0"/>
              </a:spcAft>
              <a:buSzPts val="1100"/>
              <a:buFont typeface="Arial"/>
              <a:buChar char="•"/>
            </a:pPr>
            <a:r>
              <a:rPr b="1" i="0" lang="en-GB" sz="1200" u="none" strike="noStrike">
                <a:solidFill>
                  <a:schemeClr val="dk1"/>
                </a:solidFill>
                <a:latin typeface="Arial"/>
                <a:ea typeface="Arial"/>
                <a:cs typeface="Arial"/>
                <a:sym typeface="Arial"/>
              </a:rPr>
              <a:t>Session 2 / </a:t>
            </a:r>
            <a:r>
              <a:rPr b="0" i="0" lang="en-GB" sz="1200" u="none" strike="noStrike">
                <a:solidFill>
                  <a:schemeClr val="dk1"/>
                </a:solidFill>
                <a:latin typeface="Arial"/>
                <a:ea typeface="Arial"/>
                <a:cs typeface="Arial"/>
                <a:sym typeface="Arial"/>
              </a:rPr>
              <a:t> Wednesday 28.10 (17 - 18:30 CET) - </a:t>
            </a:r>
            <a:r>
              <a:rPr b="1" i="0" lang="en-GB" sz="1200" u="none" strike="noStrike">
                <a:solidFill>
                  <a:schemeClr val="dk1"/>
                </a:solidFill>
                <a:latin typeface="Arial"/>
                <a:ea typeface="Arial"/>
                <a:cs typeface="Arial"/>
                <a:sym typeface="Arial"/>
              </a:rPr>
              <a:t>Reconciling observation strategies and modelling approaches:</a:t>
            </a:r>
            <a:r>
              <a:rPr b="0" i="0" lang="en-GB" sz="1200" u="none" strike="noStrike">
                <a:solidFill>
                  <a:schemeClr val="dk1"/>
                </a:solidFill>
                <a:latin typeface="Arial"/>
                <a:ea typeface="Arial"/>
                <a:cs typeface="Arial"/>
                <a:sym typeface="Arial"/>
              </a:rPr>
              <a:t>   Advance in the effective integration and reconciliation of data and modelling approaches, reconciling bottom up and top down approaches, promoting synthesis analysis of models and data driven results and integrated process studies at different scales, from local scale to pan-Arctic scale studies   </a:t>
            </a:r>
            <a:endParaRPr/>
          </a:p>
          <a:p>
            <a:pPr indent="-171450" lvl="0" marL="171450" rtl="0" algn="l">
              <a:lnSpc>
                <a:spcPct val="100000"/>
              </a:lnSpc>
              <a:spcBef>
                <a:spcPts val="0"/>
              </a:spcBef>
              <a:spcAft>
                <a:spcPts val="0"/>
              </a:spcAft>
              <a:buSzPts val="1100"/>
              <a:buFont typeface="Arial"/>
              <a:buChar char="•"/>
            </a:pPr>
            <a:r>
              <a:rPr b="1" i="0" lang="en-GB" sz="1200" u="none" strike="noStrike">
                <a:solidFill>
                  <a:schemeClr val="dk1"/>
                </a:solidFill>
                <a:latin typeface="Arial"/>
                <a:ea typeface="Arial"/>
                <a:cs typeface="Arial"/>
                <a:sym typeface="Arial"/>
              </a:rPr>
              <a:t>Session 3 / </a:t>
            </a:r>
            <a:r>
              <a:rPr b="0" i="0" lang="en-GB" sz="1200" u="none" strike="noStrike">
                <a:solidFill>
                  <a:schemeClr val="dk1"/>
                </a:solidFill>
                <a:latin typeface="Arial"/>
                <a:ea typeface="Arial"/>
                <a:cs typeface="Arial"/>
                <a:sym typeface="Arial"/>
              </a:rPr>
              <a:t>Thursday 29.10 (17 - 18:30 CET)  -</a:t>
            </a:r>
            <a:r>
              <a:rPr b="1" i="0" lang="en-GB" sz="1200" u="none" strike="noStrike">
                <a:solidFill>
                  <a:schemeClr val="dk1"/>
                </a:solidFill>
                <a:latin typeface="Arial"/>
                <a:ea typeface="Arial"/>
                <a:cs typeface="Arial"/>
                <a:sym typeface="Arial"/>
              </a:rPr>
              <a:t> Future observations and next generation of missions: </a:t>
            </a:r>
            <a:r>
              <a:rPr b="0" i="0" lang="en-GB" sz="1200" u="none" strike="noStrike">
                <a:solidFill>
                  <a:schemeClr val="dk1"/>
                </a:solidFill>
                <a:latin typeface="Arial"/>
                <a:ea typeface="Arial"/>
                <a:cs typeface="Arial"/>
                <a:sym typeface="Arial"/>
              </a:rPr>
              <a:t>  Preparing for future missions, future observations, future campaigns, exploiting advanced technologies.. </a:t>
            </a:r>
            <a:br>
              <a:rPr lang="en-GB"/>
            </a:br>
            <a:endParaRPr/>
          </a:p>
        </p:txBody>
      </p:sp>
      <p:sp>
        <p:nvSpPr>
          <p:cNvPr id="1150" name="Google Shape;1150;g11f1ced136f_2_73: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11729ed568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11729ed568e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11f1ced136f_2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60" name="Google Shape;1160;g11f1ced136f_2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11f1ced136f_2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66" name="Google Shape;1166;g11f1ced136f_2_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g11f1ced136f_2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72" name="Google Shape;1172;g11f1ced136f_2_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g11729ed568e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g11729ed568e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11f66719689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87" name="Google Shape;1187;g11f6671968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11f66719689_1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93" name="Google Shape;1193;g11f66719689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g11f66719689_1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99" name="Google Shape;1199;g11f66719689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g11f66719689_1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05" name="Google Shape;1205;g11f66719689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g11f66719689_1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11" name="Google Shape;1211;g11f66719689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11f66719689_1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17" name="Google Shape;1217;g11f66719689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1205db21c66_2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1205db21c66_2_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g11f66719689_1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23" name="Google Shape;1223;g11f66719689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g11f66719689_1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29" name="Google Shape;1229;g11f66719689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g11f66719689_6_127:notes"/>
          <p:cNvSpPr/>
          <p:nvPr>
            <p:ph idx="2" type="sldImg"/>
          </p:nvPr>
        </p:nvSpPr>
        <p:spPr>
          <a:xfrm>
            <a:off x="452653" y="681434"/>
            <a:ext cx="6013152" cy="34040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37" name="Google Shape;1237;g11f66719689_6_127:notes"/>
          <p:cNvSpPr txBox="1"/>
          <p:nvPr>
            <p:ph idx="1" type="body"/>
          </p:nvPr>
        </p:nvSpPr>
        <p:spPr>
          <a:xfrm>
            <a:off x="883603" y="4356810"/>
            <a:ext cx="5078392" cy="4085484"/>
          </a:xfrm>
          <a:prstGeom prst="rect">
            <a:avLst/>
          </a:prstGeom>
          <a:noFill/>
          <a:ln>
            <a:noFill/>
          </a:ln>
        </p:spPr>
        <p:txBody>
          <a:bodyPr anchorCtr="0" anchor="t" bIns="42150" lIns="84300" spcFirstLastPara="1" rIns="84300" wrap="square" tIns="42150">
            <a:noAutofit/>
          </a:bodyPr>
          <a:lstStyle/>
          <a:p>
            <a:pPr indent="0" lvl="0" marL="0" rtl="0" algn="l">
              <a:lnSpc>
                <a:spcPct val="100000"/>
              </a:lnSpc>
              <a:spcBef>
                <a:spcPts val="0"/>
              </a:spcBef>
              <a:spcAft>
                <a:spcPts val="0"/>
              </a:spcAft>
              <a:buSzPts val="1400"/>
              <a:buNone/>
            </a:pPr>
            <a:r>
              <a:t/>
            </a:r>
            <a:endParaRPr b="0" sz="1400"/>
          </a:p>
        </p:txBody>
      </p:sp>
      <p:sp>
        <p:nvSpPr>
          <p:cNvPr id="1238" name="Google Shape;1238;g11f66719689_6_127:notes"/>
          <p:cNvSpPr txBox="1"/>
          <p:nvPr>
            <p:ph idx="12" type="sldNum"/>
          </p:nvPr>
        </p:nvSpPr>
        <p:spPr>
          <a:xfrm>
            <a:off x="3901806" y="8713621"/>
            <a:ext cx="2943793" cy="408548"/>
          </a:xfrm>
          <a:prstGeom prst="rect">
            <a:avLst/>
          </a:prstGeom>
          <a:noFill/>
          <a:ln>
            <a:noFill/>
          </a:ln>
        </p:spPr>
        <p:txBody>
          <a:bodyPr anchorCtr="0" anchor="b" bIns="42150" lIns="84300" spcFirstLastPara="1" rIns="84300" wrap="square" tIns="42150">
            <a:noAutofit/>
          </a:bodyPr>
          <a:lstStyle/>
          <a:p>
            <a:pPr indent="0" lvl="0" marL="0" rtl="0" algn="r">
              <a:lnSpc>
                <a:spcPct val="100000"/>
              </a:lnSpc>
              <a:spcBef>
                <a:spcPts val="0"/>
              </a:spcBef>
              <a:spcAft>
                <a:spcPts val="0"/>
              </a:spcAft>
              <a:buSzPts val="1400"/>
              <a:buNone/>
            </a:pPr>
            <a:fld id="{00000000-1234-1234-1234-123412341234}" type="slidenum">
              <a:rPr lang="en-GB" sz="1400"/>
              <a:t>‹#›</a:t>
            </a:fld>
            <a:endParaRPr sz="1400"/>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g12083680be8_6_96: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72" name="Google Shape;1272;g12083680be8_6_96: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0" lvl="0" marL="0" rtl="0" algn="l">
              <a:lnSpc>
                <a:spcPct val="100000"/>
              </a:lnSpc>
              <a:spcBef>
                <a:spcPts val="0"/>
              </a:spcBef>
              <a:spcAft>
                <a:spcPts val="0"/>
              </a:spcAft>
              <a:buSzPts val="1100"/>
              <a:buNone/>
            </a:pPr>
            <a:r>
              <a:rPr lang="en-GB" sz="1200">
                <a:solidFill>
                  <a:schemeClr val="dk1"/>
                </a:solidFill>
                <a:latin typeface="Times New Roman"/>
                <a:ea typeface="Times New Roman"/>
                <a:cs typeface="Times New Roman"/>
                <a:sym typeface="Times New Roman"/>
              </a:rPr>
              <a:t>Systematic Observation Community, represented by national and international research centers, universities, meteorological organizations, space agencies and intergovernmental and United Nations organizations</a:t>
            </a:r>
            <a:r>
              <a:rPr lang="en-GB">
                <a:solidFill>
                  <a:schemeClr val="dk1"/>
                </a:solidFill>
              </a:rPr>
              <a:t> </a:t>
            </a:r>
            <a:endParaRPr/>
          </a:p>
        </p:txBody>
      </p:sp>
      <p:sp>
        <p:nvSpPr>
          <p:cNvPr id="1273" name="Google Shape;1273;g12083680be8_6_96: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g11f66719689_6_200:notes"/>
          <p:cNvSpPr/>
          <p:nvPr>
            <p:ph idx="2" type="sldImg"/>
          </p:nvPr>
        </p:nvSpPr>
        <p:spPr>
          <a:xfrm>
            <a:off x="452653" y="681434"/>
            <a:ext cx="6013152" cy="34040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05" name="Google Shape;1305;g11f66719689_6_200:notes"/>
          <p:cNvSpPr txBox="1"/>
          <p:nvPr>
            <p:ph idx="1" type="body"/>
          </p:nvPr>
        </p:nvSpPr>
        <p:spPr>
          <a:xfrm>
            <a:off x="883603" y="4356810"/>
            <a:ext cx="5078392" cy="4085484"/>
          </a:xfrm>
          <a:prstGeom prst="rect">
            <a:avLst/>
          </a:prstGeom>
          <a:noFill/>
          <a:ln>
            <a:noFill/>
          </a:ln>
        </p:spPr>
        <p:txBody>
          <a:bodyPr anchorCtr="0" anchor="t" bIns="42150" lIns="84300" spcFirstLastPara="1" rIns="84300" wrap="square" tIns="42150">
            <a:noAutofit/>
          </a:bodyPr>
          <a:lstStyle/>
          <a:p>
            <a:pPr indent="0" lvl="0" marL="0" marR="0" rtl="0" algn="l">
              <a:lnSpc>
                <a:spcPct val="100000"/>
              </a:lnSpc>
              <a:spcBef>
                <a:spcPts val="0"/>
              </a:spcBef>
              <a:spcAft>
                <a:spcPts val="0"/>
              </a:spcAft>
              <a:buClr>
                <a:srgbClr val="000000"/>
              </a:buClr>
              <a:buSzPts val="1400"/>
              <a:buFont typeface="Arial"/>
              <a:buNone/>
            </a:pPr>
            <a:r>
              <a:rPr lang="en-GB" sz="1200">
                <a:solidFill>
                  <a:schemeClr val="dk1"/>
                </a:solidFill>
                <a:latin typeface="Calibri"/>
                <a:ea typeface="Calibri"/>
                <a:cs typeface="Calibri"/>
                <a:sym typeface="Calibri"/>
              </a:rPr>
              <a:t>UNFCCC initiated dialogue in August 2020</a:t>
            </a:r>
            <a:endParaRPr b="0" i="0" sz="1200" u="none" cap="none" strike="noStrike">
              <a:solidFill>
                <a:schemeClr val="dk1"/>
              </a:solidFill>
              <a:latin typeface="Calibri"/>
              <a:ea typeface="Calibri"/>
              <a:cs typeface="Calibri"/>
              <a:sym typeface="Calibri"/>
            </a:endParaRPr>
          </a:p>
        </p:txBody>
      </p:sp>
      <p:sp>
        <p:nvSpPr>
          <p:cNvPr id="1306" name="Google Shape;1306;g11f66719689_6_200:notes"/>
          <p:cNvSpPr txBox="1"/>
          <p:nvPr>
            <p:ph idx="12" type="sldNum"/>
          </p:nvPr>
        </p:nvSpPr>
        <p:spPr>
          <a:xfrm>
            <a:off x="3901806" y="8713621"/>
            <a:ext cx="2943793" cy="408548"/>
          </a:xfrm>
          <a:prstGeom prst="rect">
            <a:avLst/>
          </a:prstGeom>
          <a:noFill/>
          <a:ln>
            <a:noFill/>
          </a:ln>
        </p:spPr>
        <p:txBody>
          <a:bodyPr anchorCtr="0" anchor="b" bIns="42150" lIns="84300" spcFirstLastPara="1" rIns="84300" wrap="square" tIns="42150">
            <a:noAutofit/>
          </a:bodyPr>
          <a:lstStyle/>
          <a:p>
            <a:pPr indent="0" lvl="0" marL="0" rtl="0" algn="r">
              <a:lnSpc>
                <a:spcPct val="100000"/>
              </a:lnSpc>
              <a:spcBef>
                <a:spcPts val="0"/>
              </a:spcBef>
              <a:spcAft>
                <a:spcPts val="0"/>
              </a:spcAft>
              <a:buSzPts val="1400"/>
              <a:buNone/>
            </a:pPr>
            <a:fld id="{00000000-1234-1234-1234-123412341234}" type="slidenum">
              <a:rPr lang="en-GB" sz="1400"/>
              <a:t>‹#›</a:t>
            </a:fld>
            <a:endParaRPr sz="1400"/>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11f66719689_6_207:notes"/>
          <p:cNvSpPr/>
          <p:nvPr>
            <p:ph idx="2" type="sldImg"/>
          </p:nvPr>
        </p:nvSpPr>
        <p:spPr>
          <a:xfrm>
            <a:off x="452653" y="681434"/>
            <a:ext cx="6013152" cy="34040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13" name="Google Shape;1313;g11f66719689_6_207:notes"/>
          <p:cNvSpPr txBox="1"/>
          <p:nvPr>
            <p:ph idx="1" type="body"/>
          </p:nvPr>
        </p:nvSpPr>
        <p:spPr>
          <a:xfrm>
            <a:off x="883603" y="4356810"/>
            <a:ext cx="5078392" cy="4085484"/>
          </a:xfrm>
          <a:prstGeom prst="rect">
            <a:avLst/>
          </a:prstGeom>
          <a:noFill/>
          <a:ln>
            <a:noFill/>
          </a:ln>
        </p:spPr>
        <p:txBody>
          <a:bodyPr anchorCtr="0" anchor="t" bIns="42150" lIns="84300" spcFirstLastPara="1" rIns="84300" wrap="square" tIns="42150">
            <a:noAutofit/>
          </a:bodyPr>
          <a:lstStyle/>
          <a:p>
            <a:pPr indent="0" lvl="0" marL="0" rtl="0" algn="l">
              <a:lnSpc>
                <a:spcPct val="100000"/>
              </a:lnSpc>
              <a:spcBef>
                <a:spcPts val="0"/>
              </a:spcBef>
              <a:spcAft>
                <a:spcPts val="0"/>
              </a:spcAft>
              <a:buSzPts val="1400"/>
              <a:buNone/>
            </a:pPr>
            <a:r>
              <a:t/>
            </a:r>
            <a:endParaRPr sz="1400"/>
          </a:p>
        </p:txBody>
      </p:sp>
      <p:sp>
        <p:nvSpPr>
          <p:cNvPr id="1314" name="Google Shape;1314;g11f66719689_6_207:notes"/>
          <p:cNvSpPr txBox="1"/>
          <p:nvPr>
            <p:ph idx="12" type="sldNum"/>
          </p:nvPr>
        </p:nvSpPr>
        <p:spPr>
          <a:xfrm>
            <a:off x="3901806" y="8713621"/>
            <a:ext cx="2943793" cy="408548"/>
          </a:xfrm>
          <a:prstGeom prst="rect">
            <a:avLst/>
          </a:prstGeom>
          <a:noFill/>
          <a:ln>
            <a:noFill/>
          </a:ln>
        </p:spPr>
        <p:txBody>
          <a:bodyPr anchorCtr="0" anchor="b" bIns="42150" lIns="84300" spcFirstLastPara="1" rIns="84300" wrap="square" tIns="42150">
            <a:noAutofit/>
          </a:bodyPr>
          <a:lstStyle/>
          <a:p>
            <a:pPr indent="0" lvl="0" marL="0" rtl="0" algn="r">
              <a:lnSpc>
                <a:spcPct val="100000"/>
              </a:lnSpc>
              <a:spcBef>
                <a:spcPts val="0"/>
              </a:spcBef>
              <a:spcAft>
                <a:spcPts val="0"/>
              </a:spcAft>
              <a:buSzPts val="1400"/>
              <a:buNone/>
            </a:pPr>
            <a:fld id="{00000000-1234-1234-1234-123412341234}" type="slidenum">
              <a:rPr lang="en-GB" sz="1400"/>
              <a:t>‹#›</a:t>
            </a:fld>
            <a:endParaRPr sz="1400"/>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g11f66719689_6_214:notes"/>
          <p:cNvSpPr/>
          <p:nvPr>
            <p:ph idx="2" type="sldImg"/>
          </p:nvPr>
        </p:nvSpPr>
        <p:spPr>
          <a:xfrm>
            <a:off x="452653" y="681434"/>
            <a:ext cx="6013152" cy="34040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21" name="Google Shape;1321;g11f66719689_6_214:notes"/>
          <p:cNvSpPr txBox="1"/>
          <p:nvPr>
            <p:ph idx="1" type="body"/>
          </p:nvPr>
        </p:nvSpPr>
        <p:spPr>
          <a:xfrm>
            <a:off x="883603" y="4356810"/>
            <a:ext cx="5078392" cy="4085484"/>
          </a:xfrm>
          <a:prstGeom prst="rect">
            <a:avLst/>
          </a:prstGeom>
          <a:noFill/>
          <a:ln>
            <a:noFill/>
          </a:ln>
        </p:spPr>
        <p:txBody>
          <a:bodyPr anchorCtr="0" anchor="t" bIns="42150" lIns="84300" spcFirstLastPara="1" rIns="84300" wrap="square" tIns="42150">
            <a:noAutofit/>
          </a:bodyPr>
          <a:lstStyle/>
          <a:p>
            <a:pPr indent="0" lvl="0" marL="0" rtl="0" algn="l">
              <a:lnSpc>
                <a:spcPct val="100000"/>
              </a:lnSpc>
              <a:spcBef>
                <a:spcPts val="0"/>
              </a:spcBef>
              <a:spcAft>
                <a:spcPts val="0"/>
              </a:spcAft>
              <a:buSzPts val="1400"/>
              <a:buNone/>
            </a:pPr>
            <a:r>
              <a:t/>
            </a:r>
            <a:endParaRPr sz="1400"/>
          </a:p>
        </p:txBody>
      </p:sp>
      <p:sp>
        <p:nvSpPr>
          <p:cNvPr id="1322" name="Google Shape;1322;g11f66719689_6_214:notes"/>
          <p:cNvSpPr txBox="1"/>
          <p:nvPr>
            <p:ph idx="12" type="sldNum"/>
          </p:nvPr>
        </p:nvSpPr>
        <p:spPr>
          <a:xfrm>
            <a:off x="3901806" y="8713621"/>
            <a:ext cx="2943793" cy="408548"/>
          </a:xfrm>
          <a:prstGeom prst="rect">
            <a:avLst/>
          </a:prstGeom>
          <a:noFill/>
          <a:ln>
            <a:noFill/>
          </a:ln>
        </p:spPr>
        <p:txBody>
          <a:bodyPr anchorCtr="0" anchor="b" bIns="42150" lIns="84300" spcFirstLastPara="1" rIns="84300" wrap="square" tIns="42150">
            <a:noAutofit/>
          </a:bodyPr>
          <a:lstStyle/>
          <a:p>
            <a:pPr indent="0" lvl="0" marL="0" rtl="0" algn="r">
              <a:lnSpc>
                <a:spcPct val="100000"/>
              </a:lnSpc>
              <a:spcBef>
                <a:spcPts val="0"/>
              </a:spcBef>
              <a:spcAft>
                <a:spcPts val="0"/>
              </a:spcAft>
              <a:buSzPts val="1400"/>
              <a:buNone/>
            </a:pPr>
            <a:fld id="{00000000-1234-1234-1234-123412341234}" type="slidenum">
              <a:rPr lang="en-GB" sz="1400"/>
              <a:t>‹#›</a:t>
            </a:fld>
            <a:endParaRPr sz="1400"/>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g11f66719689_6_220:notes"/>
          <p:cNvSpPr/>
          <p:nvPr>
            <p:ph idx="2" type="sldImg"/>
          </p:nvPr>
        </p:nvSpPr>
        <p:spPr>
          <a:xfrm>
            <a:off x="452653" y="681434"/>
            <a:ext cx="6013152" cy="34040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28" name="Google Shape;1328;g11f66719689_6_220:notes"/>
          <p:cNvSpPr txBox="1"/>
          <p:nvPr>
            <p:ph idx="1" type="body"/>
          </p:nvPr>
        </p:nvSpPr>
        <p:spPr>
          <a:xfrm>
            <a:off x="883603" y="4356810"/>
            <a:ext cx="5078392" cy="4085484"/>
          </a:xfrm>
          <a:prstGeom prst="rect">
            <a:avLst/>
          </a:prstGeom>
          <a:noFill/>
          <a:ln>
            <a:noFill/>
          </a:ln>
        </p:spPr>
        <p:txBody>
          <a:bodyPr anchorCtr="0" anchor="t" bIns="42150" lIns="84300" spcFirstLastPara="1" rIns="84300" wrap="square" tIns="42150">
            <a:noAutofit/>
          </a:bodyPr>
          <a:lstStyle/>
          <a:p>
            <a:pPr indent="0" lvl="0" marL="0" rtl="0" algn="l">
              <a:lnSpc>
                <a:spcPct val="100000"/>
              </a:lnSpc>
              <a:spcBef>
                <a:spcPts val="0"/>
              </a:spcBef>
              <a:spcAft>
                <a:spcPts val="0"/>
              </a:spcAft>
              <a:buSzPts val="1400"/>
              <a:buNone/>
            </a:pPr>
            <a:r>
              <a:t/>
            </a:r>
            <a:endParaRPr sz="1400"/>
          </a:p>
        </p:txBody>
      </p:sp>
      <p:sp>
        <p:nvSpPr>
          <p:cNvPr id="1329" name="Google Shape;1329;g11f66719689_6_220:notes"/>
          <p:cNvSpPr txBox="1"/>
          <p:nvPr>
            <p:ph idx="12" type="sldNum"/>
          </p:nvPr>
        </p:nvSpPr>
        <p:spPr>
          <a:xfrm>
            <a:off x="3901806" y="8713621"/>
            <a:ext cx="2943793" cy="408548"/>
          </a:xfrm>
          <a:prstGeom prst="rect">
            <a:avLst/>
          </a:prstGeom>
          <a:noFill/>
          <a:ln>
            <a:noFill/>
          </a:ln>
        </p:spPr>
        <p:txBody>
          <a:bodyPr anchorCtr="0" anchor="b" bIns="42150" lIns="84300" spcFirstLastPara="1" rIns="84300" wrap="square" tIns="42150">
            <a:noAutofit/>
          </a:bodyPr>
          <a:lstStyle/>
          <a:p>
            <a:pPr indent="0" lvl="0" marL="0" rtl="0" algn="r">
              <a:lnSpc>
                <a:spcPct val="100000"/>
              </a:lnSpc>
              <a:spcBef>
                <a:spcPts val="0"/>
              </a:spcBef>
              <a:spcAft>
                <a:spcPts val="0"/>
              </a:spcAft>
              <a:buSzPts val="1400"/>
              <a:buNone/>
            </a:pPr>
            <a:fld id="{00000000-1234-1234-1234-123412341234}" type="slidenum">
              <a:rPr lang="en-GB" sz="1400"/>
              <a:t>‹#›</a:t>
            </a:fld>
            <a:endParaRPr sz="1400"/>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g11f66719689_6_226:notes"/>
          <p:cNvSpPr/>
          <p:nvPr>
            <p:ph idx="2" type="sldImg"/>
          </p:nvPr>
        </p:nvSpPr>
        <p:spPr>
          <a:xfrm>
            <a:off x="452653" y="681434"/>
            <a:ext cx="6013152" cy="34040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35" name="Google Shape;1335;g11f66719689_6_226:notes"/>
          <p:cNvSpPr txBox="1"/>
          <p:nvPr>
            <p:ph idx="1" type="body"/>
          </p:nvPr>
        </p:nvSpPr>
        <p:spPr>
          <a:xfrm>
            <a:off x="883603" y="4356810"/>
            <a:ext cx="5078392" cy="4085484"/>
          </a:xfrm>
          <a:prstGeom prst="rect">
            <a:avLst/>
          </a:prstGeom>
          <a:noFill/>
          <a:ln>
            <a:noFill/>
          </a:ln>
        </p:spPr>
        <p:txBody>
          <a:bodyPr anchorCtr="0" anchor="t" bIns="42150" lIns="84300" spcFirstLastPara="1" rIns="84300" wrap="square" tIns="42150">
            <a:noAutofit/>
          </a:bodyPr>
          <a:lstStyle/>
          <a:p>
            <a:pPr indent="0" lvl="0" marL="0" rtl="0" algn="l">
              <a:lnSpc>
                <a:spcPct val="100000"/>
              </a:lnSpc>
              <a:spcBef>
                <a:spcPts val="0"/>
              </a:spcBef>
              <a:spcAft>
                <a:spcPts val="0"/>
              </a:spcAft>
              <a:buSzPts val="1400"/>
              <a:buNone/>
            </a:pPr>
            <a:r>
              <a:t/>
            </a:r>
            <a:endParaRPr sz="1400"/>
          </a:p>
        </p:txBody>
      </p:sp>
      <p:sp>
        <p:nvSpPr>
          <p:cNvPr id="1336" name="Google Shape;1336;g11f66719689_6_226:notes"/>
          <p:cNvSpPr txBox="1"/>
          <p:nvPr>
            <p:ph idx="12" type="sldNum"/>
          </p:nvPr>
        </p:nvSpPr>
        <p:spPr>
          <a:xfrm>
            <a:off x="3901806" y="8713621"/>
            <a:ext cx="2943793" cy="408548"/>
          </a:xfrm>
          <a:prstGeom prst="rect">
            <a:avLst/>
          </a:prstGeom>
          <a:noFill/>
          <a:ln>
            <a:noFill/>
          </a:ln>
        </p:spPr>
        <p:txBody>
          <a:bodyPr anchorCtr="0" anchor="b" bIns="42150" lIns="84300" spcFirstLastPara="1" rIns="84300" wrap="square" tIns="42150">
            <a:noAutofit/>
          </a:bodyPr>
          <a:lstStyle/>
          <a:p>
            <a:pPr indent="0" lvl="0" marL="0" rtl="0" algn="r">
              <a:lnSpc>
                <a:spcPct val="100000"/>
              </a:lnSpc>
              <a:spcBef>
                <a:spcPts val="0"/>
              </a:spcBef>
              <a:spcAft>
                <a:spcPts val="0"/>
              </a:spcAft>
              <a:buSzPts val="1400"/>
              <a:buNone/>
            </a:pPr>
            <a:fld id="{00000000-1234-1234-1234-123412341234}" type="slidenum">
              <a:rPr lang="en-GB" sz="1400"/>
              <a:t>‹#›</a:t>
            </a:fld>
            <a:endParaRPr sz="1400"/>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11729ed568e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g11729ed568e_0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1205db21c66_2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1205db21c66_2_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g12046483306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348" name="Google Shape;1348;g12046483306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1205db21c66_2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g1205db21c66_2_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5.jpg"/><Relationship Id="rId4" Type="http://schemas.openxmlformats.org/officeDocument/2006/relationships/image" Target="../media/image3.jpg"/><Relationship Id="rId5" Type="http://schemas.openxmlformats.org/officeDocument/2006/relationships/image" Target="../media/image2.png"/><Relationship Id="rId6"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0" Type="http://schemas.openxmlformats.org/officeDocument/2006/relationships/image" Target="../media/image28.png"/><Relationship Id="rId22" Type="http://schemas.openxmlformats.org/officeDocument/2006/relationships/image" Target="../media/image26.png"/><Relationship Id="rId21" Type="http://schemas.openxmlformats.org/officeDocument/2006/relationships/image" Target="../media/image21.png"/><Relationship Id="rId24" Type="http://schemas.openxmlformats.org/officeDocument/2006/relationships/image" Target="../media/image34.png"/><Relationship Id="rId23" Type="http://schemas.openxmlformats.org/officeDocument/2006/relationships/image" Target="../media/image22.png"/><Relationship Id="rId1" Type="http://schemas.openxmlformats.org/officeDocument/2006/relationships/slideMaster" Target="../slideMasters/slideMaster2.xml"/><Relationship Id="rId2" Type="http://schemas.openxmlformats.org/officeDocument/2006/relationships/image" Target="../media/image35.jpg"/><Relationship Id="rId3"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12.png"/><Relationship Id="rId26" Type="http://schemas.openxmlformats.org/officeDocument/2006/relationships/image" Target="../media/image29.png"/><Relationship Id="rId25" Type="http://schemas.openxmlformats.org/officeDocument/2006/relationships/image" Target="../media/image36.png"/><Relationship Id="rId28" Type="http://schemas.openxmlformats.org/officeDocument/2006/relationships/image" Target="../media/image32.png"/><Relationship Id="rId27" Type="http://schemas.openxmlformats.org/officeDocument/2006/relationships/image" Target="../media/image31.png"/><Relationship Id="rId5" Type="http://schemas.openxmlformats.org/officeDocument/2006/relationships/image" Target="../media/image11.png"/><Relationship Id="rId6" Type="http://schemas.openxmlformats.org/officeDocument/2006/relationships/image" Target="../media/image23.png"/><Relationship Id="rId29" Type="http://schemas.openxmlformats.org/officeDocument/2006/relationships/image" Target="../media/image37.png"/><Relationship Id="rId7" Type="http://schemas.openxmlformats.org/officeDocument/2006/relationships/image" Target="../media/image13.png"/><Relationship Id="rId8" Type="http://schemas.openxmlformats.org/officeDocument/2006/relationships/image" Target="../media/image15.png"/><Relationship Id="rId30" Type="http://schemas.openxmlformats.org/officeDocument/2006/relationships/image" Target="../media/image33.png"/><Relationship Id="rId11" Type="http://schemas.openxmlformats.org/officeDocument/2006/relationships/image" Target="../media/image17.png"/><Relationship Id="rId10" Type="http://schemas.openxmlformats.org/officeDocument/2006/relationships/image" Target="../media/image19.png"/><Relationship Id="rId13" Type="http://schemas.openxmlformats.org/officeDocument/2006/relationships/image" Target="../media/image18.png"/><Relationship Id="rId12" Type="http://schemas.openxmlformats.org/officeDocument/2006/relationships/image" Target="../media/image20.png"/><Relationship Id="rId15" Type="http://schemas.openxmlformats.org/officeDocument/2006/relationships/image" Target="../media/image14.png"/><Relationship Id="rId14" Type="http://schemas.openxmlformats.org/officeDocument/2006/relationships/image" Target="../media/image16.png"/><Relationship Id="rId17" Type="http://schemas.openxmlformats.org/officeDocument/2006/relationships/image" Target="../media/image25.png"/><Relationship Id="rId16" Type="http://schemas.openxmlformats.org/officeDocument/2006/relationships/image" Target="../media/image27.png"/><Relationship Id="rId19" Type="http://schemas.openxmlformats.org/officeDocument/2006/relationships/image" Target="../media/image24.png"/><Relationship Id="rId18" Type="http://schemas.openxmlformats.org/officeDocument/2006/relationships/image" Target="../media/image3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6.jpg"/><Relationship Id="rId3" Type="http://schemas.openxmlformats.org/officeDocument/2006/relationships/image" Target="../media/image42.jpg"/><Relationship Id="rId4" Type="http://schemas.openxmlformats.org/officeDocument/2006/relationships/image" Target="../media/image43.jpg"/><Relationship Id="rId5" Type="http://schemas.openxmlformats.org/officeDocument/2006/relationships/image" Target="../media/image40.png"/><Relationship Id="rId6" Type="http://schemas.openxmlformats.org/officeDocument/2006/relationships/image" Target="../media/image4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png"/><Relationship Id="rId3" Type="http://schemas.openxmlformats.org/officeDocument/2006/relationships/image" Target="../media/image4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png"/><Relationship Id="rId3" Type="http://schemas.openxmlformats.org/officeDocument/2006/relationships/image" Target="../media/image4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png"/><Relationship Id="rId3" Type="http://schemas.openxmlformats.org/officeDocument/2006/relationships/image" Target="../media/image4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png"/><Relationship Id="rId3" Type="http://schemas.openxmlformats.org/officeDocument/2006/relationships/image" Target="../media/image4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9.png"/><Relationship Id="rId3" Type="http://schemas.openxmlformats.org/officeDocument/2006/relationships/image" Target="../media/image5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9.jpg"/><Relationship Id="rId3" Type="http://schemas.openxmlformats.org/officeDocument/2006/relationships/image" Target="../media/image52.png"/><Relationship Id="rId4" Type="http://schemas.openxmlformats.org/officeDocument/2006/relationships/image" Target="../media/image65.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9.png"/><Relationship Id="rId3" Type="http://schemas.openxmlformats.org/officeDocument/2006/relationships/image" Target="../media/image5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9.png"/><Relationship Id="rId3" Type="http://schemas.openxmlformats.org/officeDocument/2006/relationships/image" Target="../media/image5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5.jpg"/><Relationship Id="rId3" Type="http://schemas.openxmlformats.org/officeDocument/2006/relationships/image" Target="../media/image58.jpg"/><Relationship Id="rId4" Type="http://schemas.openxmlformats.org/officeDocument/2006/relationships/image" Target="../media/image56.jpg"/><Relationship Id="rId5" Type="http://schemas.openxmlformats.org/officeDocument/2006/relationships/image" Target="../media/image60.png"/><Relationship Id="rId6" Type="http://schemas.openxmlformats.org/officeDocument/2006/relationships/image" Target="../media/image5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7.png"/><Relationship Id="rId3" Type="http://schemas.openxmlformats.org/officeDocument/2006/relationships/image" Target="../media/image53.png"/></Relationships>
</file>

<file path=ppt/slideLayouts/_rels/slideLayout35.xml.rels><?xml version="1.0" encoding="UTF-8" standalone="yes"?><Relationships xmlns="http://schemas.openxmlformats.org/package/2006/relationships"><Relationship Id="rId20" Type="http://schemas.openxmlformats.org/officeDocument/2006/relationships/image" Target="../media/image108.png"/><Relationship Id="rId22" Type="http://schemas.openxmlformats.org/officeDocument/2006/relationships/image" Target="../media/image100.png"/><Relationship Id="rId21" Type="http://schemas.openxmlformats.org/officeDocument/2006/relationships/image" Target="../media/image110.png"/><Relationship Id="rId24" Type="http://schemas.openxmlformats.org/officeDocument/2006/relationships/image" Target="../media/image99.png"/><Relationship Id="rId23" Type="http://schemas.openxmlformats.org/officeDocument/2006/relationships/image" Target="../media/image109.png"/><Relationship Id="rId1" Type="http://schemas.openxmlformats.org/officeDocument/2006/relationships/slideMaster" Target="../slideMasters/slideMaster5.xml"/><Relationship Id="rId2" Type="http://schemas.openxmlformats.org/officeDocument/2006/relationships/image" Target="../media/image85.jpg"/><Relationship Id="rId3" Type="http://schemas.openxmlformats.org/officeDocument/2006/relationships/image" Target="../media/image96.png"/><Relationship Id="rId4" Type="http://schemas.openxmlformats.org/officeDocument/2006/relationships/image" Target="../media/image84.png"/><Relationship Id="rId9" Type="http://schemas.openxmlformats.org/officeDocument/2006/relationships/image" Target="../media/image94.png"/><Relationship Id="rId26" Type="http://schemas.openxmlformats.org/officeDocument/2006/relationships/image" Target="../media/image113.png"/><Relationship Id="rId25" Type="http://schemas.openxmlformats.org/officeDocument/2006/relationships/image" Target="../media/image105.png"/><Relationship Id="rId5" Type="http://schemas.openxmlformats.org/officeDocument/2006/relationships/image" Target="../media/image88.png"/><Relationship Id="rId6" Type="http://schemas.openxmlformats.org/officeDocument/2006/relationships/image" Target="../media/image91.png"/><Relationship Id="rId7" Type="http://schemas.openxmlformats.org/officeDocument/2006/relationships/image" Target="../media/image87.png"/><Relationship Id="rId8" Type="http://schemas.openxmlformats.org/officeDocument/2006/relationships/image" Target="../media/image93.png"/><Relationship Id="rId11" Type="http://schemas.openxmlformats.org/officeDocument/2006/relationships/image" Target="../media/image102.png"/><Relationship Id="rId10" Type="http://schemas.openxmlformats.org/officeDocument/2006/relationships/image" Target="../media/image98.png"/><Relationship Id="rId13" Type="http://schemas.openxmlformats.org/officeDocument/2006/relationships/image" Target="../media/image106.png"/><Relationship Id="rId12" Type="http://schemas.openxmlformats.org/officeDocument/2006/relationships/image" Target="../media/image95.png"/><Relationship Id="rId15" Type="http://schemas.openxmlformats.org/officeDocument/2006/relationships/image" Target="../media/image101.png"/><Relationship Id="rId14" Type="http://schemas.openxmlformats.org/officeDocument/2006/relationships/image" Target="../media/image103.png"/><Relationship Id="rId17" Type="http://schemas.openxmlformats.org/officeDocument/2006/relationships/image" Target="../media/image104.png"/><Relationship Id="rId16" Type="http://schemas.openxmlformats.org/officeDocument/2006/relationships/image" Target="../media/image97.png"/><Relationship Id="rId19" Type="http://schemas.openxmlformats.org/officeDocument/2006/relationships/image" Target="../media/image107.png"/><Relationship Id="rId18" Type="http://schemas.openxmlformats.org/officeDocument/2006/relationships/image" Target="../media/image11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0" Type="http://schemas.openxmlformats.org/officeDocument/2006/relationships/image" Target="../media/image107.png"/><Relationship Id="rId22" Type="http://schemas.openxmlformats.org/officeDocument/2006/relationships/image" Target="../media/image110.png"/><Relationship Id="rId21" Type="http://schemas.openxmlformats.org/officeDocument/2006/relationships/image" Target="../media/image108.png"/><Relationship Id="rId24" Type="http://schemas.openxmlformats.org/officeDocument/2006/relationships/image" Target="../media/image109.png"/><Relationship Id="rId23" Type="http://schemas.openxmlformats.org/officeDocument/2006/relationships/image" Target="../media/image100.png"/><Relationship Id="rId1" Type="http://schemas.openxmlformats.org/officeDocument/2006/relationships/slideMaster" Target="../slideMasters/slideMaster5.xml"/><Relationship Id="rId2" Type="http://schemas.openxmlformats.org/officeDocument/2006/relationships/image" Target="../media/image114.jpg"/><Relationship Id="rId3" Type="http://schemas.openxmlformats.org/officeDocument/2006/relationships/image" Target="../media/image112.png"/><Relationship Id="rId4" Type="http://schemas.openxmlformats.org/officeDocument/2006/relationships/image" Target="../media/image96.png"/><Relationship Id="rId9" Type="http://schemas.openxmlformats.org/officeDocument/2006/relationships/image" Target="../media/image93.png"/><Relationship Id="rId26" Type="http://schemas.openxmlformats.org/officeDocument/2006/relationships/image" Target="../media/image105.png"/><Relationship Id="rId25" Type="http://schemas.openxmlformats.org/officeDocument/2006/relationships/image" Target="../media/image99.png"/><Relationship Id="rId28" Type="http://schemas.openxmlformats.org/officeDocument/2006/relationships/image" Target="../media/image124.png"/><Relationship Id="rId27" Type="http://schemas.openxmlformats.org/officeDocument/2006/relationships/image" Target="../media/image119.png"/><Relationship Id="rId5" Type="http://schemas.openxmlformats.org/officeDocument/2006/relationships/image" Target="../media/image84.png"/><Relationship Id="rId6" Type="http://schemas.openxmlformats.org/officeDocument/2006/relationships/image" Target="../media/image88.png"/><Relationship Id="rId7" Type="http://schemas.openxmlformats.org/officeDocument/2006/relationships/image" Target="../media/image91.png"/><Relationship Id="rId8" Type="http://schemas.openxmlformats.org/officeDocument/2006/relationships/image" Target="../media/image87.png"/><Relationship Id="rId11" Type="http://schemas.openxmlformats.org/officeDocument/2006/relationships/image" Target="../media/image98.png"/><Relationship Id="rId10" Type="http://schemas.openxmlformats.org/officeDocument/2006/relationships/image" Target="../media/image94.png"/><Relationship Id="rId13" Type="http://schemas.openxmlformats.org/officeDocument/2006/relationships/image" Target="../media/image95.png"/><Relationship Id="rId12" Type="http://schemas.openxmlformats.org/officeDocument/2006/relationships/image" Target="../media/image102.png"/><Relationship Id="rId15" Type="http://schemas.openxmlformats.org/officeDocument/2006/relationships/image" Target="../media/image103.png"/><Relationship Id="rId14" Type="http://schemas.openxmlformats.org/officeDocument/2006/relationships/image" Target="../media/image106.png"/><Relationship Id="rId17" Type="http://schemas.openxmlformats.org/officeDocument/2006/relationships/image" Target="../media/image97.png"/><Relationship Id="rId16" Type="http://schemas.openxmlformats.org/officeDocument/2006/relationships/image" Target="../media/image101.png"/><Relationship Id="rId19" Type="http://schemas.openxmlformats.org/officeDocument/2006/relationships/image" Target="../media/image111.png"/><Relationship Id="rId18" Type="http://schemas.openxmlformats.org/officeDocument/2006/relationships/image" Target="../media/image10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0" Type="http://schemas.openxmlformats.org/officeDocument/2006/relationships/image" Target="../media/image165.png"/><Relationship Id="rId22" Type="http://schemas.openxmlformats.org/officeDocument/2006/relationships/image" Target="../media/image169.png"/><Relationship Id="rId21" Type="http://schemas.openxmlformats.org/officeDocument/2006/relationships/image" Target="../media/image158.png"/><Relationship Id="rId24" Type="http://schemas.openxmlformats.org/officeDocument/2006/relationships/image" Target="../media/image166.png"/><Relationship Id="rId23" Type="http://schemas.openxmlformats.org/officeDocument/2006/relationships/image" Target="../media/image160.png"/><Relationship Id="rId1" Type="http://schemas.openxmlformats.org/officeDocument/2006/relationships/slideMaster" Target="../slideMasters/slideMaster6.xml"/><Relationship Id="rId2" Type="http://schemas.openxmlformats.org/officeDocument/2006/relationships/image" Target="../media/image148.jpg"/><Relationship Id="rId3"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6.png"/><Relationship Id="rId26" Type="http://schemas.openxmlformats.org/officeDocument/2006/relationships/image" Target="../media/image172.png"/><Relationship Id="rId25" Type="http://schemas.openxmlformats.org/officeDocument/2006/relationships/image" Target="../media/image163.png"/><Relationship Id="rId28" Type="http://schemas.openxmlformats.org/officeDocument/2006/relationships/image" Target="../media/image167.png"/><Relationship Id="rId27" Type="http://schemas.openxmlformats.org/officeDocument/2006/relationships/image" Target="../media/image168.png"/><Relationship Id="rId5" Type="http://schemas.openxmlformats.org/officeDocument/2006/relationships/image" Target="../media/image150.png"/><Relationship Id="rId6" Type="http://schemas.openxmlformats.org/officeDocument/2006/relationships/image" Target="../media/image144.png"/><Relationship Id="rId7" Type="http://schemas.openxmlformats.org/officeDocument/2006/relationships/image" Target="../media/image141.png"/><Relationship Id="rId8" Type="http://schemas.openxmlformats.org/officeDocument/2006/relationships/image" Target="../media/image147.png"/><Relationship Id="rId11" Type="http://schemas.openxmlformats.org/officeDocument/2006/relationships/image" Target="../media/image153.png"/><Relationship Id="rId10" Type="http://schemas.openxmlformats.org/officeDocument/2006/relationships/image" Target="../media/image154.png"/><Relationship Id="rId13" Type="http://schemas.openxmlformats.org/officeDocument/2006/relationships/image" Target="../media/image155.png"/><Relationship Id="rId12" Type="http://schemas.openxmlformats.org/officeDocument/2006/relationships/image" Target="../media/image152.png"/><Relationship Id="rId15" Type="http://schemas.openxmlformats.org/officeDocument/2006/relationships/image" Target="../media/image159.png"/><Relationship Id="rId14" Type="http://schemas.openxmlformats.org/officeDocument/2006/relationships/image" Target="../media/image162.png"/><Relationship Id="rId17" Type="http://schemas.openxmlformats.org/officeDocument/2006/relationships/image" Target="../media/image156.png"/><Relationship Id="rId16" Type="http://schemas.openxmlformats.org/officeDocument/2006/relationships/image" Target="../media/image164.png"/><Relationship Id="rId19" Type="http://schemas.openxmlformats.org/officeDocument/2006/relationships/image" Target="../media/image157.png"/><Relationship Id="rId18" Type="http://schemas.openxmlformats.org/officeDocument/2006/relationships/image" Target="../media/image16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7"/>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7"/>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7"/>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 name="Google Shape;16;p7"/>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7" name="Google Shape;17;p7"/>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7"/>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7"/>
          <p:cNvPicPr preferRelativeResize="0"/>
          <p:nvPr/>
        </p:nvPicPr>
        <p:blipFill rotWithShape="1">
          <a:blip r:embed="rId6">
            <a:alphaModFix amt="34000"/>
          </a:blip>
          <a:srcRect b="673" l="54016" r="11355" t="36081"/>
          <a:stretch/>
        </p:blipFill>
        <p:spPr>
          <a:xfrm rot="-5400000">
            <a:off x="5792642" y="4819952"/>
            <a:ext cx="1719709" cy="2366806"/>
          </a:xfrm>
          <a:prstGeom prst="rtTriangle">
            <a:avLst/>
          </a:prstGeom>
          <a:noFill/>
          <a:ln>
            <a:noFill/>
          </a:ln>
        </p:spPr>
      </p:pic>
      <p:sp>
        <p:nvSpPr>
          <p:cNvPr id="20" name="Google Shape;20;p7"/>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113" name="Shape 113"/>
        <p:cNvGrpSpPr/>
        <p:nvPr/>
      </p:nvGrpSpPr>
      <p:grpSpPr>
        <a:xfrm>
          <a:off x="0" y="0"/>
          <a:ext cx="0" cy="0"/>
          <a:chOff x="0" y="0"/>
          <a:chExt cx="0" cy="0"/>
        </a:xfrm>
      </p:grpSpPr>
      <p:sp>
        <p:nvSpPr>
          <p:cNvPr id="114" name="Google Shape;114;g11ec82655b6_2_291"/>
          <p:cNvSpPr txBox="1"/>
          <p:nvPr>
            <p:ph type="title"/>
          </p:nvPr>
        </p:nvSpPr>
        <p:spPr>
          <a:xfrm>
            <a:off x="215411" y="154800"/>
            <a:ext cx="10081244" cy="565200"/>
          </a:xfrm>
          <a:prstGeom prst="rect">
            <a:avLst/>
          </a:prstGeom>
          <a:noFill/>
          <a:ln>
            <a:noFill/>
          </a:ln>
        </p:spPr>
        <p:txBody>
          <a:bodyPr anchorCtr="0" anchor="ctr" bIns="45700" lIns="91425" spcFirstLastPara="1" rIns="91425" wrap="square" tIns="45700">
            <a:spAutoFit/>
          </a:bodyPr>
          <a:lstStyle>
            <a:lvl1pPr lvl="0" algn="just">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g11ec82655b6_2_291"/>
          <p:cNvSpPr txBox="1"/>
          <p:nvPr>
            <p:ph idx="1" type="body"/>
          </p:nvPr>
        </p:nvSpPr>
        <p:spPr>
          <a:xfrm>
            <a:off x="219001" y="882000"/>
            <a:ext cx="1173273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a:lvl1pPr>
            <a:lvl2pPr indent="-228600" lvl="1" marL="914400" algn="l">
              <a:lnSpc>
                <a:spcPct val="119000"/>
              </a:lnSpc>
              <a:spcBef>
                <a:spcPts val="360"/>
              </a:spcBef>
              <a:spcAft>
                <a:spcPts val="0"/>
              </a:spcAft>
              <a:buSzPts val="1800"/>
              <a:buNone/>
              <a:defRPr/>
            </a:lvl2pPr>
            <a:lvl3pPr indent="-228600" lvl="2" marL="1371600" algn="l">
              <a:lnSpc>
                <a:spcPct val="119000"/>
              </a:lnSpc>
              <a:spcBef>
                <a:spcPts val="360"/>
              </a:spcBef>
              <a:spcAft>
                <a:spcPts val="0"/>
              </a:spcAft>
              <a:buSzPts val="1800"/>
              <a:buNone/>
              <a:defRPr/>
            </a:lvl3pPr>
            <a:lvl4pPr indent="-228600" lvl="3" marL="1828800" algn="l">
              <a:lnSpc>
                <a:spcPct val="119000"/>
              </a:lnSpc>
              <a:spcBef>
                <a:spcPts val="360"/>
              </a:spcBef>
              <a:spcAft>
                <a:spcPts val="0"/>
              </a:spcAft>
              <a:buSzPts val="1800"/>
              <a:buNone/>
              <a:defRPr/>
            </a:lvl4pPr>
            <a:lvl5pPr indent="-228600" lvl="4" marL="2286000" algn="l">
              <a:lnSpc>
                <a:spcPct val="119000"/>
              </a:lnSpc>
              <a:spcBef>
                <a:spcPts val="360"/>
              </a:spcBef>
              <a:spcAft>
                <a:spcPts val="0"/>
              </a:spcAft>
              <a:buSzPts val="1800"/>
              <a:buNone/>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sp>
        <p:nvSpPr>
          <p:cNvPr id="116" name="Google Shape;116;g11ec82655b6_2_291"/>
          <p:cNvSpPr txBox="1"/>
          <p:nvPr>
            <p:ph idx="10" type="dt"/>
          </p:nvPr>
        </p:nvSpPr>
        <p:spPr>
          <a:xfrm>
            <a:off x="0" y="0"/>
            <a:ext cx="2991822"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2pPr>
            <a:lvl3pPr lvl="2"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3pPr>
            <a:lvl4pPr lvl="3"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4pPr>
            <a:lvl5pPr lvl="4"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5pPr>
            <a:lvl6pPr lvl="5"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6pPr>
            <a:lvl7pPr lvl="6"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7pPr>
            <a:lvl8pPr lvl="7"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8pPr>
            <a:lvl9pPr lvl="8"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9pPr>
          </a:lstStyle>
          <a:p/>
        </p:txBody>
      </p:sp>
      <p:sp>
        <p:nvSpPr>
          <p:cNvPr id="117" name="Google Shape;117;g11ec82655b6_2_291"/>
          <p:cNvSpPr txBox="1"/>
          <p:nvPr>
            <p:ph idx="11" type="ftr"/>
          </p:nvPr>
        </p:nvSpPr>
        <p:spPr>
          <a:xfrm>
            <a:off x="0" y="0"/>
            <a:ext cx="2991822"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2pPr>
            <a:lvl3pPr lvl="2"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3pPr>
            <a:lvl4pPr lvl="3"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4pPr>
            <a:lvl5pPr lvl="4"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5pPr>
            <a:lvl6pPr lvl="5"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6pPr>
            <a:lvl7pPr lvl="6"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7pPr>
            <a:lvl8pPr lvl="7"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8pPr>
            <a:lvl9pPr lvl="8"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9pPr>
          </a:lstStyle>
          <a:p/>
        </p:txBody>
      </p:sp>
      <p:sp>
        <p:nvSpPr>
          <p:cNvPr id="118" name="Google Shape;118;g11ec82655b6_2_291"/>
          <p:cNvSpPr txBox="1"/>
          <p:nvPr>
            <p:ph idx="12" type="sldNum"/>
          </p:nvPr>
        </p:nvSpPr>
        <p:spPr>
          <a:xfrm>
            <a:off x="0" y="0"/>
            <a:ext cx="2991822"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Verdana"/>
                <a:ea typeface="Verdana"/>
                <a:cs typeface="Verdana"/>
                <a:sym typeface="Verdana"/>
              </a:defRPr>
            </a:lvl1pPr>
            <a:lvl2pPr indent="0" lvl="1" marL="0" marR="0" rtl="0" algn="l">
              <a:spcBef>
                <a:spcPts val="0"/>
              </a:spcBef>
              <a:spcAft>
                <a:spcPts val="0"/>
              </a:spcAft>
              <a:buNone/>
              <a:defRPr sz="1800">
                <a:solidFill>
                  <a:schemeClr val="dk1"/>
                </a:solidFill>
                <a:latin typeface="Verdana"/>
                <a:ea typeface="Verdana"/>
                <a:cs typeface="Verdana"/>
                <a:sym typeface="Verdana"/>
              </a:defRPr>
            </a:lvl2pPr>
            <a:lvl3pPr indent="0" lvl="2" marL="0" marR="0" rtl="0" algn="l">
              <a:spcBef>
                <a:spcPts val="0"/>
              </a:spcBef>
              <a:spcAft>
                <a:spcPts val="0"/>
              </a:spcAft>
              <a:buNone/>
              <a:defRPr sz="1800">
                <a:solidFill>
                  <a:schemeClr val="dk1"/>
                </a:solidFill>
                <a:latin typeface="Verdana"/>
                <a:ea typeface="Verdana"/>
                <a:cs typeface="Verdana"/>
                <a:sym typeface="Verdana"/>
              </a:defRPr>
            </a:lvl3pPr>
            <a:lvl4pPr indent="0" lvl="3" marL="0" marR="0" rtl="0" algn="l">
              <a:spcBef>
                <a:spcPts val="0"/>
              </a:spcBef>
              <a:spcAft>
                <a:spcPts val="0"/>
              </a:spcAft>
              <a:buNone/>
              <a:defRPr sz="1800">
                <a:solidFill>
                  <a:schemeClr val="dk1"/>
                </a:solidFill>
                <a:latin typeface="Verdana"/>
                <a:ea typeface="Verdana"/>
                <a:cs typeface="Verdana"/>
                <a:sym typeface="Verdana"/>
              </a:defRPr>
            </a:lvl4pPr>
            <a:lvl5pPr indent="0" lvl="4" marL="0" marR="0" rtl="0" algn="l">
              <a:spcBef>
                <a:spcPts val="0"/>
              </a:spcBef>
              <a:spcAft>
                <a:spcPts val="0"/>
              </a:spcAft>
              <a:buNone/>
              <a:defRPr sz="1800">
                <a:solidFill>
                  <a:schemeClr val="dk1"/>
                </a:solidFill>
                <a:latin typeface="Verdana"/>
                <a:ea typeface="Verdana"/>
                <a:cs typeface="Verdana"/>
                <a:sym typeface="Verdana"/>
              </a:defRPr>
            </a:lvl5pPr>
            <a:lvl6pPr indent="0" lvl="5" marL="0" marR="0" rtl="0" algn="l">
              <a:spcBef>
                <a:spcPts val="0"/>
              </a:spcBef>
              <a:spcAft>
                <a:spcPts val="0"/>
              </a:spcAft>
              <a:buNone/>
              <a:defRPr sz="1800">
                <a:solidFill>
                  <a:schemeClr val="dk1"/>
                </a:solidFill>
                <a:latin typeface="Verdana"/>
                <a:ea typeface="Verdana"/>
                <a:cs typeface="Verdana"/>
                <a:sym typeface="Verdana"/>
              </a:defRPr>
            </a:lvl6pPr>
            <a:lvl7pPr indent="0" lvl="6" marL="0" marR="0" rtl="0" algn="l">
              <a:spcBef>
                <a:spcPts val="0"/>
              </a:spcBef>
              <a:spcAft>
                <a:spcPts val="0"/>
              </a:spcAft>
              <a:buNone/>
              <a:defRPr sz="1800">
                <a:solidFill>
                  <a:schemeClr val="dk1"/>
                </a:solidFill>
                <a:latin typeface="Verdana"/>
                <a:ea typeface="Verdana"/>
                <a:cs typeface="Verdana"/>
                <a:sym typeface="Verdana"/>
              </a:defRPr>
            </a:lvl7pPr>
            <a:lvl8pPr indent="0" lvl="7" marL="0" marR="0" rtl="0" algn="l">
              <a:spcBef>
                <a:spcPts val="0"/>
              </a:spcBef>
              <a:spcAft>
                <a:spcPts val="0"/>
              </a:spcAft>
              <a:buNone/>
              <a:defRPr sz="1800">
                <a:solidFill>
                  <a:schemeClr val="dk1"/>
                </a:solidFill>
                <a:latin typeface="Verdana"/>
                <a:ea typeface="Verdana"/>
                <a:cs typeface="Verdana"/>
                <a:sym typeface="Verdana"/>
              </a:defRPr>
            </a:lvl8pPr>
            <a:lvl9pPr indent="0" lvl="8" marL="0" marR="0" rtl="0" algn="l">
              <a:spcBef>
                <a:spcPts val="0"/>
              </a:spcBef>
              <a:spcAft>
                <a:spcPts val="0"/>
              </a:spcAft>
              <a:buNone/>
              <a:defRPr sz="1800">
                <a:solidFill>
                  <a:schemeClr val="dk1"/>
                </a:solidFill>
                <a:latin typeface="Verdana"/>
                <a:ea typeface="Verdana"/>
                <a:cs typeface="Verdana"/>
                <a:sym typeface="Verdana"/>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9" name="Shape 119"/>
        <p:cNvGrpSpPr/>
        <p:nvPr/>
      </p:nvGrpSpPr>
      <p:grpSpPr>
        <a:xfrm>
          <a:off x="0" y="0"/>
          <a:ext cx="0" cy="0"/>
          <a:chOff x="0" y="0"/>
          <a:chExt cx="0" cy="0"/>
        </a:xfrm>
      </p:grpSpPr>
      <p:sp>
        <p:nvSpPr>
          <p:cNvPr id="120" name="Google Shape;120;g11ec82655b6_2_297"/>
          <p:cNvSpPr txBox="1"/>
          <p:nvPr>
            <p:ph type="ctrTitle"/>
          </p:nvPr>
        </p:nvSpPr>
        <p:spPr>
          <a:xfrm>
            <a:off x="1524001" y="1570971"/>
            <a:ext cx="9144010" cy="1938992"/>
          </a:xfrm>
          <a:prstGeom prst="rect">
            <a:avLst/>
          </a:prstGeom>
          <a:noFill/>
          <a:ln>
            <a:noFill/>
          </a:ln>
        </p:spPr>
        <p:txBody>
          <a:bodyPr anchorCtr="0" anchor="b" bIns="45700" lIns="91425" spcFirstLastPara="1" rIns="91425" wrap="square" tIns="45700">
            <a:spAutoFit/>
          </a:bodyPr>
          <a:lstStyle>
            <a:lvl1pPr lvl="0" algn="ctr">
              <a:spcBef>
                <a:spcPts val="0"/>
              </a:spcBef>
              <a:spcAft>
                <a:spcPts val="0"/>
              </a:spcAft>
              <a:buSzPts val="1400"/>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g11ec82655b6_2_297"/>
          <p:cNvSpPr txBox="1"/>
          <p:nvPr>
            <p:ph idx="1" type="subTitle"/>
          </p:nvPr>
        </p:nvSpPr>
        <p:spPr>
          <a:xfrm>
            <a:off x="1524001" y="3602038"/>
            <a:ext cx="9144010" cy="1655762"/>
          </a:xfrm>
          <a:prstGeom prst="rect">
            <a:avLst/>
          </a:prstGeom>
          <a:noFill/>
          <a:ln>
            <a:noFill/>
          </a:ln>
        </p:spPr>
        <p:txBody>
          <a:bodyPr anchorCtr="0" anchor="t" bIns="45700" lIns="91425" spcFirstLastPara="1" rIns="91425" wrap="square" tIns="45700">
            <a:noAutofit/>
          </a:bodyPr>
          <a:lstStyle>
            <a:lvl1pPr lvl="0" algn="ctr">
              <a:lnSpc>
                <a:spcPct val="119000"/>
              </a:lnSpc>
              <a:spcBef>
                <a:spcPts val="480"/>
              </a:spcBef>
              <a:spcAft>
                <a:spcPts val="0"/>
              </a:spcAft>
              <a:buSzPts val="2400"/>
              <a:buNone/>
              <a:defRPr sz="2400"/>
            </a:lvl1pPr>
            <a:lvl2pPr lvl="1" algn="ctr">
              <a:lnSpc>
                <a:spcPct val="119000"/>
              </a:lnSpc>
              <a:spcBef>
                <a:spcPts val="400"/>
              </a:spcBef>
              <a:spcAft>
                <a:spcPts val="0"/>
              </a:spcAft>
              <a:buSzPts val="2000"/>
              <a:buNone/>
              <a:defRPr sz="2000"/>
            </a:lvl2pPr>
            <a:lvl3pPr lvl="2" algn="ctr">
              <a:lnSpc>
                <a:spcPct val="119000"/>
              </a:lnSpc>
              <a:spcBef>
                <a:spcPts val="360"/>
              </a:spcBef>
              <a:spcAft>
                <a:spcPts val="0"/>
              </a:spcAft>
              <a:buSzPts val="1800"/>
              <a:buNone/>
              <a:defRPr sz="1800"/>
            </a:lvl3pPr>
            <a:lvl4pPr lvl="3" algn="ctr">
              <a:lnSpc>
                <a:spcPct val="119000"/>
              </a:lnSpc>
              <a:spcBef>
                <a:spcPts val="320"/>
              </a:spcBef>
              <a:spcAft>
                <a:spcPts val="0"/>
              </a:spcAft>
              <a:buSzPts val="1600"/>
              <a:buNone/>
              <a:defRPr sz="1600"/>
            </a:lvl4pPr>
            <a:lvl5pPr lvl="4" algn="ctr">
              <a:lnSpc>
                <a:spcPct val="119000"/>
              </a:lnSpc>
              <a:spcBef>
                <a:spcPts val="320"/>
              </a:spcBef>
              <a:spcAft>
                <a:spcPts val="0"/>
              </a:spcAft>
              <a:buSzPts val="1600"/>
              <a:buNone/>
              <a:defRPr sz="1600"/>
            </a:lvl5pPr>
            <a:lvl6pPr lvl="5" algn="ctr">
              <a:lnSpc>
                <a:spcPct val="119000"/>
              </a:lnSpc>
              <a:spcBef>
                <a:spcPts val="320"/>
              </a:spcBef>
              <a:spcAft>
                <a:spcPts val="0"/>
              </a:spcAft>
              <a:buSzPts val="1600"/>
              <a:buNone/>
              <a:defRPr sz="1600"/>
            </a:lvl6pPr>
            <a:lvl7pPr lvl="6" algn="ctr">
              <a:lnSpc>
                <a:spcPct val="119000"/>
              </a:lnSpc>
              <a:spcBef>
                <a:spcPts val="320"/>
              </a:spcBef>
              <a:spcAft>
                <a:spcPts val="0"/>
              </a:spcAft>
              <a:buSzPts val="1600"/>
              <a:buNone/>
              <a:defRPr sz="1600"/>
            </a:lvl7pPr>
            <a:lvl8pPr lvl="7" algn="ctr">
              <a:lnSpc>
                <a:spcPct val="119000"/>
              </a:lnSpc>
              <a:spcBef>
                <a:spcPts val="320"/>
              </a:spcBef>
              <a:spcAft>
                <a:spcPts val="0"/>
              </a:spcAft>
              <a:buSzPts val="1600"/>
              <a:buNone/>
              <a:defRPr sz="1600"/>
            </a:lvl8pPr>
            <a:lvl9pPr lvl="8" algn="ctr">
              <a:lnSpc>
                <a:spcPct val="119000"/>
              </a:lnSpc>
              <a:spcBef>
                <a:spcPts val="320"/>
              </a:spcBef>
              <a:spcAft>
                <a:spcPts val="0"/>
              </a:spcAft>
              <a:buSzPts val="1600"/>
              <a:buNone/>
              <a:defRPr sz="1600"/>
            </a:lvl9pPr>
          </a:lstStyle>
          <a:p/>
        </p:txBody>
      </p:sp>
      <p:sp>
        <p:nvSpPr>
          <p:cNvPr id="122" name="Google Shape;122;g11ec82655b6_2_297"/>
          <p:cNvSpPr txBox="1"/>
          <p:nvPr>
            <p:ph idx="10" type="dt"/>
          </p:nvPr>
        </p:nvSpPr>
        <p:spPr>
          <a:xfrm>
            <a:off x="0" y="0"/>
            <a:ext cx="2991822"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2pPr>
            <a:lvl3pPr lvl="2"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3pPr>
            <a:lvl4pPr lvl="3"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4pPr>
            <a:lvl5pPr lvl="4"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5pPr>
            <a:lvl6pPr lvl="5"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6pPr>
            <a:lvl7pPr lvl="6"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7pPr>
            <a:lvl8pPr lvl="7"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8pPr>
            <a:lvl9pPr lvl="8"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9pPr>
          </a:lstStyle>
          <a:p/>
        </p:txBody>
      </p:sp>
      <p:sp>
        <p:nvSpPr>
          <p:cNvPr id="123" name="Google Shape;123;g11ec82655b6_2_297"/>
          <p:cNvSpPr txBox="1"/>
          <p:nvPr>
            <p:ph idx="11" type="ftr"/>
          </p:nvPr>
        </p:nvSpPr>
        <p:spPr>
          <a:xfrm>
            <a:off x="0" y="0"/>
            <a:ext cx="2991822"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2pPr>
            <a:lvl3pPr lvl="2"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3pPr>
            <a:lvl4pPr lvl="3"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4pPr>
            <a:lvl5pPr lvl="4"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5pPr>
            <a:lvl6pPr lvl="5"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6pPr>
            <a:lvl7pPr lvl="6"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7pPr>
            <a:lvl8pPr lvl="7"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8pPr>
            <a:lvl9pPr lvl="8"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9pPr>
          </a:lstStyle>
          <a:p/>
        </p:txBody>
      </p:sp>
      <p:sp>
        <p:nvSpPr>
          <p:cNvPr id="124" name="Google Shape;124;g11ec82655b6_2_297"/>
          <p:cNvSpPr txBox="1"/>
          <p:nvPr>
            <p:ph idx="12" type="sldNum"/>
          </p:nvPr>
        </p:nvSpPr>
        <p:spPr>
          <a:xfrm>
            <a:off x="0" y="0"/>
            <a:ext cx="2991822"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Verdana"/>
                <a:ea typeface="Verdana"/>
                <a:cs typeface="Verdana"/>
                <a:sym typeface="Verdana"/>
              </a:defRPr>
            </a:lvl1pPr>
            <a:lvl2pPr indent="0" lvl="1" marL="0" marR="0" rtl="0" algn="l">
              <a:spcBef>
                <a:spcPts val="0"/>
              </a:spcBef>
              <a:spcAft>
                <a:spcPts val="0"/>
              </a:spcAft>
              <a:buNone/>
              <a:defRPr sz="1800">
                <a:solidFill>
                  <a:schemeClr val="dk1"/>
                </a:solidFill>
                <a:latin typeface="Verdana"/>
                <a:ea typeface="Verdana"/>
                <a:cs typeface="Verdana"/>
                <a:sym typeface="Verdana"/>
              </a:defRPr>
            </a:lvl2pPr>
            <a:lvl3pPr indent="0" lvl="2" marL="0" marR="0" rtl="0" algn="l">
              <a:spcBef>
                <a:spcPts val="0"/>
              </a:spcBef>
              <a:spcAft>
                <a:spcPts val="0"/>
              </a:spcAft>
              <a:buNone/>
              <a:defRPr sz="1800">
                <a:solidFill>
                  <a:schemeClr val="dk1"/>
                </a:solidFill>
                <a:latin typeface="Verdana"/>
                <a:ea typeface="Verdana"/>
                <a:cs typeface="Verdana"/>
                <a:sym typeface="Verdana"/>
              </a:defRPr>
            </a:lvl3pPr>
            <a:lvl4pPr indent="0" lvl="3" marL="0" marR="0" rtl="0" algn="l">
              <a:spcBef>
                <a:spcPts val="0"/>
              </a:spcBef>
              <a:spcAft>
                <a:spcPts val="0"/>
              </a:spcAft>
              <a:buNone/>
              <a:defRPr sz="1800">
                <a:solidFill>
                  <a:schemeClr val="dk1"/>
                </a:solidFill>
                <a:latin typeface="Verdana"/>
                <a:ea typeface="Verdana"/>
                <a:cs typeface="Verdana"/>
                <a:sym typeface="Verdana"/>
              </a:defRPr>
            </a:lvl4pPr>
            <a:lvl5pPr indent="0" lvl="4" marL="0" marR="0" rtl="0" algn="l">
              <a:spcBef>
                <a:spcPts val="0"/>
              </a:spcBef>
              <a:spcAft>
                <a:spcPts val="0"/>
              </a:spcAft>
              <a:buNone/>
              <a:defRPr sz="1800">
                <a:solidFill>
                  <a:schemeClr val="dk1"/>
                </a:solidFill>
                <a:latin typeface="Verdana"/>
                <a:ea typeface="Verdana"/>
                <a:cs typeface="Verdana"/>
                <a:sym typeface="Verdana"/>
              </a:defRPr>
            </a:lvl5pPr>
            <a:lvl6pPr indent="0" lvl="5" marL="0" marR="0" rtl="0" algn="l">
              <a:spcBef>
                <a:spcPts val="0"/>
              </a:spcBef>
              <a:spcAft>
                <a:spcPts val="0"/>
              </a:spcAft>
              <a:buNone/>
              <a:defRPr sz="1800">
                <a:solidFill>
                  <a:schemeClr val="dk1"/>
                </a:solidFill>
                <a:latin typeface="Verdana"/>
                <a:ea typeface="Verdana"/>
                <a:cs typeface="Verdana"/>
                <a:sym typeface="Verdana"/>
              </a:defRPr>
            </a:lvl6pPr>
            <a:lvl7pPr indent="0" lvl="6" marL="0" marR="0" rtl="0" algn="l">
              <a:spcBef>
                <a:spcPts val="0"/>
              </a:spcBef>
              <a:spcAft>
                <a:spcPts val="0"/>
              </a:spcAft>
              <a:buNone/>
              <a:defRPr sz="1800">
                <a:solidFill>
                  <a:schemeClr val="dk1"/>
                </a:solidFill>
                <a:latin typeface="Verdana"/>
                <a:ea typeface="Verdana"/>
                <a:cs typeface="Verdana"/>
                <a:sym typeface="Verdana"/>
              </a:defRPr>
            </a:lvl7pPr>
            <a:lvl8pPr indent="0" lvl="7" marL="0" marR="0" rtl="0" algn="l">
              <a:spcBef>
                <a:spcPts val="0"/>
              </a:spcBef>
              <a:spcAft>
                <a:spcPts val="0"/>
              </a:spcAft>
              <a:buNone/>
              <a:defRPr sz="1800">
                <a:solidFill>
                  <a:schemeClr val="dk1"/>
                </a:solidFill>
                <a:latin typeface="Verdana"/>
                <a:ea typeface="Verdana"/>
                <a:cs typeface="Verdana"/>
                <a:sym typeface="Verdana"/>
              </a:defRPr>
            </a:lvl8pPr>
            <a:lvl9pPr indent="0" lvl="8" marL="0" marR="0" rtl="0" algn="l">
              <a:spcBef>
                <a:spcPts val="0"/>
              </a:spcBef>
              <a:spcAft>
                <a:spcPts val="0"/>
              </a:spcAft>
              <a:buNone/>
              <a:defRPr sz="1800">
                <a:solidFill>
                  <a:schemeClr val="dk1"/>
                </a:solidFill>
                <a:latin typeface="Verdana"/>
                <a:ea typeface="Verdana"/>
                <a:cs typeface="Verdana"/>
                <a:sym typeface="Verdana"/>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1">
  <p:cSld name="COVER1">
    <p:spTree>
      <p:nvGrpSpPr>
        <p:cNvPr id="125" name="Shape 125"/>
        <p:cNvGrpSpPr/>
        <p:nvPr/>
      </p:nvGrpSpPr>
      <p:grpSpPr>
        <a:xfrm>
          <a:off x="0" y="0"/>
          <a:ext cx="0" cy="0"/>
          <a:chOff x="0" y="0"/>
          <a:chExt cx="0" cy="0"/>
        </a:xfrm>
      </p:grpSpPr>
      <p:pic>
        <p:nvPicPr>
          <p:cNvPr id="126" name="Google Shape;126;g11ec82655b6_2_303"/>
          <p:cNvPicPr preferRelativeResize="0"/>
          <p:nvPr/>
        </p:nvPicPr>
        <p:blipFill rotWithShape="1">
          <a:blip r:embed="rId2">
            <a:alphaModFix/>
          </a:blip>
          <a:srcRect b="0" l="0" r="0" t="0"/>
          <a:stretch/>
        </p:blipFill>
        <p:spPr>
          <a:xfrm>
            <a:off x="0" y="-3"/>
            <a:ext cx="12195862" cy="6839309"/>
          </a:xfrm>
          <a:prstGeom prst="rect">
            <a:avLst/>
          </a:prstGeom>
          <a:noFill/>
          <a:ln>
            <a:noFill/>
          </a:ln>
        </p:spPr>
      </p:pic>
      <p:sp>
        <p:nvSpPr>
          <p:cNvPr id="127" name="Google Shape;127;g11ec82655b6_2_303"/>
          <p:cNvSpPr/>
          <p:nvPr/>
        </p:nvSpPr>
        <p:spPr>
          <a:xfrm>
            <a:off x="-6564" y="0"/>
            <a:ext cx="12192013" cy="6878925"/>
          </a:xfrm>
          <a:prstGeom prst="rect">
            <a:avLst/>
          </a:prstGeom>
          <a:solidFill>
            <a:srgbClr val="003249">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128" name="Google Shape;128;g11ec82655b6_2_303"/>
          <p:cNvSpPr txBox="1"/>
          <p:nvPr>
            <p:ph idx="1" type="subTitle"/>
          </p:nvPr>
        </p:nvSpPr>
        <p:spPr>
          <a:xfrm>
            <a:off x="118375" y="5258117"/>
            <a:ext cx="10598411" cy="381451"/>
          </a:xfrm>
          <a:prstGeom prst="rect">
            <a:avLst/>
          </a:prstGeom>
          <a:noFill/>
          <a:ln>
            <a:noFill/>
          </a:ln>
        </p:spPr>
        <p:txBody>
          <a:bodyPr anchorCtr="0" anchor="t" bIns="45700" lIns="91425" spcFirstLastPara="1" rIns="91425" wrap="square" tIns="45700">
            <a:spAutoFit/>
          </a:bodyPr>
          <a:lstStyle>
            <a:lvl1pPr lvl="0" algn="l">
              <a:lnSpc>
                <a:spcPct val="119000"/>
              </a:lnSpc>
              <a:spcBef>
                <a:spcPts val="347"/>
              </a:spcBef>
              <a:spcAft>
                <a:spcPts val="0"/>
              </a:spcAft>
              <a:buSzPts val="1736"/>
              <a:buFont typeface="Verdana"/>
              <a:buNone/>
              <a:defRPr sz="1736"/>
            </a:lvl1pPr>
            <a:lvl2pPr lvl="1" algn="l">
              <a:lnSpc>
                <a:spcPct val="119000"/>
              </a:lnSpc>
              <a:spcBef>
                <a:spcPts val="360"/>
              </a:spcBef>
              <a:spcAft>
                <a:spcPts val="0"/>
              </a:spcAft>
              <a:buSzPts val="1800"/>
              <a:buNone/>
              <a:defRPr/>
            </a:lvl2pPr>
            <a:lvl3pPr lvl="2" algn="l">
              <a:lnSpc>
                <a:spcPct val="119000"/>
              </a:lnSpc>
              <a:spcBef>
                <a:spcPts val="360"/>
              </a:spcBef>
              <a:spcAft>
                <a:spcPts val="0"/>
              </a:spcAft>
              <a:buSzPts val="1800"/>
              <a:buNone/>
              <a:defRPr/>
            </a:lvl3pPr>
            <a:lvl4pPr lvl="3" algn="l">
              <a:lnSpc>
                <a:spcPct val="119000"/>
              </a:lnSpc>
              <a:spcBef>
                <a:spcPts val="360"/>
              </a:spcBef>
              <a:spcAft>
                <a:spcPts val="0"/>
              </a:spcAft>
              <a:buSzPts val="1800"/>
              <a:buNone/>
              <a:defRPr/>
            </a:lvl4pPr>
            <a:lvl5pPr lvl="4" algn="l">
              <a:lnSpc>
                <a:spcPct val="119000"/>
              </a:lnSpc>
              <a:spcBef>
                <a:spcPts val="360"/>
              </a:spcBef>
              <a:spcAft>
                <a:spcPts val="0"/>
              </a:spcAft>
              <a:buSzPts val="1800"/>
              <a:buNone/>
              <a:defRPr/>
            </a:lvl5pPr>
            <a:lvl6pPr lvl="5" algn="l">
              <a:lnSpc>
                <a:spcPct val="119000"/>
              </a:lnSpc>
              <a:spcBef>
                <a:spcPts val="360"/>
              </a:spcBef>
              <a:spcAft>
                <a:spcPts val="0"/>
              </a:spcAft>
              <a:buSzPts val="1800"/>
              <a:buChar char="–"/>
              <a:defRPr/>
            </a:lvl6pPr>
            <a:lvl7pPr lvl="6" algn="l">
              <a:lnSpc>
                <a:spcPct val="119000"/>
              </a:lnSpc>
              <a:spcBef>
                <a:spcPts val="360"/>
              </a:spcBef>
              <a:spcAft>
                <a:spcPts val="0"/>
              </a:spcAft>
              <a:buSzPts val="1800"/>
              <a:buChar char="–"/>
              <a:defRPr/>
            </a:lvl7pPr>
            <a:lvl8pPr lvl="7" algn="l">
              <a:lnSpc>
                <a:spcPct val="119000"/>
              </a:lnSpc>
              <a:spcBef>
                <a:spcPts val="360"/>
              </a:spcBef>
              <a:spcAft>
                <a:spcPts val="0"/>
              </a:spcAft>
              <a:buSzPts val="1800"/>
              <a:buChar char="–"/>
              <a:defRPr/>
            </a:lvl8pPr>
            <a:lvl9pPr lvl="8" algn="l">
              <a:lnSpc>
                <a:spcPct val="119000"/>
              </a:lnSpc>
              <a:spcBef>
                <a:spcPts val="360"/>
              </a:spcBef>
              <a:spcAft>
                <a:spcPts val="0"/>
              </a:spcAft>
              <a:buSzPts val="1800"/>
              <a:buChar char="–"/>
              <a:defRPr/>
            </a:lvl9pPr>
          </a:lstStyle>
          <a:p/>
        </p:txBody>
      </p:sp>
      <p:sp>
        <p:nvSpPr>
          <p:cNvPr id="129" name="Google Shape;129;g11ec82655b6_2_303"/>
          <p:cNvSpPr txBox="1"/>
          <p:nvPr>
            <p:ph type="ctrTitle"/>
          </p:nvPr>
        </p:nvSpPr>
        <p:spPr>
          <a:xfrm>
            <a:off x="125657" y="3351588"/>
            <a:ext cx="11797354" cy="707886"/>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sz="4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g11ec82655b6_2_303"/>
          <p:cNvSpPr txBox="1"/>
          <p:nvPr/>
        </p:nvSpPr>
        <p:spPr>
          <a:xfrm>
            <a:off x="842434" y="6429376"/>
            <a:ext cx="6688674" cy="21114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772">
              <a:solidFill>
                <a:schemeClr val="dk1"/>
              </a:solidFill>
              <a:latin typeface="Verdana"/>
              <a:ea typeface="Verdana"/>
              <a:cs typeface="Verdana"/>
              <a:sym typeface="Verdana"/>
            </a:endParaRPr>
          </a:p>
        </p:txBody>
      </p:sp>
      <p:cxnSp>
        <p:nvCxnSpPr>
          <p:cNvPr id="131" name="Google Shape;131;g11ec82655b6_2_303"/>
          <p:cNvCxnSpPr/>
          <p:nvPr/>
        </p:nvCxnSpPr>
        <p:spPr>
          <a:xfrm>
            <a:off x="221436" y="6422971"/>
            <a:ext cx="11736013" cy="0"/>
          </a:xfrm>
          <a:prstGeom prst="straightConnector1">
            <a:avLst/>
          </a:prstGeom>
          <a:noFill/>
          <a:ln cap="flat" cmpd="sng" w="9525">
            <a:solidFill>
              <a:schemeClr val="lt1"/>
            </a:solidFill>
            <a:prstDash val="solid"/>
            <a:round/>
            <a:headEnd len="sm" w="sm" type="none"/>
            <a:tailEnd len="sm" w="sm" type="none"/>
          </a:ln>
        </p:spPr>
      </p:cxnSp>
      <p:cxnSp>
        <p:nvCxnSpPr>
          <p:cNvPr id="132" name="Google Shape;132;g11ec82655b6_2_303"/>
          <p:cNvCxnSpPr/>
          <p:nvPr/>
        </p:nvCxnSpPr>
        <p:spPr>
          <a:xfrm>
            <a:off x="222592" y="4106871"/>
            <a:ext cx="11736321" cy="0"/>
          </a:xfrm>
          <a:prstGeom prst="straightConnector1">
            <a:avLst/>
          </a:prstGeom>
          <a:noFill/>
          <a:ln cap="flat" cmpd="sng" w="9525">
            <a:solidFill>
              <a:schemeClr val="lt1"/>
            </a:solidFill>
            <a:prstDash val="solid"/>
            <a:round/>
            <a:headEnd len="sm" w="sm" type="none"/>
            <a:tailEnd len="sm" w="sm" type="none"/>
          </a:ln>
        </p:spPr>
      </p:cxnSp>
      <p:sp>
        <p:nvSpPr>
          <p:cNvPr id="133" name="Google Shape;133;g11ec82655b6_2_303"/>
          <p:cNvSpPr txBox="1"/>
          <p:nvPr/>
        </p:nvSpPr>
        <p:spPr>
          <a:xfrm>
            <a:off x="11801325" y="5406990"/>
            <a:ext cx="227326" cy="27699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1200">
                <a:solidFill>
                  <a:schemeClr val="lt1"/>
                </a:solidFill>
                <a:latin typeface="Arial"/>
                <a:ea typeface="Arial"/>
                <a:cs typeface="Arial"/>
                <a:sym typeface="Arial"/>
              </a:rPr>
              <a:t> </a:t>
            </a:r>
            <a:endParaRPr/>
          </a:p>
        </p:txBody>
      </p:sp>
      <p:sp>
        <p:nvSpPr>
          <p:cNvPr id="134" name="Google Shape;134;g11ec82655b6_2_303"/>
          <p:cNvSpPr txBox="1"/>
          <p:nvPr/>
        </p:nvSpPr>
        <p:spPr>
          <a:xfrm>
            <a:off x="11779256" y="6156809"/>
            <a:ext cx="227327" cy="27699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1200">
                <a:solidFill>
                  <a:schemeClr val="lt1"/>
                </a:solidFill>
                <a:latin typeface="Arial"/>
                <a:ea typeface="Arial"/>
                <a:cs typeface="Arial"/>
                <a:sym typeface="Arial"/>
              </a:rPr>
              <a:t> </a:t>
            </a:r>
            <a:endParaRPr/>
          </a:p>
        </p:txBody>
      </p:sp>
      <p:sp>
        <p:nvSpPr>
          <p:cNvPr id="135" name="Google Shape;135;g11ec82655b6_2_303"/>
          <p:cNvSpPr/>
          <p:nvPr/>
        </p:nvSpPr>
        <p:spPr>
          <a:xfrm>
            <a:off x="11094675" y="5811879"/>
            <a:ext cx="911907" cy="21704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GB" sz="1200">
                <a:solidFill>
                  <a:schemeClr val="lt1"/>
                </a:solidFill>
                <a:latin typeface="Arial"/>
                <a:ea typeface="Arial"/>
                <a:cs typeface="Arial"/>
                <a:sym typeface="Arial"/>
              </a:rPr>
              <a:t> </a:t>
            </a:r>
            <a:endParaRPr/>
          </a:p>
        </p:txBody>
      </p:sp>
      <p:sp>
        <p:nvSpPr>
          <p:cNvPr id="136" name="Google Shape;136;g11ec82655b6_2_303"/>
          <p:cNvSpPr txBox="1"/>
          <p:nvPr/>
        </p:nvSpPr>
        <p:spPr>
          <a:xfrm>
            <a:off x="222592" y="6213933"/>
            <a:ext cx="6688674" cy="215444"/>
          </a:xfrm>
          <a:prstGeom prst="rect">
            <a:avLst/>
          </a:prstGeom>
          <a:noFill/>
          <a:ln>
            <a:noFill/>
          </a:ln>
        </p:spPr>
        <p:txBody>
          <a:bodyPr anchorCtr="0" anchor="b" bIns="45700" lIns="0" spcFirstLastPara="1" rIns="91425" wrap="square" tIns="45700">
            <a:spAutoFit/>
          </a:bodyPr>
          <a:lstStyle/>
          <a:p>
            <a:pPr indent="0" lvl="0" marL="0" marR="0" rtl="0" algn="l">
              <a:spcBef>
                <a:spcPts val="0"/>
              </a:spcBef>
              <a:spcAft>
                <a:spcPts val="0"/>
              </a:spcAft>
              <a:buNone/>
            </a:pPr>
            <a:r>
              <a:rPr lang="en-GB" sz="800">
                <a:solidFill>
                  <a:srgbClr val="8197A6"/>
                </a:solidFill>
                <a:latin typeface="Arial"/>
                <a:ea typeface="Arial"/>
                <a:cs typeface="Arial"/>
                <a:sym typeface="Arial"/>
              </a:rPr>
              <a:t>ESA UNCLASSIFIED - For ESA Official Use Only</a:t>
            </a:r>
            <a:endParaRPr/>
          </a:p>
        </p:txBody>
      </p:sp>
      <p:sp>
        <p:nvSpPr>
          <p:cNvPr id="137" name="Google Shape;137;g11ec82655b6_2_303"/>
          <p:cNvSpPr txBox="1"/>
          <p:nvPr/>
        </p:nvSpPr>
        <p:spPr>
          <a:xfrm>
            <a:off x="11632699" y="6202800"/>
            <a:ext cx="290311" cy="215444"/>
          </a:xfrm>
          <a:prstGeom prst="rect">
            <a:avLst/>
          </a:prstGeom>
          <a:noFill/>
          <a:ln>
            <a:noFill/>
          </a:ln>
        </p:spPr>
        <p:txBody>
          <a:bodyPr anchorCtr="0" anchor="t" bIns="45700" lIns="91425" spcFirstLastPara="1" rIns="0" wrap="square" tIns="45700">
            <a:spAutoFit/>
          </a:bodyPr>
          <a:lstStyle/>
          <a:p>
            <a:pPr indent="0" lvl="0" marL="0" marR="0" rtl="0" algn="r">
              <a:spcBef>
                <a:spcPts val="0"/>
              </a:spcBef>
              <a:spcAft>
                <a:spcPts val="0"/>
              </a:spcAft>
              <a:buNone/>
            </a:pPr>
            <a:r>
              <a:rPr lang="en-GB" sz="800">
                <a:solidFill>
                  <a:schemeClr val="lt1"/>
                </a:solidFill>
                <a:latin typeface="Arial"/>
                <a:ea typeface="Arial"/>
                <a:cs typeface="Arial"/>
                <a:sym typeface="Arial"/>
              </a:rPr>
              <a:t>  </a:t>
            </a:r>
            <a:fld id="{00000000-1234-1234-1234-123412341234}" type="slidenum">
              <a:rPr lang="en-GB" sz="800">
                <a:solidFill>
                  <a:schemeClr val="lt1"/>
                </a:solidFill>
                <a:latin typeface="Arial"/>
                <a:ea typeface="Arial"/>
                <a:cs typeface="Arial"/>
                <a:sym typeface="Arial"/>
              </a:rPr>
              <a:t>‹#›</a:t>
            </a:fld>
            <a:endParaRPr sz="800">
              <a:solidFill>
                <a:schemeClr val="lt1"/>
              </a:solidFill>
              <a:latin typeface="Arial"/>
              <a:ea typeface="Arial"/>
              <a:cs typeface="Arial"/>
              <a:sym typeface="Arial"/>
            </a:endParaRPr>
          </a:p>
        </p:txBody>
      </p:sp>
      <p:pic>
        <p:nvPicPr>
          <p:cNvPr id="138" name="Google Shape;138;g11ec82655b6_2_303"/>
          <p:cNvPicPr preferRelativeResize="0"/>
          <p:nvPr/>
        </p:nvPicPr>
        <p:blipFill rotWithShape="1">
          <a:blip r:embed="rId3">
            <a:alphaModFix/>
          </a:blip>
          <a:srcRect b="0" l="0" r="0" t="0"/>
          <a:stretch/>
        </p:blipFill>
        <p:spPr>
          <a:xfrm>
            <a:off x="10303326" y="-216085"/>
            <a:ext cx="2088184" cy="1310418"/>
          </a:xfrm>
          <a:prstGeom prst="rect">
            <a:avLst/>
          </a:prstGeom>
          <a:noFill/>
          <a:ln>
            <a:noFill/>
          </a:ln>
        </p:spPr>
      </p:pic>
      <p:pic>
        <p:nvPicPr>
          <p:cNvPr id="139" name="Google Shape;139;g11ec82655b6_2_303"/>
          <p:cNvPicPr preferRelativeResize="0"/>
          <p:nvPr/>
        </p:nvPicPr>
        <p:blipFill rotWithShape="1">
          <a:blip r:embed="rId4">
            <a:alphaModFix/>
          </a:blip>
          <a:srcRect b="0" l="0" r="0" t="0"/>
          <a:stretch/>
        </p:blipFill>
        <p:spPr>
          <a:xfrm>
            <a:off x="10315050" y="6585917"/>
            <a:ext cx="1632458" cy="105918"/>
          </a:xfrm>
          <a:prstGeom prst="rect">
            <a:avLst/>
          </a:prstGeom>
          <a:noFill/>
          <a:ln>
            <a:noFill/>
          </a:ln>
        </p:spPr>
      </p:pic>
      <p:grpSp>
        <p:nvGrpSpPr>
          <p:cNvPr id="140" name="Google Shape;140;g11ec82655b6_2_303"/>
          <p:cNvGrpSpPr/>
          <p:nvPr/>
        </p:nvGrpSpPr>
        <p:grpSpPr>
          <a:xfrm>
            <a:off x="226070" y="6569736"/>
            <a:ext cx="9602498" cy="143721"/>
            <a:chOff x="1076500" y="4469696"/>
            <a:chExt cx="9628745" cy="144114"/>
          </a:xfrm>
        </p:grpSpPr>
        <p:pic>
          <p:nvPicPr>
            <p:cNvPr descr="de.png" id="141" name="Google Shape;141;g11ec82655b6_2_303"/>
            <p:cNvPicPr preferRelativeResize="0"/>
            <p:nvPr/>
          </p:nvPicPr>
          <p:blipFill rotWithShape="1">
            <a:blip r:embed="rId5">
              <a:alphaModFix/>
            </a:blip>
            <a:srcRect b="0" l="0" r="0" t="0"/>
            <a:stretch/>
          </p:blipFill>
          <p:spPr>
            <a:xfrm>
              <a:off x="1076500" y="4469696"/>
              <a:ext cx="217977" cy="144114"/>
            </a:xfrm>
            <a:prstGeom prst="rect">
              <a:avLst/>
            </a:prstGeom>
            <a:noFill/>
            <a:ln>
              <a:noFill/>
            </a:ln>
          </p:spPr>
        </p:pic>
        <p:pic>
          <p:nvPicPr>
            <p:cNvPr descr="at.png" id="142" name="Google Shape;142;g11ec82655b6_2_303"/>
            <p:cNvPicPr preferRelativeResize="0"/>
            <p:nvPr/>
          </p:nvPicPr>
          <p:blipFill rotWithShape="1">
            <a:blip r:embed="rId6">
              <a:alphaModFix/>
            </a:blip>
            <a:srcRect b="0" l="0" r="0" t="0"/>
            <a:stretch/>
          </p:blipFill>
          <p:spPr>
            <a:xfrm>
              <a:off x="1447640" y="4469696"/>
              <a:ext cx="217977" cy="144114"/>
            </a:xfrm>
            <a:prstGeom prst="rect">
              <a:avLst/>
            </a:prstGeom>
            <a:noFill/>
            <a:ln>
              <a:noFill/>
            </a:ln>
          </p:spPr>
        </p:pic>
        <p:pic>
          <p:nvPicPr>
            <p:cNvPr descr="be.png" id="143" name="Google Shape;143;g11ec82655b6_2_303"/>
            <p:cNvPicPr preferRelativeResize="0"/>
            <p:nvPr/>
          </p:nvPicPr>
          <p:blipFill rotWithShape="1">
            <a:blip r:embed="rId7">
              <a:alphaModFix/>
            </a:blip>
            <a:srcRect b="0" l="0" r="0" t="0"/>
            <a:stretch/>
          </p:blipFill>
          <p:spPr>
            <a:xfrm>
              <a:off x="1818780" y="4469696"/>
              <a:ext cx="217977" cy="144114"/>
            </a:xfrm>
            <a:prstGeom prst="rect">
              <a:avLst/>
            </a:prstGeom>
            <a:noFill/>
            <a:ln>
              <a:noFill/>
            </a:ln>
          </p:spPr>
        </p:pic>
        <p:pic>
          <p:nvPicPr>
            <p:cNvPr descr="dk.png" id="144" name="Google Shape;144;g11ec82655b6_2_303"/>
            <p:cNvPicPr preferRelativeResize="0"/>
            <p:nvPr/>
          </p:nvPicPr>
          <p:blipFill rotWithShape="1">
            <a:blip r:embed="rId8">
              <a:alphaModFix/>
            </a:blip>
            <a:srcRect b="0" l="0" r="0" t="0"/>
            <a:stretch/>
          </p:blipFill>
          <p:spPr>
            <a:xfrm>
              <a:off x="2189920" y="4469696"/>
              <a:ext cx="217977" cy="144114"/>
            </a:xfrm>
            <a:prstGeom prst="rect">
              <a:avLst/>
            </a:prstGeom>
            <a:noFill/>
            <a:ln>
              <a:noFill/>
            </a:ln>
          </p:spPr>
        </p:pic>
        <p:pic>
          <p:nvPicPr>
            <p:cNvPr descr="es.png" id="145" name="Google Shape;145;g11ec82655b6_2_303"/>
            <p:cNvPicPr preferRelativeResize="0"/>
            <p:nvPr/>
          </p:nvPicPr>
          <p:blipFill rotWithShape="1">
            <a:blip r:embed="rId9">
              <a:alphaModFix/>
            </a:blip>
            <a:srcRect b="0" l="0" r="0" t="0"/>
            <a:stretch/>
          </p:blipFill>
          <p:spPr>
            <a:xfrm>
              <a:off x="2561060" y="4469696"/>
              <a:ext cx="217977" cy="144114"/>
            </a:xfrm>
            <a:prstGeom prst="rect">
              <a:avLst/>
            </a:prstGeom>
            <a:noFill/>
            <a:ln>
              <a:noFill/>
            </a:ln>
          </p:spPr>
        </p:pic>
        <p:pic>
          <p:nvPicPr>
            <p:cNvPr descr="ee.png" id="146" name="Google Shape;146;g11ec82655b6_2_303"/>
            <p:cNvPicPr preferRelativeResize="0"/>
            <p:nvPr/>
          </p:nvPicPr>
          <p:blipFill rotWithShape="1">
            <a:blip r:embed="rId10">
              <a:alphaModFix/>
            </a:blip>
            <a:srcRect b="0" l="0" r="0" t="0"/>
            <a:stretch/>
          </p:blipFill>
          <p:spPr>
            <a:xfrm>
              <a:off x="2932200" y="4469696"/>
              <a:ext cx="217977" cy="144114"/>
            </a:xfrm>
            <a:prstGeom prst="rect">
              <a:avLst/>
            </a:prstGeom>
            <a:noFill/>
            <a:ln>
              <a:noFill/>
            </a:ln>
          </p:spPr>
        </p:pic>
        <p:pic>
          <p:nvPicPr>
            <p:cNvPr descr="fi.png" id="147" name="Google Shape;147;g11ec82655b6_2_303"/>
            <p:cNvPicPr preferRelativeResize="0"/>
            <p:nvPr/>
          </p:nvPicPr>
          <p:blipFill rotWithShape="1">
            <a:blip r:embed="rId11">
              <a:alphaModFix/>
            </a:blip>
            <a:srcRect b="0" l="0" r="0" t="0"/>
            <a:stretch/>
          </p:blipFill>
          <p:spPr>
            <a:xfrm>
              <a:off x="3303340" y="4469696"/>
              <a:ext cx="217977" cy="144114"/>
            </a:xfrm>
            <a:prstGeom prst="rect">
              <a:avLst/>
            </a:prstGeom>
            <a:noFill/>
            <a:ln>
              <a:noFill/>
            </a:ln>
          </p:spPr>
        </p:pic>
        <p:pic>
          <p:nvPicPr>
            <p:cNvPr descr="fr.png" id="148" name="Google Shape;148;g11ec82655b6_2_303"/>
            <p:cNvPicPr preferRelativeResize="0"/>
            <p:nvPr/>
          </p:nvPicPr>
          <p:blipFill rotWithShape="1">
            <a:blip r:embed="rId12">
              <a:alphaModFix/>
            </a:blip>
            <a:srcRect b="0" l="0" r="0" t="0"/>
            <a:stretch/>
          </p:blipFill>
          <p:spPr>
            <a:xfrm>
              <a:off x="3674480" y="4469696"/>
              <a:ext cx="217977" cy="144114"/>
            </a:xfrm>
            <a:prstGeom prst="rect">
              <a:avLst/>
            </a:prstGeom>
            <a:noFill/>
            <a:ln>
              <a:noFill/>
            </a:ln>
          </p:spPr>
        </p:pic>
        <p:pic>
          <p:nvPicPr>
            <p:cNvPr descr="gr.png" id="149" name="Google Shape;149;g11ec82655b6_2_303"/>
            <p:cNvPicPr preferRelativeResize="0"/>
            <p:nvPr/>
          </p:nvPicPr>
          <p:blipFill rotWithShape="1">
            <a:blip r:embed="rId13">
              <a:alphaModFix/>
            </a:blip>
            <a:srcRect b="0" l="0" r="0" t="0"/>
            <a:stretch/>
          </p:blipFill>
          <p:spPr>
            <a:xfrm>
              <a:off x="4045620" y="4469696"/>
              <a:ext cx="217977" cy="144114"/>
            </a:xfrm>
            <a:prstGeom prst="rect">
              <a:avLst/>
            </a:prstGeom>
            <a:noFill/>
            <a:ln>
              <a:noFill/>
            </a:ln>
          </p:spPr>
        </p:pic>
        <p:pic>
          <p:nvPicPr>
            <p:cNvPr descr="hu.png" id="150" name="Google Shape;150;g11ec82655b6_2_303"/>
            <p:cNvPicPr preferRelativeResize="0"/>
            <p:nvPr/>
          </p:nvPicPr>
          <p:blipFill rotWithShape="1">
            <a:blip r:embed="rId14">
              <a:alphaModFix/>
            </a:blip>
            <a:srcRect b="0" l="0" r="0" t="0"/>
            <a:stretch/>
          </p:blipFill>
          <p:spPr>
            <a:xfrm>
              <a:off x="4416760" y="4469696"/>
              <a:ext cx="217977" cy="144114"/>
            </a:xfrm>
            <a:prstGeom prst="rect">
              <a:avLst/>
            </a:prstGeom>
            <a:noFill/>
            <a:ln>
              <a:noFill/>
            </a:ln>
          </p:spPr>
        </p:pic>
        <p:pic>
          <p:nvPicPr>
            <p:cNvPr descr="ie.png" id="151" name="Google Shape;151;g11ec82655b6_2_303"/>
            <p:cNvPicPr preferRelativeResize="0"/>
            <p:nvPr/>
          </p:nvPicPr>
          <p:blipFill rotWithShape="1">
            <a:blip r:embed="rId15">
              <a:alphaModFix/>
            </a:blip>
            <a:srcRect b="0" l="0" r="0" t="0"/>
            <a:stretch/>
          </p:blipFill>
          <p:spPr>
            <a:xfrm>
              <a:off x="4787900" y="4469696"/>
              <a:ext cx="217977" cy="144114"/>
            </a:xfrm>
            <a:prstGeom prst="rect">
              <a:avLst/>
            </a:prstGeom>
            <a:noFill/>
            <a:ln>
              <a:noFill/>
            </a:ln>
          </p:spPr>
        </p:pic>
        <p:pic>
          <p:nvPicPr>
            <p:cNvPr descr="it.png" id="152" name="Google Shape;152;g11ec82655b6_2_303"/>
            <p:cNvPicPr preferRelativeResize="0"/>
            <p:nvPr/>
          </p:nvPicPr>
          <p:blipFill rotWithShape="1">
            <a:blip r:embed="rId16">
              <a:alphaModFix/>
            </a:blip>
            <a:srcRect b="0" l="0" r="0" t="0"/>
            <a:stretch/>
          </p:blipFill>
          <p:spPr>
            <a:xfrm>
              <a:off x="5159040" y="4469696"/>
              <a:ext cx="217977" cy="144114"/>
            </a:xfrm>
            <a:prstGeom prst="rect">
              <a:avLst/>
            </a:prstGeom>
            <a:noFill/>
            <a:ln>
              <a:noFill/>
            </a:ln>
          </p:spPr>
        </p:pic>
        <p:pic>
          <p:nvPicPr>
            <p:cNvPr descr="lu.png" id="153" name="Google Shape;153;g11ec82655b6_2_303"/>
            <p:cNvPicPr preferRelativeResize="0"/>
            <p:nvPr/>
          </p:nvPicPr>
          <p:blipFill rotWithShape="1">
            <a:blip r:embed="rId17">
              <a:alphaModFix/>
            </a:blip>
            <a:srcRect b="0" l="0" r="0" t="0"/>
            <a:stretch/>
          </p:blipFill>
          <p:spPr>
            <a:xfrm>
              <a:off x="5530180" y="4469696"/>
              <a:ext cx="217977" cy="144114"/>
            </a:xfrm>
            <a:prstGeom prst="rect">
              <a:avLst/>
            </a:prstGeom>
            <a:noFill/>
            <a:ln>
              <a:noFill/>
            </a:ln>
          </p:spPr>
        </p:pic>
        <p:pic>
          <p:nvPicPr>
            <p:cNvPr descr="no.png" id="154" name="Google Shape;154;g11ec82655b6_2_303"/>
            <p:cNvPicPr preferRelativeResize="0"/>
            <p:nvPr/>
          </p:nvPicPr>
          <p:blipFill rotWithShape="1">
            <a:blip r:embed="rId18">
              <a:alphaModFix/>
            </a:blip>
            <a:srcRect b="0" l="0" r="0" t="0"/>
            <a:stretch/>
          </p:blipFill>
          <p:spPr>
            <a:xfrm>
              <a:off x="5901320" y="4469696"/>
              <a:ext cx="217977" cy="144114"/>
            </a:xfrm>
            <a:prstGeom prst="rect">
              <a:avLst/>
            </a:prstGeom>
            <a:noFill/>
            <a:ln>
              <a:noFill/>
            </a:ln>
          </p:spPr>
        </p:pic>
        <p:pic>
          <p:nvPicPr>
            <p:cNvPr descr="nl.png" id="155" name="Google Shape;155;g11ec82655b6_2_303"/>
            <p:cNvPicPr preferRelativeResize="0"/>
            <p:nvPr/>
          </p:nvPicPr>
          <p:blipFill rotWithShape="1">
            <a:blip r:embed="rId19">
              <a:alphaModFix/>
            </a:blip>
            <a:srcRect b="0" l="0" r="0" t="0"/>
            <a:stretch/>
          </p:blipFill>
          <p:spPr>
            <a:xfrm>
              <a:off x="6272460" y="4469696"/>
              <a:ext cx="217977" cy="144114"/>
            </a:xfrm>
            <a:prstGeom prst="rect">
              <a:avLst/>
            </a:prstGeom>
            <a:noFill/>
            <a:ln>
              <a:noFill/>
            </a:ln>
          </p:spPr>
        </p:pic>
        <p:pic>
          <p:nvPicPr>
            <p:cNvPr descr="pl.png" id="156" name="Google Shape;156;g11ec82655b6_2_303"/>
            <p:cNvPicPr preferRelativeResize="0"/>
            <p:nvPr/>
          </p:nvPicPr>
          <p:blipFill rotWithShape="1">
            <a:blip r:embed="rId20">
              <a:alphaModFix/>
            </a:blip>
            <a:srcRect b="0" l="0" r="0" t="0"/>
            <a:stretch/>
          </p:blipFill>
          <p:spPr>
            <a:xfrm>
              <a:off x="6643600" y="4469696"/>
              <a:ext cx="217977" cy="144114"/>
            </a:xfrm>
            <a:prstGeom prst="rect">
              <a:avLst/>
            </a:prstGeom>
            <a:noFill/>
            <a:ln>
              <a:noFill/>
            </a:ln>
          </p:spPr>
        </p:pic>
        <p:pic>
          <p:nvPicPr>
            <p:cNvPr descr="pt.png" id="157" name="Google Shape;157;g11ec82655b6_2_303"/>
            <p:cNvPicPr preferRelativeResize="0"/>
            <p:nvPr/>
          </p:nvPicPr>
          <p:blipFill rotWithShape="1">
            <a:blip r:embed="rId21">
              <a:alphaModFix/>
            </a:blip>
            <a:srcRect b="0" l="0" r="0" t="0"/>
            <a:stretch/>
          </p:blipFill>
          <p:spPr>
            <a:xfrm>
              <a:off x="7014740" y="4469696"/>
              <a:ext cx="217977" cy="144114"/>
            </a:xfrm>
            <a:prstGeom prst="rect">
              <a:avLst/>
            </a:prstGeom>
            <a:noFill/>
            <a:ln>
              <a:noFill/>
            </a:ln>
          </p:spPr>
        </p:pic>
        <p:pic>
          <p:nvPicPr>
            <p:cNvPr descr="cz.png" id="158" name="Google Shape;158;g11ec82655b6_2_303"/>
            <p:cNvPicPr preferRelativeResize="0"/>
            <p:nvPr/>
          </p:nvPicPr>
          <p:blipFill rotWithShape="1">
            <a:blip r:embed="rId22">
              <a:alphaModFix/>
            </a:blip>
            <a:srcRect b="0" l="0" r="0" t="0"/>
            <a:stretch/>
          </p:blipFill>
          <p:spPr>
            <a:xfrm>
              <a:off x="7385880" y="4469696"/>
              <a:ext cx="217977" cy="144114"/>
            </a:xfrm>
            <a:prstGeom prst="rect">
              <a:avLst/>
            </a:prstGeom>
            <a:noFill/>
            <a:ln>
              <a:noFill/>
            </a:ln>
          </p:spPr>
        </p:pic>
        <p:pic>
          <p:nvPicPr>
            <p:cNvPr descr="ro.png" id="159" name="Google Shape;159;g11ec82655b6_2_303"/>
            <p:cNvPicPr preferRelativeResize="0"/>
            <p:nvPr/>
          </p:nvPicPr>
          <p:blipFill rotWithShape="1">
            <a:blip r:embed="rId23">
              <a:alphaModFix/>
            </a:blip>
            <a:srcRect b="0" l="0" r="0" t="0"/>
            <a:stretch/>
          </p:blipFill>
          <p:spPr>
            <a:xfrm>
              <a:off x="7757020" y="4469696"/>
              <a:ext cx="217977" cy="144114"/>
            </a:xfrm>
            <a:prstGeom prst="rect">
              <a:avLst/>
            </a:prstGeom>
            <a:noFill/>
            <a:ln>
              <a:noFill/>
            </a:ln>
          </p:spPr>
        </p:pic>
        <p:pic>
          <p:nvPicPr>
            <p:cNvPr descr="se.png" id="160" name="Google Shape;160;g11ec82655b6_2_303"/>
            <p:cNvPicPr preferRelativeResize="0"/>
            <p:nvPr/>
          </p:nvPicPr>
          <p:blipFill rotWithShape="1">
            <a:blip r:embed="rId24">
              <a:alphaModFix/>
            </a:blip>
            <a:srcRect b="0" l="0" r="0" t="0"/>
            <a:stretch/>
          </p:blipFill>
          <p:spPr>
            <a:xfrm>
              <a:off x="8499300" y="4469696"/>
              <a:ext cx="217977" cy="144114"/>
            </a:xfrm>
            <a:prstGeom prst="rect">
              <a:avLst/>
            </a:prstGeom>
            <a:noFill/>
            <a:ln>
              <a:noFill/>
            </a:ln>
          </p:spPr>
        </p:pic>
        <p:pic>
          <p:nvPicPr>
            <p:cNvPr descr="ch.png" id="161" name="Google Shape;161;g11ec82655b6_2_303"/>
            <p:cNvPicPr preferRelativeResize="0"/>
            <p:nvPr/>
          </p:nvPicPr>
          <p:blipFill rotWithShape="1">
            <a:blip r:embed="rId25">
              <a:alphaModFix/>
            </a:blip>
            <a:srcRect b="0" l="0" r="0" t="0"/>
            <a:stretch/>
          </p:blipFill>
          <p:spPr>
            <a:xfrm>
              <a:off x="8870442" y="4469696"/>
              <a:ext cx="217977" cy="144114"/>
            </a:xfrm>
            <a:prstGeom prst="rect">
              <a:avLst/>
            </a:prstGeom>
            <a:noFill/>
            <a:ln>
              <a:noFill/>
            </a:ln>
          </p:spPr>
        </p:pic>
        <p:pic>
          <p:nvPicPr>
            <p:cNvPr descr="uk.png" id="162" name="Google Shape;162;g11ec82655b6_2_303"/>
            <p:cNvPicPr preferRelativeResize="0"/>
            <p:nvPr/>
          </p:nvPicPr>
          <p:blipFill rotWithShape="1">
            <a:blip r:embed="rId26">
              <a:alphaModFix/>
            </a:blip>
            <a:srcRect b="0" l="0" r="0" t="0"/>
            <a:stretch/>
          </p:blipFill>
          <p:spPr>
            <a:xfrm>
              <a:off x="8128160" y="4469696"/>
              <a:ext cx="217977" cy="144114"/>
            </a:xfrm>
            <a:prstGeom prst="rect">
              <a:avLst/>
            </a:prstGeom>
            <a:noFill/>
            <a:ln>
              <a:noFill/>
            </a:ln>
          </p:spPr>
        </p:pic>
        <p:pic>
          <p:nvPicPr>
            <p:cNvPr id="163" name="Google Shape;163;g11ec82655b6_2_303"/>
            <p:cNvPicPr preferRelativeResize="0"/>
            <p:nvPr/>
          </p:nvPicPr>
          <p:blipFill rotWithShape="1">
            <a:blip r:embed="rId27">
              <a:alphaModFix/>
            </a:blip>
            <a:srcRect b="0" l="0" r="0" t="0"/>
            <a:stretch/>
          </p:blipFill>
          <p:spPr>
            <a:xfrm>
              <a:off x="9408598" y="4469696"/>
              <a:ext cx="216000" cy="144000"/>
            </a:xfrm>
            <a:prstGeom prst="rect">
              <a:avLst/>
            </a:prstGeom>
            <a:noFill/>
            <a:ln>
              <a:noFill/>
            </a:ln>
          </p:spPr>
        </p:pic>
        <p:pic>
          <p:nvPicPr>
            <p:cNvPr id="164" name="Google Shape;164;g11ec82655b6_2_303"/>
            <p:cNvPicPr preferRelativeResize="0"/>
            <p:nvPr/>
          </p:nvPicPr>
          <p:blipFill rotWithShape="1">
            <a:blip r:embed="rId28">
              <a:alphaModFix/>
            </a:blip>
            <a:srcRect b="0" l="0" r="0" t="0"/>
            <a:stretch/>
          </p:blipFill>
          <p:spPr>
            <a:xfrm>
              <a:off x="9768386" y="4469696"/>
              <a:ext cx="216000" cy="144000"/>
            </a:xfrm>
            <a:prstGeom prst="rect">
              <a:avLst/>
            </a:prstGeom>
            <a:noFill/>
            <a:ln>
              <a:noFill/>
            </a:ln>
          </p:spPr>
        </p:pic>
        <p:pic>
          <p:nvPicPr>
            <p:cNvPr descr="ca.png" id="165" name="Google Shape;165;g11ec82655b6_2_303"/>
            <p:cNvPicPr preferRelativeResize="0"/>
            <p:nvPr/>
          </p:nvPicPr>
          <p:blipFill rotWithShape="1">
            <a:blip r:embed="rId29">
              <a:alphaModFix/>
            </a:blip>
            <a:srcRect b="0" l="0" r="0" t="0"/>
            <a:stretch/>
          </p:blipFill>
          <p:spPr>
            <a:xfrm>
              <a:off x="10489245" y="4469696"/>
              <a:ext cx="216000" cy="142807"/>
            </a:xfrm>
            <a:prstGeom prst="rect">
              <a:avLst/>
            </a:prstGeom>
            <a:noFill/>
            <a:ln>
              <a:noFill/>
            </a:ln>
          </p:spPr>
        </p:pic>
        <p:pic>
          <p:nvPicPr>
            <p:cNvPr descr="si.png" id="166" name="Google Shape;166;g11ec82655b6_2_303"/>
            <p:cNvPicPr preferRelativeResize="0"/>
            <p:nvPr/>
          </p:nvPicPr>
          <p:blipFill rotWithShape="1">
            <a:blip r:embed="rId30">
              <a:alphaModFix/>
            </a:blip>
            <a:srcRect b="0" l="0" r="0" t="0"/>
            <a:stretch/>
          </p:blipFill>
          <p:spPr>
            <a:xfrm>
              <a:off x="10128174" y="4469696"/>
              <a:ext cx="217284" cy="143656"/>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500"/>
                                        <p:tgtEl>
                                          <p:spTgt spid="131"/>
                                        </p:tgtEl>
                                      </p:cBhvr>
                                    </p:animEffect>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127"/>
                                        </p:tgtEl>
                                        <p:attrNameLst>
                                          <p:attrName>style.visibility</p:attrName>
                                        </p:attrNameLst>
                                      </p:cBhvr>
                                      <p:to>
                                        <p:strVal val="visible"/>
                                      </p:to>
                                    </p:set>
                                    <p:anim calcmode="lin" valueType="num">
                                      <p:cBhvr additive="base">
                                        <p:cTn dur="500"/>
                                        <p:tgtEl>
                                          <p:spTgt spid="127"/>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500"/>
                                        <p:tgtEl>
                                          <p:spTgt spid="136"/>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500"/>
                                        <p:tgtEl>
                                          <p:spTgt spid="132"/>
                                        </p:tgtEl>
                                      </p:cBhvr>
                                    </p:animEffect>
                                  </p:childTnLst>
                                </p:cTn>
                              </p:par>
                            </p:childTnLst>
                          </p:cTn>
                        </p:par>
                        <p:par>
                          <p:cTn fill="hold">
                            <p:stCondLst>
                              <p:cond delay="2000"/>
                            </p:stCondLst>
                            <p:childTnLst>
                              <p:par>
                                <p:cTn fill="hold" nodeType="afterEffect" presetClass="entr" presetID="2" presetSubtype="2">
                                  <p:stCondLst>
                                    <p:cond delay="0"/>
                                  </p:stCondLst>
                                  <p:childTnLst>
                                    <p:set>
                                      <p:cBhvr>
                                        <p:cTn dur="1" fill="hold">
                                          <p:stCondLst>
                                            <p:cond delay="0"/>
                                          </p:stCondLst>
                                        </p:cTn>
                                        <p:tgtEl>
                                          <p:spTgt spid="133">
                                            <p:txEl>
                                              <p:pRg end="0" st="0"/>
                                            </p:txEl>
                                          </p:spTgt>
                                        </p:tgtEl>
                                        <p:attrNameLst>
                                          <p:attrName>style.visibility</p:attrName>
                                        </p:attrNameLst>
                                      </p:cBhvr>
                                      <p:to>
                                        <p:strVal val="visible"/>
                                      </p:to>
                                    </p:set>
                                    <p:anim calcmode="lin" valueType="num">
                                      <p:cBhvr additive="base">
                                        <p:cTn dur="500"/>
                                        <p:tgtEl>
                                          <p:spTgt spid="133">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35">
                                            <p:txEl>
                                              <p:pRg end="0" st="0"/>
                                            </p:txEl>
                                          </p:spTgt>
                                        </p:tgtEl>
                                        <p:attrNameLst>
                                          <p:attrName>style.visibility</p:attrName>
                                        </p:attrNameLst>
                                      </p:cBhvr>
                                      <p:to>
                                        <p:strVal val="visible"/>
                                      </p:to>
                                    </p:set>
                                    <p:anim calcmode="lin" valueType="num">
                                      <p:cBhvr additive="base">
                                        <p:cTn dur="500"/>
                                        <p:tgtEl>
                                          <p:spTgt spid="135">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34">
                                            <p:txEl>
                                              <p:pRg end="0" st="0"/>
                                            </p:txEl>
                                          </p:spTgt>
                                        </p:tgtEl>
                                        <p:attrNameLst>
                                          <p:attrName>style.visibility</p:attrName>
                                        </p:attrNameLst>
                                      </p:cBhvr>
                                      <p:to>
                                        <p:strVal val="visible"/>
                                      </p:to>
                                    </p:set>
                                    <p:anim calcmode="lin" valueType="num">
                                      <p:cBhvr additive="base">
                                        <p:cTn dur="500"/>
                                        <p:tgtEl>
                                          <p:spTgt spid="134">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35">
                                            <p:txEl>
                                              <p:pRg end="0" st="0"/>
                                            </p:txEl>
                                          </p:spTgt>
                                        </p:tgtEl>
                                        <p:attrNameLst>
                                          <p:attrName>style.visibility</p:attrName>
                                        </p:attrNameLst>
                                      </p:cBhvr>
                                      <p:to>
                                        <p:strVal val="visible"/>
                                      </p:to>
                                    </p:set>
                                    <p:anim calcmode="lin" valueType="num">
                                      <p:cBhvr additive="base">
                                        <p:cTn dur="500"/>
                                        <p:tgtEl>
                                          <p:spTgt spid="135">
                                            <p:txEl>
                                              <p:pRg end="0" st="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2500"/>
                            </p:stCondLst>
                            <p:childTnLst>
                              <p:par>
                                <p:cTn fill="hold" nodeType="afterEffect" presetClass="entr" presetID="1" presetSubtype="0">
                                  <p:stCondLst>
                                    <p:cond delay="0"/>
                                  </p:stCondLst>
                                  <p:childTnLst>
                                    <p:set>
                                      <p:cBhvr>
                                        <p:cTn dur="1" fill="hold">
                                          <p:stCondLst>
                                            <p:cond delay="0"/>
                                          </p:stCondLst>
                                        </p:cTn>
                                        <p:tgtEl>
                                          <p:spTgt spid="138"/>
                                        </p:tgtEl>
                                        <p:attrNameLst>
                                          <p:attrName>style.visibility</p:attrName>
                                        </p:attrNameLst>
                                      </p:cBhvr>
                                      <p:to>
                                        <p:strVal val="visible"/>
                                      </p:to>
                                    </p:set>
                                  </p:childTnLst>
                                </p:cTn>
                              </p:par>
                            </p:childTnLst>
                          </p:cTn>
                        </p:par>
                        <p:par>
                          <p:cTn fill="hold">
                            <p:stCondLst>
                              <p:cond delay="2501"/>
                            </p:stCondLst>
                            <p:childTnLst>
                              <p:par>
                                <p:cTn fill="hold" nodeType="after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500"/>
                                        <p:tgtEl>
                                          <p:spTgt spid="139"/>
                                        </p:tgtEl>
                                      </p:cBhvr>
                                    </p:animEffect>
                                  </p:childTnLst>
                                </p:cTn>
                              </p:par>
                            </p:childTnLst>
                          </p:cTn>
                        </p:par>
                        <p:par>
                          <p:cTn fill="hold">
                            <p:stCondLst>
                              <p:cond delay="3001"/>
                            </p:stCondLst>
                            <p:childTnLst>
                              <p:par>
                                <p:cTn fill="hold" nodeType="afterEffect" presetClass="entr" presetID="2" presetSubtype="8">
                                  <p:stCondLst>
                                    <p:cond delay="0"/>
                                  </p:stCondLst>
                                  <p:childTnLst>
                                    <p:set>
                                      <p:cBhvr>
                                        <p:cTn dur="1" fill="hold">
                                          <p:stCondLst>
                                            <p:cond delay="0"/>
                                          </p:stCondLst>
                                        </p:cTn>
                                        <p:tgtEl>
                                          <p:spTgt spid="140"/>
                                        </p:tgtEl>
                                        <p:attrNameLst>
                                          <p:attrName>style.visibility</p:attrName>
                                        </p:attrNameLst>
                                      </p:cBhvr>
                                      <p:to>
                                        <p:strVal val="visible"/>
                                      </p:to>
                                    </p:set>
                                    <p:anim calcmode="lin" valueType="num">
                                      <p:cBhvr additive="base">
                                        <p:cTn dur="1500"/>
                                        <p:tgtEl>
                                          <p:spTgt spid="14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EAR1">
  <p:cSld name="1_CLEAR1">
    <p:spTree>
      <p:nvGrpSpPr>
        <p:cNvPr id="167" name="Shape 167"/>
        <p:cNvGrpSpPr/>
        <p:nvPr/>
      </p:nvGrpSpPr>
      <p:grpSpPr>
        <a:xfrm>
          <a:off x="0" y="0"/>
          <a:ext cx="0" cy="0"/>
          <a:chOff x="0" y="0"/>
          <a:chExt cx="0" cy="0"/>
        </a:xfrm>
      </p:grpSpPr>
      <p:sp>
        <p:nvSpPr>
          <p:cNvPr id="168" name="Google Shape;168;g11ec82655b6_2_345"/>
          <p:cNvSpPr/>
          <p:nvPr/>
        </p:nvSpPr>
        <p:spPr>
          <a:xfrm>
            <a:off x="0" y="0"/>
            <a:ext cx="12192013" cy="882193"/>
          </a:xfrm>
          <a:prstGeom prst="rect">
            <a:avLst/>
          </a:prstGeom>
          <a:solidFill>
            <a:srgbClr val="00324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72">
              <a:solidFill>
                <a:schemeClr val="lt1"/>
              </a:solidFill>
              <a:latin typeface="Verdana"/>
              <a:ea typeface="Verdana"/>
              <a:cs typeface="Verdana"/>
              <a:sym typeface="Verdana"/>
            </a:endParaRPr>
          </a:p>
        </p:txBody>
      </p:sp>
      <p:sp>
        <p:nvSpPr>
          <p:cNvPr id="169" name="Google Shape;169;g11ec82655b6_2_345"/>
          <p:cNvSpPr txBox="1"/>
          <p:nvPr>
            <p:ph type="title"/>
          </p:nvPr>
        </p:nvSpPr>
        <p:spPr>
          <a:xfrm>
            <a:off x="215411" y="154800"/>
            <a:ext cx="10081244"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g11ec82655b6_2_345"/>
          <p:cNvSpPr txBox="1"/>
          <p:nvPr>
            <p:ph idx="1" type="body"/>
          </p:nvPr>
        </p:nvSpPr>
        <p:spPr>
          <a:xfrm>
            <a:off x="219001" y="882196"/>
            <a:ext cx="1173273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lvl1pPr>
            <a:lvl2pPr indent="-228600" lvl="1" marL="914400" algn="l">
              <a:lnSpc>
                <a:spcPct val="119000"/>
              </a:lnSpc>
              <a:spcBef>
                <a:spcPts val="360"/>
              </a:spcBef>
              <a:spcAft>
                <a:spcPts val="0"/>
              </a:spcAft>
              <a:buSzPts val="1800"/>
              <a:buNone/>
              <a:defRPr sz="1800"/>
            </a:lvl2pPr>
            <a:lvl3pPr indent="-228600" lvl="2" marL="1371600" algn="l">
              <a:lnSpc>
                <a:spcPct val="119000"/>
              </a:lnSpc>
              <a:spcBef>
                <a:spcPts val="360"/>
              </a:spcBef>
              <a:spcAft>
                <a:spcPts val="0"/>
              </a:spcAft>
              <a:buSzPts val="1800"/>
              <a:buNone/>
              <a:defRPr sz="1800"/>
            </a:lvl3pPr>
            <a:lvl4pPr indent="-228600" lvl="3" marL="1828800" algn="l">
              <a:lnSpc>
                <a:spcPct val="119000"/>
              </a:lnSpc>
              <a:spcBef>
                <a:spcPts val="360"/>
              </a:spcBef>
              <a:spcAft>
                <a:spcPts val="0"/>
              </a:spcAft>
              <a:buSzPts val="1800"/>
              <a:buNone/>
              <a:defRPr sz="1800"/>
            </a:lvl4pPr>
            <a:lvl5pPr indent="-228600" lvl="4" marL="2286000" algn="l">
              <a:lnSpc>
                <a:spcPct val="119000"/>
              </a:lnSpc>
              <a:spcBef>
                <a:spcPts val="360"/>
              </a:spcBef>
              <a:spcAft>
                <a:spcPts val="0"/>
              </a:spcAft>
              <a:buSzPts val="1800"/>
              <a:buNone/>
              <a:defRPr sz="1800"/>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pic>
        <p:nvPicPr>
          <p:cNvPr id="171" name="Google Shape;171;g11ec82655b6_2_345"/>
          <p:cNvPicPr preferRelativeResize="0"/>
          <p:nvPr/>
        </p:nvPicPr>
        <p:blipFill rotWithShape="1">
          <a:blip r:embed="rId2">
            <a:alphaModFix/>
          </a:blip>
          <a:srcRect b="0" l="0" r="0" t="0"/>
          <a:stretch/>
        </p:blipFill>
        <p:spPr>
          <a:xfrm>
            <a:off x="10303326" y="-216085"/>
            <a:ext cx="2088184" cy="1310418"/>
          </a:xfrm>
          <a:prstGeom prst="rect">
            <a:avLst/>
          </a:prstGeom>
          <a:noFill/>
          <a:ln>
            <a:noFill/>
          </a:ln>
        </p:spPr>
      </p:pic>
      <p:cxnSp>
        <p:nvCxnSpPr>
          <p:cNvPr id="172" name="Google Shape;172;g11ec82655b6_2_345"/>
          <p:cNvCxnSpPr/>
          <p:nvPr/>
        </p:nvCxnSpPr>
        <p:spPr>
          <a:xfrm>
            <a:off x="220831" y="6422971"/>
            <a:ext cx="11704009"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3">
  <p:cSld name="CLEAR3">
    <p:spTree>
      <p:nvGrpSpPr>
        <p:cNvPr id="173" name="Shape 173"/>
        <p:cNvGrpSpPr/>
        <p:nvPr/>
      </p:nvGrpSpPr>
      <p:grpSpPr>
        <a:xfrm>
          <a:off x="0" y="0"/>
          <a:ext cx="0" cy="0"/>
          <a:chOff x="0" y="0"/>
          <a:chExt cx="0" cy="0"/>
        </a:xfrm>
      </p:grpSpPr>
      <p:sp>
        <p:nvSpPr>
          <p:cNvPr id="174" name="Google Shape;174;g11ec82655b6_2_351"/>
          <p:cNvSpPr txBox="1"/>
          <p:nvPr>
            <p:ph type="title"/>
          </p:nvPr>
        </p:nvSpPr>
        <p:spPr>
          <a:xfrm>
            <a:off x="215411" y="154800"/>
            <a:ext cx="10081244"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g11ec82655b6_2_351"/>
          <p:cNvSpPr txBox="1"/>
          <p:nvPr>
            <p:ph idx="1" type="body"/>
          </p:nvPr>
        </p:nvSpPr>
        <p:spPr>
          <a:xfrm>
            <a:off x="219001" y="882193"/>
            <a:ext cx="1173273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lvl1pPr>
            <a:lvl2pPr indent="-228600" lvl="1" marL="914400" algn="l">
              <a:lnSpc>
                <a:spcPct val="119000"/>
              </a:lnSpc>
              <a:spcBef>
                <a:spcPts val="360"/>
              </a:spcBef>
              <a:spcAft>
                <a:spcPts val="0"/>
              </a:spcAft>
              <a:buSzPts val="1800"/>
              <a:buNone/>
              <a:defRPr sz="1800"/>
            </a:lvl2pPr>
            <a:lvl3pPr indent="-228600" lvl="2" marL="1371600" algn="l">
              <a:lnSpc>
                <a:spcPct val="119000"/>
              </a:lnSpc>
              <a:spcBef>
                <a:spcPts val="360"/>
              </a:spcBef>
              <a:spcAft>
                <a:spcPts val="0"/>
              </a:spcAft>
              <a:buSzPts val="1800"/>
              <a:buNone/>
              <a:defRPr sz="1800"/>
            </a:lvl3pPr>
            <a:lvl4pPr indent="-228600" lvl="3" marL="1828800" algn="l">
              <a:lnSpc>
                <a:spcPct val="119000"/>
              </a:lnSpc>
              <a:spcBef>
                <a:spcPts val="360"/>
              </a:spcBef>
              <a:spcAft>
                <a:spcPts val="0"/>
              </a:spcAft>
              <a:buSzPts val="1800"/>
              <a:buNone/>
              <a:defRPr sz="1800"/>
            </a:lvl4pPr>
            <a:lvl5pPr indent="-228600" lvl="4" marL="2286000" algn="l">
              <a:lnSpc>
                <a:spcPct val="119000"/>
              </a:lnSpc>
              <a:spcBef>
                <a:spcPts val="360"/>
              </a:spcBef>
              <a:spcAft>
                <a:spcPts val="0"/>
              </a:spcAft>
              <a:buSzPts val="1800"/>
              <a:buNone/>
              <a:defRPr sz="1800"/>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176" name="Google Shape;176;g11ec82655b6_2_351"/>
          <p:cNvCxnSpPr/>
          <p:nvPr/>
        </p:nvCxnSpPr>
        <p:spPr>
          <a:xfrm>
            <a:off x="220831" y="6422971"/>
            <a:ext cx="11704009" cy="0"/>
          </a:xfrm>
          <a:prstGeom prst="straightConnector1">
            <a:avLst/>
          </a:prstGeom>
          <a:noFill/>
          <a:ln cap="flat" cmpd="sng" w="9525">
            <a:solidFill>
              <a:srgbClr val="003249"/>
            </a:solidFill>
            <a:prstDash val="solid"/>
            <a:round/>
            <a:headEnd len="sm" w="sm" type="none"/>
            <a:tailEnd len="sm" w="sm" type="none"/>
          </a:ln>
        </p:spPr>
      </p:cxnSp>
      <p:cxnSp>
        <p:nvCxnSpPr>
          <p:cNvPr id="177" name="Google Shape;177;g11ec82655b6_2_351"/>
          <p:cNvCxnSpPr/>
          <p:nvPr/>
        </p:nvCxnSpPr>
        <p:spPr>
          <a:xfrm>
            <a:off x="217667" y="882193"/>
            <a:ext cx="11736321"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4">
  <p:cSld name="CLEAR4">
    <p:spTree>
      <p:nvGrpSpPr>
        <p:cNvPr id="178" name="Shape 178"/>
        <p:cNvGrpSpPr/>
        <p:nvPr/>
      </p:nvGrpSpPr>
      <p:grpSpPr>
        <a:xfrm>
          <a:off x="0" y="0"/>
          <a:ext cx="0" cy="0"/>
          <a:chOff x="0" y="0"/>
          <a:chExt cx="0" cy="0"/>
        </a:xfrm>
      </p:grpSpPr>
      <p:sp>
        <p:nvSpPr>
          <p:cNvPr id="179" name="Google Shape;179;g11ec82655b6_2_356"/>
          <p:cNvSpPr txBox="1"/>
          <p:nvPr>
            <p:ph type="title"/>
          </p:nvPr>
        </p:nvSpPr>
        <p:spPr>
          <a:xfrm>
            <a:off x="215411" y="154800"/>
            <a:ext cx="10081244"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solidFill>
                  <a:srgbClr val="0032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g11ec82655b6_2_356"/>
          <p:cNvSpPr txBox="1"/>
          <p:nvPr>
            <p:ph idx="1" type="body"/>
          </p:nvPr>
        </p:nvSpPr>
        <p:spPr>
          <a:xfrm>
            <a:off x="218262" y="1673225"/>
            <a:ext cx="5788850" cy="431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lvl1pPr>
            <a:lvl2pPr indent="-228600" lvl="1" marL="914400" algn="l">
              <a:lnSpc>
                <a:spcPct val="119000"/>
              </a:lnSpc>
              <a:spcBef>
                <a:spcPts val="360"/>
              </a:spcBef>
              <a:spcAft>
                <a:spcPts val="0"/>
              </a:spcAft>
              <a:buSzPts val="1800"/>
              <a:buNone/>
              <a:defRPr sz="1800"/>
            </a:lvl2pPr>
            <a:lvl3pPr indent="-228600" lvl="2" marL="1371600" algn="l">
              <a:lnSpc>
                <a:spcPct val="119000"/>
              </a:lnSpc>
              <a:spcBef>
                <a:spcPts val="360"/>
              </a:spcBef>
              <a:spcAft>
                <a:spcPts val="0"/>
              </a:spcAft>
              <a:buSzPts val="1800"/>
              <a:buNone/>
              <a:defRPr sz="1800"/>
            </a:lvl3pPr>
            <a:lvl4pPr indent="-228600" lvl="3" marL="1828800" algn="l">
              <a:lnSpc>
                <a:spcPct val="119000"/>
              </a:lnSpc>
              <a:spcBef>
                <a:spcPts val="360"/>
              </a:spcBef>
              <a:spcAft>
                <a:spcPts val="0"/>
              </a:spcAft>
              <a:buSzPts val="1800"/>
              <a:buNone/>
              <a:defRPr sz="1800"/>
            </a:lvl4pPr>
            <a:lvl5pPr indent="-228600" lvl="4" marL="2286000" algn="l">
              <a:lnSpc>
                <a:spcPct val="119000"/>
              </a:lnSpc>
              <a:spcBef>
                <a:spcPts val="360"/>
              </a:spcBef>
              <a:spcAft>
                <a:spcPts val="0"/>
              </a:spcAft>
              <a:buSzPts val="1800"/>
              <a:buNone/>
              <a:defRPr sz="1800"/>
            </a:lvl5pPr>
            <a:lvl6pPr indent="-311276" lvl="5" marL="2743200" algn="l">
              <a:lnSpc>
                <a:spcPct val="119000"/>
              </a:lnSpc>
              <a:spcBef>
                <a:spcPts val="260"/>
              </a:spcBef>
              <a:spcAft>
                <a:spcPts val="0"/>
              </a:spcAft>
              <a:buSzPts val="1302"/>
              <a:buChar char="–"/>
              <a:defRPr sz="1302"/>
            </a:lvl6pPr>
            <a:lvl7pPr indent="-311276" lvl="6" marL="3200400" algn="l">
              <a:lnSpc>
                <a:spcPct val="119000"/>
              </a:lnSpc>
              <a:spcBef>
                <a:spcPts val="260"/>
              </a:spcBef>
              <a:spcAft>
                <a:spcPts val="0"/>
              </a:spcAft>
              <a:buSzPts val="1302"/>
              <a:buChar char="–"/>
              <a:defRPr sz="1302"/>
            </a:lvl7pPr>
            <a:lvl8pPr indent="-311277" lvl="7" marL="3657600" algn="l">
              <a:lnSpc>
                <a:spcPct val="119000"/>
              </a:lnSpc>
              <a:spcBef>
                <a:spcPts val="260"/>
              </a:spcBef>
              <a:spcAft>
                <a:spcPts val="0"/>
              </a:spcAft>
              <a:buSzPts val="1302"/>
              <a:buChar char="–"/>
              <a:defRPr sz="1302"/>
            </a:lvl8pPr>
            <a:lvl9pPr indent="-311277" lvl="8" marL="4114800" algn="l">
              <a:lnSpc>
                <a:spcPct val="119000"/>
              </a:lnSpc>
              <a:spcBef>
                <a:spcPts val="260"/>
              </a:spcBef>
              <a:spcAft>
                <a:spcPts val="0"/>
              </a:spcAft>
              <a:buSzPts val="1302"/>
              <a:buChar char="–"/>
              <a:defRPr sz="1302"/>
            </a:lvl9pPr>
          </a:lstStyle>
          <a:p/>
        </p:txBody>
      </p:sp>
      <p:sp>
        <p:nvSpPr>
          <p:cNvPr id="181" name="Google Shape;181;g11ec82655b6_2_356"/>
          <p:cNvSpPr txBox="1"/>
          <p:nvPr>
            <p:ph idx="2" type="body"/>
          </p:nvPr>
        </p:nvSpPr>
        <p:spPr>
          <a:xfrm>
            <a:off x="6210304" y="1673225"/>
            <a:ext cx="5747145" cy="431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lvl1pPr>
            <a:lvl2pPr indent="-228600" lvl="1" marL="914400" algn="l">
              <a:lnSpc>
                <a:spcPct val="119000"/>
              </a:lnSpc>
              <a:spcBef>
                <a:spcPts val="360"/>
              </a:spcBef>
              <a:spcAft>
                <a:spcPts val="0"/>
              </a:spcAft>
              <a:buSzPts val="1800"/>
              <a:buNone/>
              <a:defRPr sz="1800"/>
            </a:lvl2pPr>
            <a:lvl3pPr indent="-228600" lvl="2" marL="1371600" algn="l">
              <a:lnSpc>
                <a:spcPct val="119000"/>
              </a:lnSpc>
              <a:spcBef>
                <a:spcPts val="360"/>
              </a:spcBef>
              <a:spcAft>
                <a:spcPts val="0"/>
              </a:spcAft>
              <a:buSzPts val="1800"/>
              <a:buNone/>
              <a:defRPr sz="1800"/>
            </a:lvl3pPr>
            <a:lvl4pPr indent="-228600" lvl="3" marL="1828800" algn="l">
              <a:lnSpc>
                <a:spcPct val="119000"/>
              </a:lnSpc>
              <a:spcBef>
                <a:spcPts val="360"/>
              </a:spcBef>
              <a:spcAft>
                <a:spcPts val="0"/>
              </a:spcAft>
              <a:buSzPts val="1800"/>
              <a:buNone/>
              <a:defRPr sz="1800"/>
            </a:lvl4pPr>
            <a:lvl5pPr indent="-228600" lvl="4" marL="2286000" algn="l">
              <a:lnSpc>
                <a:spcPct val="119000"/>
              </a:lnSpc>
              <a:spcBef>
                <a:spcPts val="360"/>
              </a:spcBef>
              <a:spcAft>
                <a:spcPts val="0"/>
              </a:spcAft>
              <a:buSzPts val="1800"/>
              <a:buNone/>
              <a:defRPr sz="1800"/>
            </a:lvl5pPr>
            <a:lvl6pPr indent="-311276" lvl="5" marL="2743200" algn="l">
              <a:lnSpc>
                <a:spcPct val="119000"/>
              </a:lnSpc>
              <a:spcBef>
                <a:spcPts val="260"/>
              </a:spcBef>
              <a:spcAft>
                <a:spcPts val="0"/>
              </a:spcAft>
              <a:buSzPts val="1302"/>
              <a:buChar char="–"/>
              <a:defRPr sz="1302"/>
            </a:lvl6pPr>
            <a:lvl7pPr indent="-311276" lvl="6" marL="3200400" algn="l">
              <a:lnSpc>
                <a:spcPct val="119000"/>
              </a:lnSpc>
              <a:spcBef>
                <a:spcPts val="260"/>
              </a:spcBef>
              <a:spcAft>
                <a:spcPts val="0"/>
              </a:spcAft>
              <a:buSzPts val="1302"/>
              <a:buChar char="–"/>
              <a:defRPr sz="1302"/>
            </a:lvl7pPr>
            <a:lvl8pPr indent="-311277" lvl="7" marL="3657600" algn="l">
              <a:lnSpc>
                <a:spcPct val="119000"/>
              </a:lnSpc>
              <a:spcBef>
                <a:spcPts val="260"/>
              </a:spcBef>
              <a:spcAft>
                <a:spcPts val="0"/>
              </a:spcAft>
              <a:buSzPts val="1302"/>
              <a:buChar char="–"/>
              <a:defRPr sz="1302"/>
            </a:lvl8pPr>
            <a:lvl9pPr indent="-311277" lvl="8" marL="4114800" algn="l">
              <a:lnSpc>
                <a:spcPct val="119000"/>
              </a:lnSpc>
              <a:spcBef>
                <a:spcPts val="260"/>
              </a:spcBef>
              <a:spcAft>
                <a:spcPts val="0"/>
              </a:spcAft>
              <a:buSzPts val="1302"/>
              <a:buChar char="–"/>
              <a:defRPr sz="1302"/>
            </a:lvl9pPr>
          </a:lstStyle>
          <a:p/>
        </p:txBody>
      </p:sp>
      <p:cxnSp>
        <p:nvCxnSpPr>
          <p:cNvPr id="182" name="Google Shape;182;g11ec82655b6_2_356"/>
          <p:cNvCxnSpPr/>
          <p:nvPr/>
        </p:nvCxnSpPr>
        <p:spPr>
          <a:xfrm>
            <a:off x="220831" y="6422971"/>
            <a:ext cx="11704009" cy="0"/>
          </a:xfrm>
          <a:prstGeom prst="straightConnector1">
            <a:avLst/>
          </a:prstGeom>
          <a:noFill/>
          <a:ln cap="flat" cmpd="sng" w="9525">
            <a:solidFill>
              <a:srgbClr val="003249"/>
            </a:solidFill>
            <a:prstDash val="solid"/>
            <a:round/>
            <a:headEnd len="sm" w="sm" type="none"/>
            <a:tailEnd len="sm" w="sm" type="none"/>
          </a:ln>
        </p:spPr>
      </p:cxnSp>
      <p:cxnSp>
        <p:nvCxnSpPr>
          <p:cNvPr id="183" name="Google Shape;183;g11ec82655b6_2_356"/>
          <p:cNvCxnSpPr/>
          <p:nvPr/>
        </p:nvCxnSpPr>
        <p:spPr>
          <a:xfrm>
            <a:off x="217667" y="882193"/>
            <a:ext cx="11736321"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_COLOUR_BG1">
  <p:cSld name="CLEAR_COLOUR_BG1">
    <p:bg>
      <p:bgPr>
        <a:solidFill>
          <a:srgbClr val="E8E9E4"/>
        </a:solidFill>
      </p:bgPr>
    </p:bg>
    <p:spTree>
      <p:nvGrpSpPr>
        <p:cNvPr id="184" name="Shape 184"/>
        <p:cNvGrpSpPr/>
        <p:nvPr/>
      </p:nvGrpSpPr>
      <p:grpSpPr>
        <a:xfrm>
          <a:off x="0" y="0"/>
          <a:ext cx="0" cy="0"/>
          <a:chOff x="0" y="0"/>
          <a:chExt cx="0" cy="0"/>
        </a:xfrm>
      </p:grpSpPr>
      <p:sp>
        <p:nvSpPr>
          <p:cNvPr id="185" name="Google Shape;185;g11ec82655b6_2_362"/>
          <p:cNvSpPr txBox="1"/>
          <p:nvPr>
            <p:ph type="title"/>
          </p:nvPr>
        </p:nvSpPr>
        <p:spPr>
          <a:xfrm>
            <a:off x="215411" y="154800"/>
            <a:ext cx="10081244"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 name="Google Shape;186;g11ec82655b6_2_362"/>
          <p:cNvSpPr txBox="1"/>
          <p:nvPr>
            <p:ph idx="1" type="body"/>
          </p:nvPr>
        </p:nvSpPr>
        <p:spPr>
          <a:xfrm>
            <a:off x="219001" y="882000"/>
            <a:ext cx="1173273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lvl1pPr>
            <a:lvl2pPr indent="-228600" lvl="1" marL="914400" algn="l">
              <a:lnSpc>
                <a:spcPct val="119000"/>
              </a:lnSpc>
              <a:spcBef>
                <a:spcPts val="360"/>
              </a:spcBef>
              <a:spcAft>
                <a:spcPts val="0"/>
              </a:spcAft>
              <a:buSzPts val="1800"/>
              <a:buNone/>
              <a:defRPr sz="1800"/>
            </a:lvl2pPr>
            <a:lvl3pPr indent="-228600" lvl="2" marL="1371600" algn="l">
              <a:lnSpc>
                <a:spcPct val="119000"/>
              </a:lnSpc>
              <a:spcBef>
                <a:spcPts val="360"/>
              </a:spcBef>
              <a:spcAft>
                <a:spcPts val="0"/>
              </a:spcAft>
              <a:buSzPts val="1800"/>
              <a:buNone/>
              <a:defRPr sz="1800"/>
            </a:lvl3pPr>
            <a:lvl4pPr indent="-228600" lvl="3" marL="1828800" algn="l">
              <a:lnSpc>
                <a:spcPct val="119000"/>
              </a:lnSpc>
              <a:spcBef>
                <a:spcPts val="360"/>
              </a:spcBef>
              <a:spcAft>
                <a:spcPts val="0"/>
              </a:spcAft>
              <a:buSzPts val="1800"/>
              <a:buNone/>
              <a:defRPr sz="1800"/>
            </a:lvl4pPr>
            <a:lvl5pPr indent="-228600" lvl="4" marL="2286000" algn="l">
              <a:lnSpc>
                <a:spcPct val="119000"/>
              </a:lnSpc>
              <a:spcBef>
                <a:spcPts val="360"/>
              </a:spcBef>
              <a:spcAft>
                <a:spcPts val="0"/>
              </a:spcAft>
              <a:buSzPts val="1800"/>
              <a:buNone/>
              <a:defRPr sz="1800"/>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187" name="Google Shape;187;g11ec82655b6_2_362"/>
          <p:cNvCxnSpPr/>
          <p:nvPr/>
        </p:nvCxnSpPr>
        <p:spPr>
          <a:xfrm>
            <a:off x="220831" y="6422971"/>
            <a:ext cx="11704009" cy="0"/>
          </a:xfrm>
          <a:prstGeom prst="straightConnector1">
            <a:avLst/>
          </a:prstGeom>
          <a:noFill/>
          <a:ln cap="flat" cmpd="sng" w="9525">
            <a:solidFill>
              <a:srgbClr val="003249"/>
            </a:solidFill>
            <a:prstDash val="solid"/>
            <a:round/>
            <a:headEnd len="sm" w="sm" type="none"/>
            <a:tailEnd len="sm" w="sm" type="none"/>
          </a:ln>
        </p:spPr>
      </p:cxnSp>
      <p:cxnSp>
        <p:nvCxnSpPr>
          <p:cNvPr id="188" name="Google Shape;188;g11ec82655b6_2_362"/>
          <p:cNvCxnSpPr/>
          <p:nvPr/>
        </p:nvCxnSpPr>
        <p:spPr>
          <a:xfrm>
            <a:off x="217667" y="882193"/>
            <a:ext cx="11736321"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EAR_COLOUR_BG2">
  <p:cSld name="1_CLEAR_COLOUR_BG2">
    <p:bg>
      <p:bgPr>
        <a:solidFill>
          <a:srgbClr val="76C8AE"/>
        </a:solidFill>
      </p:bgPr>
    </p:bg>
    <p:spTree>
      <p:nvGrpSpPr>
        <p:cNvPr id="189" name="Shape 189"/>
        <p:cNvGrpSpPr/>
        <p:nvPr/>
      </p:nvGrpSpPr>
      <p:grpSpPr>
        <a:xfrm>
          <a:off x="0" y="0"/>
          <a:ext cx="0" cy="0"/>
          <a:chOff x="0" y="0"/>
          <a:chExt cx="0" cy="0"/>
        </a:xfrm>
      </p:grpSpPr>
      <p:sp>
        <p:nvSpPr>
          <p:cNvPr id="190" name="Google Shape;190;g11ec82655b6_2_367"/>
          <p:cNvSpPr txBox="1"/>
          <p:nvPr>
            <p:ph type="title"/>
          </p:nvPr>
        </p:nvSpPr>
        <p:spPr>
          <a:xfrm>
            <a:off x="215411" y="154800"/>
            <a:ext cx="10081244"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g11ec82655b6_2_367"/>
          <p:cNvSpPr txBox="1"/>
          <p:nvPr>
            <p:ph idx="1" type="body"/>
          </p:nvPr>
        </p:nvSpPr>
        <p:spPr>
          <a:xfrm>
            <a:off x="218263" y="882000"/>
            <a:ext cx="1173273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solidFill>
                  <a:srgbClr val="006762"/>
                </a:solidFill>
              </a:defRPr>
            </a:lvl1pPr>
            <a:lvl2pPr indent="-228600" lvl="1" marL="914400" algn="l">
              <a:lnSpc>
                <a:spcPct val="119000"/>
              </a:lnSpc>
              <a:spcBef>
                <a:spcPts val="360"/>
              </a:spcBef>
              <a:spcAft>
                <a:spcPts val="0"/>
              </a:spcAft>
              <a:buSzPts val="1800"/>
              <a:buNone/>
              <a:defRPr sz="1800">
                <a:solidFill>
                  <a:srgbClr val="006762"/>
                </a:solidFill>
              </a:defRPr>
            </a:lvl2pPr>
            <a:lvl3pPr indent="-228600" lvl="2" marL="1371600" algn="l">
              <a:lnSpc>
                <a:spcPct val="119000"/>
              </a:lnSpc>
              <a:spcBef>
                <a:spcPts val="360"/>
              </a:spcBef>
              <a:spcAft>
                <a:spcPts val="0"/>
              </a:spcAft>
              <a:buSzPts val="1800"/>
              <a:buNone/>
              <a:defRPr sz="1800">
                <a:solidFill>
                  <a:srgbClr val="006762"/>
                </a:solidFill>
              </a:defRPr>
            </a:lvl3pPr>
            <a:lvl4pPr indent="-228600" lvl="3" marL="1828800" algn="l">
              <a:lnSpc>
                <a:spcPct val="119000"/>
              </a:lnSpc>
              <a:spcBef>
                <a:spcPts val="360"/>
              </a:spcBef>
              <a:spcAft>
                <a:spcPts val="0"/>
              </a:spcAft>
              <a:buSzPts val="1800"/>
              <a:buNone/>
              <a:defRPr sz="1800">
                <a:solidFill>
                  <a:srgbClr val="006762"/>
                </a:solidFill>
              </a:defRPr>
            </a:lvl4pPr>
            <a:lvl5pPr indent="-228600" lvl="4" marL="2286000" algn="l">
              <a:lnSpc>
                <a:spcPct val="119000"/>
              </a:lnSpc>
              <a:spcBef>
                <a:spcPts val="360"/>
              </a:spcBef>
              <a:spcAft>
                <a:spcPts val="0"/>
              </a:spcAft>
              <a:buSzPts val="1800"/>
              <a:buNone/>
              <a:defRPr sz="1800">
                <a:solidFill>
                  <a:srgbClr val="006762"/>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192" name="Google Shape;192;g11ec82655b6_2_367"/>
          <p:cNvCxnSpPr/>
          <p:nvPr/>
        </p:nvCxnSpPr>
        <p:spPr>
          <a:xfrm>
            <a:off x="220831" y="6422971"/>
            <a:ext cx="11704009" cy="0"/>
          </a:xfrm>
          <a:prstGeom prst="straightConnector1">
            <a:avLst/>
          </a:prstGeom>
          <a:noFill/>
          <a:ln cap="flat" cmpd="sng" w="9525">
            <a:solidFill>
              <a:srgbClr val="003249"/>
            </a:solidFill>
            <a:prstDash val="solid"/>
            <a:round/>
            <a:headEnd len="sm" w="sm" type="none"/>
            <a:tailEnd len="sm" w="sm" type="none"/>
          </a:ln>
        </p:spPr>
      </p:cxnSp>
      <p:cxnSp>
        <p:nvCxnSpPr>
          <p:cNvPr id="193" name="Google Shape;193;g11ec82655b6_2_367"/>
          <p:cNvCxnSpPr/>
          <p:nvPr/>
        </p:nvCxnSpPr>
        <p:spPr>
          <a:xfrm>
            <a:off x="217667" y="882193"/>
            <a:ext cx="11736321"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_COLOUR_BG3">
  <p:cSld name="CLEAR_COLOUR_BG3">
    <p:bg>
      <p:bgPr>
        <a:solidFill>
          <a:srgbClr val="F1666A"/>
        </a:solidFill>
      </p:bgPr>
    </p:bg>
    <p:spTree>
      <p:nvGrpSpPr>
        <p:cNvPr id="194" name="Shape 194"/>
        <p:cNvGrpSpPr/>
        <p:nvPr/>
      </p:nvGrpSpPr>
      <p:grpSpPr>
        <a:xfrm>
          <a:off x="0" y="0"/>
          <a:ext cx="0" cy="0"/>
          <a:chOff x="0" y="0"/>
          <a:chExt cx="0" cy="0"/>
        </a:xfrm>
      </p:grpSpPr>
      <p:sp>
        <p:nvSpPr>
          <p:cNvPr id="195" name="Google Shape;195;g11ec82655b6_2_372"/>
          <p:cNvSpPr txBox="1"/>
          <p:nvPr>
            <p:ph type="title"/>
          </p:nvPr>
        </p:nvSpPr>
        <p:spPr>
          <a:xfrm>
            <a:off x="215411" y="154800"/>
            <a:ext cx="10081244"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g11ec82655b6_2_372"/>
          <p:cNvSpPr txBox="1"/>
          <p:nvPr>
            <p:ph idx="1" type="body"/>
          </p:nvPr>
        </p:nvSpPr>
        <p:spPr>
          <a:xfrm>
            <a:off x="218263" y="882000"/>
            <a:ext cx="1173273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solidFill>
                  <a:srgbClr val="960136"/>
                </a:solidFill>
              </a:defRPr>
            </a:lvl1pPr>
            <a:lvl2pPr indent="-228600" lvl="1" marL="914400" algn="l">
              <a:lnSpc>
                <a:spcPct val="119000"/>
              </a:lnSpc>
              <a:spcBef>
                <a:spcPts val="360"/>
              </a:spcBef>
              <a:spcAft>
                <a:spcPts val="0"/>
              </a:spcAft>
              <a:buSzPts val="1800"/>
              <a:buNone/>
              <a:defRPr sz="1800">
                <a:solidFill>
                  <a:srgbClr val="960136"/>
                </a:solidFill>
              </a:defRPr>
            </a:lvl2pPr>
            <a:lvl3pPr indent="-228600" lvl="2" marL="1371600" algn="l">
              <a:lnSpc>
                <a:spcPct val="119000"/>
              </a:lnSpc>
              <a:spcBef>
                <a:spcPts val="360"/>
              </a:spcBef>
              <a:spcAft>
                <a:spcPts val="0"/>
              </a:spcAft>
              <a:buSzPts val="1800"/>
              <a:buNone/>
              <a:defRPr sz="1800">
                <a:solidFill>
                  <a:srgbClr val="960136"/>
                </a:solidFill>
              </a:defRPr>
            </a:lvl3pPr>
            <a:lvl4pPr indent="-228600" lvl="3" marL="1828800" algn="l">
              <a:lnSpc>
                <a:spcPct val="119000"/>
              </a:lnSpc>
              <a:spcBef>
                <a:spcPts val="360"/>
              </a:spcBef>
              <a:spcAft>
                <a:spcPts val="0"/>
              </a:spcAft>
              <a:buSzPts val="1800"/>
              <a:buNone/>
              <a:defRPr sz="1800">
                <a:solidFill>
                  <a:srgbClr val="960136"/>
                </a:solidFill>
              </a:defRPr>
            </a:lvl4pPr>
            <a:lvl5pPr indent="-228600" lvl="4" marL="2286000" algn="l">
              <a:lnSpc>
                <a:spcPct val="119000"/>
              </a:lnSpc>
              <a:spcBef>
                <a:spcPts val="360"/>
              </a:spcBef>
              <a:spcAft>
                <a:spcPts val="0"/>
              </a:spcAft>
              <a:buSzPts val="1800"/>
              <a:buNone/>
              <a:defRPr sz="1800">
                <a:solidFill>
                  <a:srgbClr val="960136"/>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197" name="Google Shape;197;g11ec82655b6_2_372"/>
          <p:cNvCxnSpPr/>
          <p:nvPr/>
        </p:nvCxnSpPr>
        <p:spPr>
          <a:xfrm>
            <a:off x="220831" y="6422971"/>
            <a:ext cx="11704009" cy="0"/>
          </a:xfrm>
          <a:prstGeom prst="straightConnector1">
            <a:avLst/>
          </a:prstGeom>
          <a:noFill/>
          <a:ln cap="flat" cmpd="sng" w="9525">
            <a:solidFill>
              <a:srgbClr val="003249"/>
            </a:solidFill>
            <a:prstDash val="solid"/>
            <a:round/>
            <a:headEnd len="sm" w="sm" type="none"/>
            <a:tailEnd len="sm" w="sm" type="none"/>
          </a:ln>
        </p:spPr>
      </p:cxnSp>
      <p:cxnSp>
        <p:nvCxnSpPr>
          <p:cNvPr id="198" name="Google Shape;198;g11ec82655b6_2_372"/>
          <p:cNvCxnSpPr/>
          <p:nvPr/>
        </p:nvCxnSpPr>
        <p:spPr>
          <a:xfrm>
            <a:off x="217667" y="882193"/>
            <a:ext cx="11736321"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_COLOUR_BG4">
  <p:cSld name="CLEAR_COLOUR_BG4">
    <p:bg>
      <p:bgPr>
        <a:solidFill>
          <a:srgbClr val="FFCC4E"/>
        </a:solidFill>
      </p:bgPr>
    </p:bg>
    <p:spTree>
      <p:nvGrpSpPr>
        <p:cNvPr id="199" name="Shape 199"/>
        <p:cNvGrpSpPr/>
        <p:nvPr/>
      </p:nvGrpSpPr>
      <p:grpSpPr>
        <a:xfrm>
          <a:off x="0" y="0"/>
          <a:ext cx="0" cy="0"/>
          <a:chOff x="0" y="0"/>
          <a:chExt cx="0" cy="0"/>
        </a:xfrm>
      </p:grpSpPr>
      <p:sp>
        <p:nvSpPr>
          <p:cNvPr id="200" name="Google Shape;200;g11ec82655b6_2_377"/>
          <p:cNvSpPr txBox="1"/>
          <p:nvPr>
            <p:ph type="title"/>
          </p:nvPr>
        </p:nvSpPr>
        <p:spPr>
          <a:xfrm>
            <a:off x="215411" y="154800"/>
            <a:ext cx="10081244"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g11ec82655b6_2_377"/>
          <p:cNvSpPr txBox="1"/>
          <p:nvPr>
            <p:ph idx="1" type="body"/>
          </p:nvPr>
        </p:nvSpPr>
        <p:spPr>
          <a:xfrm>
            <a:off x="218263" y="882192"/>
            <a:ext cx="1173273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solidFill>
                  <a:srgbClr val="A75534"/>
                </a:solidFill>
              </a:defRPr>
            </a:lvl1pPr>
            <a:lvl2pPr indent="-228600" lvl="1" marL="914400" algn="l">
              <a:lnSpc>
                <a:spcPct val="119000"/>
              </a:lnSpc>
              <a:spcBef>
                <a:spcPts val="360"/>
              </a:spcBef>
              <a:spcAft>
                <a:spcPts val="0"/>
              </a:spcAft>
              <a:buSzPts val="1800"/>
              <a:buNone/>
              <a:defRPr sz="1800">
                <a:solidFill>
                  <a:srgbClr val="A75534"/>
                </a:solidFill>
              </a:defRPr>
            </a:lvl2pPr>
            <a:lvl3pPr indent="-228600" lvl="2" marL="1371600" algn="l">
              <a:lnSpc>
                <a:spcPct val="119000"/>
              </a:lnSpc>
              <a:spcBef>
                <a:spcPts val="360"/>
              </a:spcBef>
              <a:spcAft>
                <a:spcPts val="0"/>
              </a:spcAft>
              <a:buSzPts val="1800"/>
              <a:buNone/>
              <a:defRPr sz="1800">
                <a:solidFill>
                  <a:srgbClr val="A75534"/>
                </a:solidFill>
              </a:defRPr>
            </a:lvl3pPr>
            <a:lvl4pPr indent="-228600" lvl="3" marL="1828800" algn="l">
              <a:lnSpc>
                <a:spcPct val="119000"/>
              </a:lnSpc>
              <a:spcBef>
                <a:spcPts val="360"/>
              </a:spcBef>
              <a:spcAft>
                <a:spcPts val="0"/>
              </a:spcAft>
              <a:buSzPts val="1800"/>
              <a:buNone/>
              <a:defRPr sz="1800">
                <a:solidFill>
                  <a:srgbClr val="A75534"/>
                </a:solidFill>
              </a:defRPr>
            </a:lvl4pPr>
            <a:lvl5pPr indent="-228600" lvl="4" marL="2286000" algn="l">
              <a:lnSpc>
                <a:spcPct val="119000"/>
              </a:lnSpc>
              <a:spcBef>
                <a:spcPts val="360"/>
              </a:spcBef>
              <a:spcAft>
                <a:spcPts val="0"/>
              </a:spcAft>
              <a:buSzPts val="1800"/>
              <a:buNone/>
              <a:defRPr sz="1800">
                <a:solidFill>
                  <a:srgbClr val="A75534"/>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202" name="Google Shape;202;g11ec82655b6_2_377"/>
          <p:cNvCxnSpPr/>
          <p:nvPr/>
        </p:nvCxnSpPr>
        <p:spPr>
          <a:xfrm>
            <a:off x="220831" y="6422971"/>
            <a:ext cx="11704009" cy="0"/>
          </a:xfrm>
          <a:prstGeom prst="straightConnector1">
            <a:avLst/>
          </a:prstGeom>
          <a:noFill/>
          <a:ln cap="flat" cmpd="sng" w="9525">
            <a:solidFill>
              <a:srgbClr val="003249"/>
            </a:solidFill>
            <a:prstDash val="solid"/>
            <a:round/>
            <a:headEnd len="sm" w="sm" type="none"/>
            <a:tailEnd len="sm" w="sm" type="none"/>
          </a:ln>
        </p:spPr>
      </p:cxnSp>
      <p:cxnSp>
        <p:nvCxnSpPr>
          <p:cNvPr id="203" name="Google Shape;203;g11ec82655b6_2_377"/>
          <p:cNvCxnSpPr/>
          <p:nvPr/>
        </p:nvCxnSpPr>
        <p:spPr>
          <a:xfrm>
            <a:off x="217667" y="882193"/>
            <a:ext cx="11736321"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23" name="Google Shape;23;p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26" name="Google Shape;26;p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27" name="Google Shape;27;p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8" name="Google Shape;28;p8"/>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29" name="Google Shape;29;p8"/>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0" name="Google Shape;30;p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_COLOUR_BG5">
  <p:cSld name="CLEAR_COLOUR_BG5">
    <p:bg>
      <p:bgPr>
        <a:solidFill>
          <a:srgbClr val="6DCFF6"/>
        </a:solidFill>
      </p:bgPr>
    </p:bg>
    <p:spTree>
      <p:nvGrpSpPr>
        <p:cNvPr id="204" name="Shape 204"/>
        <p:cNvGrpSpPr/>
        <p:nvPr/>
      </p:nvGrpSpPr>
      <p:grpSpPr>
        <a:xfrm>
          <a:off x="0" y="0"/>
          <a:ext cx="0" cy="0"/>
          <a:chOff x="0" y="0"/>
          <a:chExt cx="0" cy="0"/>
        </a:xfrm>
      </p:grpSpPr>
      <p:sp>
        <p:nvSpPr>
          <p:cNvPr id="205" name="Google Shape;205;g11ec82655b6_2_382"/>
          <p:cNvSpPr txBox="1"/>
          <p:nvPr>
            <p:ph type="title"/>
          </p:nvPr>
        </p:nvSpPr>
        <p:spPr>
          <a:xfrm>
            <a:off x="215411" y="154800"/>
            <a:ext cx="10081244"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g11ec82655b6_2_382"/>
          <p:cNvSpPr txBox="1"/>
          <p:nvPr>
            <p:ph idx="1" type="body"/>
          </p:nvPr>
        </p:nvSpPr>
        <p:spPr>
          <a:xfrm>
            <a:off x="218263" y="882192"/>
            <a:ext cx="1173273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solidFill>
                  <a:srgbClr val="1E3378"/>
                </a:solidFill>
              </a:defRPr>
            </a:lvl1pPr>
            <a:lvl2pPr indent="-228600" lvl="1" marL="914400" algn="l">
              <a:lnSpc>
                <a:spcPct val="119000"/>
              </a:lnSpc>
              <a:spcBef>
                <a:spcPts val="360"/>
              </a:spcBef>
              <a:spcAft>
                <a:spcPts val="0"/>
              </a:spcAft>
              <a:buSzPts val="1800"/>
              <a:buNone/>
              <a:defRPr sz="1800">
                <a:solidFill>
                  <a:srgbClr val="1E3378"/>
                </a:solidFill>
              </a:defRPr>
            </a:lvl2pPr>
            <a:lvl3pPr indent="-228600" lvl="2" marL="1371600" algn="l">
              <a:lnSpc>
                <a:spcPct val="119000"/>
              </a:lnSpc>
              <a:spcBef>
                <a:spcPts val="360"/>
              </a:spcBef>
              <a:spcAft>
                <a:spcPts val="0"/>
              </a:spcAft>
              <a:buSzPts val="1800"/>
              <a:buNone/>
              <a:defRPr sz="1800">
                <a:solidFill>
                  <a:srgbClr val="1E3378"/>
                </a:solidFill>
              </a:defRPr>
            </a:lvl3pPr>
            <a:lvl4pPr indent="-228600" lvl="3" marL="1828800" algn="l">
              <a:lnSpc>
                <a:spcPct val="119000"/>
              </a:lnSpc>
              <a:spcBef>
                <a:spcPts val="360"/>
              </a:spcBef>
              <a:spcAft>
                <a:spcPts val="0"/>
              </a:spcAft>
              <a:buSzPts val="1800"/>
              <a:buNone/>
              <a:defRPr sz="1800">
                <a:solidFill>
                  <a:srgbClr val="1E3378"/>
                </a:solidFill>
              </a:defRPr>
            </a:lvl4pPr>
            <a:lvl5pPr indent="-228600" lvl="4" marL="2286000" algn="l">
              <a:lnSpc>
                <a:spcPct val="119000"/>
              </a:lnSpc>
              <a:spcBef>
                <a:spcPts val="360"/>
              </a:spcBef>
              <a:spcAft>
                <a:spcPts val="0"/>
              </a:spcAft>
              <a:buSzPts val="1800"/>
              <a:buNone/>
              <a:defRPr sz="1800">
                <a:solidFill>
                  <a:srgbClr val="1E3378"/>
                </a:solidFill>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207" name="Google Shape;207;g11ec82655b6_2_382"/>
          <p:cNvCxnSpPr/>
          <p:nvPr/>
        </p:nvCxnSpPr>
        <p:spPr>
          <a:xfrm>
            <a:off x="220831" y="6422971"/>
            <a:ext cx="11704009" cy="0"/>
          </a:xfrm>
          <a:prstGeom prst="straightConnector1">
            <a:avLst/>
          </a:prstGeom>
          <a:noFill/>
          <a:ln cap="flat" cmpd="sng" w="9525">
            <a:solidFill>
              <a:srgbClr val="003249"/>
            </a:solidFill>
            <a:prstDash val="solid"/>
            <a:round/>
            <a:headEnd len="sm" w="sm" type="none"/>
            <a:tailEnd len="sm" w="sm" type="none"/>
          </a:ln>
        </p:spPr>
      </p:cxnSp>
      <p:cxnSp>
        <p:nvCxnSpPr>
          <p:cNvPr id="208" name="Google Shape;208;g11ec82655b6_2_382"/>
          <p:cNvCxnSpPr/>
          <p:nvPr/>
        </p:nvCxnSpPr>
        <p:spPr>
          <a:xfrm>
            <a:off x="217667" y="882193"/>
            <a:ext cx="11736321"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_CLOSING1">
  <p:cSld name="DARK_CLOSING1">
    <p:bg>
      <p:bgPr>
        <a:solidFill>
          <a:srgbClr val="6DCFF6"/>
        </a:solidFill>
      </p:bgPr>
    </p:bg>
    <p:spTree>
      <p:nvGrpSpPr>
        <p:cNvPr id="209" name="Shape 209"/>
        <p:cNvGrpSpPr/>
        <p:nvPr/>
      </p:nvGrpSpPr>
      <p:grpSpPr>
        <a:xfrm>
          <a:off x="0" y="0"/>
          <a:ext cx="0" cy="0"/>
          <a:chOff x="0" y="0"/>
          <a:chExt cx="0" cy="0"/>
        </a:xfrm>
      </p:grpSpPr>
      <p:sp>
        <p:nvSpPr>
          <p:cNvPr id="210" name="Google Shape;210;g11ec82655b6_2_387"/>
          <p:cNvSpPr/>
          <p:nvPr/>
        </p:nvSpPr>
        <p:spPr>
          <a:xfrm>
            <a:off x="-368656" y="0"/>
            <a:ext cx="12560669"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211" name="Google Shape;211;g11ec82655b6_2_387"/>
          <p:cNvSpPr/>
          <p:nvPr/>
        </p:nvSpPr>
        <p:spPr>
          <a:xfrm flipH="1">
            <a:off x="4686306" y="2011304"/>
            <a:ext cx="2819403" cy="2819035"/>
          </a:xfrm>
          <a:prstGeom prst="rect">
            <a:avLst/>
          </a:prstGeom>
          <a:solidFill>
            <a:schemeClr val="lt1"/>
          </a:solidFill>
          <a:ln cap="flat" cmpd="sng" w="9525">
            <a:solidFill>
              <a:srgbClr val="00324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72">
              <a:solidFill>
                <a:schemeClr val="lt1"/>
              </a:solidFill>
              <a:latin typeface="Verdana"/>
              <a:ea typeface="Verdana"/>
              <a:cs typeface="Verdana"/>
              <a:sym typeface="Verdana"/>
            </a:endParaRPr>
          </a:p>
        </p:txBody>
      </p:sp>
      <p:sp>
        <p:nvSpPr>
          <p:cNvPr id="212" name="Google Shape;212;g11ec82655b6_2_387"/>
          <p:cNvSpPr txBox="1"/>
          <p:nvPr/>
        </p:nvSpPr>
        <p:spPr>
          <a:xfrm>
            <a:off x="4686306" y="4524207"/>
            <a:ext cx="2812783" cy="314495"/>
          </a:xfrm>
          <a:prstGeom prst="rect">
            <a:avLst/>
          </a:prstGeom>
          <a:noFill/>
          <a:ln>
            <a:noFill/>
          </a:ln>
        </p:spPr>
        <p:txBody>
          <a:bodyPr anchorCtr="0" anchor="t" bIns="33075" lIns="66150" spcFirstLastPara="1" rIns="66150" wrap="square" tIns="33075">
            <a:normAutofit/>
          </a:bodyPr>
          <a:lstStyle/>
          <a:p>
            <a:pPr indent="0" lvl="0" marL="0" marR="0" rtl="0" algn="r">
              <a:lnSpc>
                <a:spcPct val="90000"/>
              </a:lnSpc>
              <a:spcBef>
                <a:spcPts val="0"/>
              </a:spcBef>
              <a:spcAft>
                <a:spcPts val="0"/>
              </a:spcAft>
              <a:buClr>
                <a:schemeClr val="dk1"/>
              </a:buClr>
              <a:buSzPts val="1013"/>
              <a:buFont typeface="Arial"/>
              <a:buNone/>
            </a:pPr>
            <a:r>
              <a:t/>
            </a:r>
            <a:endParaRPr sz="1013">
              <a:solidFill>
                <a:srgbClr val="8197A6"/>
              </a:solidFill>
              <a:latin typeface="Arial"/>
              <a:ea typeface="Arial"/>
              <a:cs typeface="Arial"/>
              <a:sym typeface="Arial"/>
            </a:endParaRPr>
          </a:p>
        </p:txBody>
      </p:sp>
      <p:sp>
        <p:nvSpPr>
          <p:cNvPr id="213" name="Google Shape;213;g11ec82655b6_2_387"/>
          <p:cNvSpPr txBox="1"/>
          <p:nvPr>
            <p:ph idx="1" type="body"/>
          </p:nvPr>
        </p:nvSpPr>
        <p:spPr>
          <a:xfrm>
            <a:off x="4686306" y="2041527"/>
            <a:ext cx="2819405" cy="2359024"/>
          </a:xfrm>
          <a:prstGeom prst="rect">
            <a:avLst/>
          </a:prstGeom>
          <a:noFill/>
          <a:ln>
            <a:noFill/>
          </a:ln>
        </p:spPr>
        <p:txBody>
          <a:bodyPr anchorCtr="0" anchor="t" bIns="45700" lIns="91425" spcFirstLastPara="1" rIns="91425" wrap="square" tIns="45700">
            <a:normAutofit/>
          </a:bodyPr>
          <a:lstStyle>
            <a:lvl1pPr indent="-228600" lvl="0" marL="457200" algn="l">
              <a:lnSpc>
                <a:spcPct val="119000"/>
              </a:lnSpc>
              <a:spcBef>
                <a:spcPts val="428"/>
              </a:spcBef>
              <a:spcAft>
                <a:spcPts val="0"/>
              </a:spcAft>
              <a:buSzPts val="2140"/>
              <a:buNone/>
              <a:defRPr b="0" sz="2140">
                <a:solidFill>
                  <a:srgbClr val="003249"/>
                </a:solidFill>
                <a:latin typeface="Arial"/>
                <a:ea typeface="Arial"/>
                <a:cs typeface="Arial"/>
                <a:sym typeface="Arial"/>
              </a:defRPr>
            </a:lvl1pPr>
            <a:lvl2pPr indent="-228600" lvl="1" marL="914400" algn="l">
              <a:lnSpc>
                <a:spcPct val="119000"/>
              </a:lnSpc>
              <a:spcBef>
                <a:spcPts val="289"/>
              </a:spcBef>
              <a:spcAft>
                <a:spcPts val="0"/>
              </a:spcAft>
              <a:buSzPts val="1447"/>
              <a:buNone/>
              <a:defRPr b="1" sz="1447"/>
            </a:lvl2pPr>
            <a:lvl3pPr indent="-228600" lvl="2" marL="1371600" algn="l">
              <a:lnSpc>
                <a:spcPct val="119000"/>
              </a:lnSpc>
              <a:spcBef>
                <a:spcPts val="260"/>
              </a:spcBef>
              <a:spcAft>
                <a:spcPts val="0"/>
              </a:spcAft>
              <a:buSzPts val="1302"/>
              <a:buNone/>
              <a:defRPr b="1" sz="1302"/>
            </a:lvl3pPr>
            <a:lvl4pPr indent="-228600" lvl="3" marL="1828800" algn="l">
              <a:lnSpc>
                <a:spcPct val="119000"/>
              </a:lnSpc>
              <a:spcBef>
                <a:spcPts val="231"/>
              </a:spcBef>
              <a:spcAft>
                <a:spcPts val="0"/>
              </a:spcAft>
              <a:buSzPts val="1157"/>
              <a:buNone/>
              <a:defRPr b="1" sz="1157"/>
            </a:lvl4pPr>
            <a:lvl5pPr indent="-228600" lvl="4" marL="2286000" algn="l">
              <a:lnSpc>
                <a:spcPct val="119000"/>
              </a:lnSpc>
              <a:spcBef>
                <a:spcPts val="231"/>
              </a:spcBef>
              <a:spcAft>
                <a:spcPts val="0"/>
              </a:spcAft>
              <a:buSzPts val="1157"/>
              <a:buNone/>
              <a:defRPr b="1" sz="1157"/>
            </a:lvl5pPr>
            <a:lvl6pPr indent="-228600" lvl="5" marL="2743200" algn="l">
              <a:lnSpc>
                <a:spcPct val="119000"/>
              </a:lnSpc>
              <a:spcBef>
                <a:spcPts val="231"/>
              </a:spcBef>
              <a:spcAft>
                <a:spcPts val="0"/>
              </a:spcAft>
              <a:buSzPts val="1157"/>
              <a:buNone/>
              <a:defRPr b="1" sz="1157"/>
            </a:lvl6pPr>
            <a:lvl7pPr indent="-228600" lvl="6" marL="3200400" algn="l">
              <a:lnSpc>
                <a:spcPct val="119000"/>
              </a:lnSpc>
              <a:spcBef>
                <a:spcPts val="231"/>
              </a:spcBef>
              <a:spcAft>
                <a:spcPts val="0"/>
              </a:spcAft>
              <a:buSzPts val="1157"/>
              <a:buNone/>
              <a:defRPr b="1" sz="1157"/>
            </a:lvl7pPr>
            <a:lvl8pPr indent="-228600" lvl="7" marL="3657600" algn="l">
              <a:lnSpc>
                <a:spcPct val="119000"/>
              </a:lnSpc>
              <a:spcBef>
                <a:spcPts val="231"/>
              </a:spcBef>
              <a:spcAft>
                <a:spcPts val="0"/>
              </a:spcAft>
              <a:buSzPts val="1157"/>
              <a:buNone/>
              <a:defRPr b="1" sz="1157"/>
            </a:lvl8pPr>
            <a:lvl9pPr indent="-228600" lvl="8" marL="4114800" algn="l">
              <a:lnSpc>
                <a:spcPct val="119000"/>
              </a:lnSpc>
              <a:spcBef>
                <a:spcPts val="231"/>
              </a:spcBef>
              <a:spcAft>
                <a:spcPts val="0"/>
              </a:spcAft>
              <a:buSzPts val="1157"/>
              <a:buNone/>
              <a:defRPr b="1" sz="1157"/>
            </a:lvl9pPr>
          </a:lstStyle>
          <a:p/>
        </p:txBody>
      </p:sp>
      <p:sp>
        <p:nvSpPr>
          <p:cNvPr id="214" name="Google Shape;214;g11ec82655b6_2_387"/>
          <p:cNvSpPr txBox="1"/>
          <p:nvPr/>
        </p:nvSpPr>
        <p:spPr>
          <a:xfrm>
            <a:off x="4686306" y="1740025"/>
            <a:ext cx="2819405" cy="261521"/>
          </a:xfrm>
          <a:prstGeom prst="rect">
            <a:avLst/>
          </a:prstGeom>
          <a:noFill/>
          <a:ln>
            <a:noFill/>
          </a:ln>
        </p:spPr>
        <p:txBody>
          <a:bodyPr anchorCtr="0" anchor="t" bIns="33075" lIns="66150" spcFirstLastPara="1" rIns="66150" wrap="square" tIns="33075">
            <a:noAutofit/>
          </a:bodyPr>
          <a:lstStyle/>
          <a:p>
            <a:pPr indent="0" lvl="0" marL="0" marR="0" rtl="0" algn="l">
              <a:lnSpc>
                <a:spcPct val="90000"/>
              </a:lnSpc>
              <a:spcBef>
                <a:spcPts val="0"/>
              </a:spcBef>
              <a:spcAft>
                <a:spcPts val="0"/>
              </a:spcAft>
              <a:buClr>
                <a:srgbClr val="8197A6"/>
              </a:buClr>
              <a:buSzPts val="796"/>
              <a:buFont typeface="Arial"/>
              <a:buNone/>
            </a:pPr>
            <a:r>
              <a:rPr lang="en-GB" sz="796">
                <a:solidFill>
                  <a:srgbClr val="8197A6"/>
                </a:solidFill>
                <a:latin typeface="Arial"/>
                <a:ea typeface="Arial"/>
                <a:cs typeface="Arial"/>
                <a:sym typeface="Arial"/>
              </a:rPr>
              <a:t>Produced by</a:t>
            </a:r>
            <a:endParaRPr sz="796">
              <a:solidFill>
                <a:srgbClr val="8197A6"/>
              </a:solidFill>
              <a:latin typeface="Arial"/>
              <a:ea typeface="Arial"/>
              <a:cs typeface="Arial"/>
              <a:sym typeface="Arial"/>
            </a:endParaRPr>
          </a:p>
        </p:txBody>
      </p:sp>
      <p:sp>
        <p:nvSpPr>
          <p:cNvPr id="215" name="Google Shape;215;g11ec82655b6_2_387"/>
          <p:cNvSpPr txBox="1"/>
          <p:nvPr>
            <p:ph idx="2" type="body"/>
          </p:nvPr>
        </p:nvSpPr>
        <p:spPr>
          <a:xfrm>
            <a:off x="4686306" y="4406774"/>
            <a:ext cx="2819405" cy="423565"/>
          </a:xfrm>
          <a:prstGeom prst="rect">
            <a:avLst/>
          </a:prstGeom>
          <a:noFill/>
          <a:ln>
            <a:noFill/>
          </a:ln>
        </p:spPr>
        <p:txBody>
          <a:bodyPr anchorCtr="0" anchor="ctr" bIns="45700" lIns="91425" spcFirstLastPara="1" rIns="91425" wrap="square" tIns="45700">
            <a:noAutofit/>
          </a:bodyPr>
          <a:lstStyle>
            <a:lvl1pPr indent="-228600" lvl="0" marL="457200" algn="l">
              <a:lnSpc>
                <a:spcPct val="119000"/>
              </a:lnSpc>
              <a:spcBef>
                <a:spcPts val="300"/>
              </a:spcBef>
              <a:spcAft>
                <a:spcPts val="0"/>
              </a:spcAft>
              <a:buSzPts val="1500"/>
              <a:buNone/>
              <a:defRPr b="0" sz="1500">
                <a:solidFill>
                  <a:srgbClr val="003249"/>
                </a:solidFill>
                <a:latin typeface="Arial"/>
                <a:ea typeface="Arial"/>
                <a:cs typeface="Arial"/>
                <a:sym typeface="Arial"/>
              </a:defRPr>
            </a:lvl1pPr>
            <a:lvl2pPr indent="-228600" lvl="1" marL="914400" algn="l">
              <a:lnSpc>
                <a:spcPct val="119000"/>
              </a:lnSpc>
              <a:spcBef>
                <a:spcPts val="289"/>
              </a:spcBef>
              <a:spcAft>
                <a:spcPts val="0"/>
              </a:spcAft>
              <a:buSzPts val="1447"/>
              <a:buNone/>
              <a:defRPr b="1" sz="1447"/>
            </a:lvl2pPr>
            <a:lvl3pPr indent="-228600" lvl="2" marL="1371600" algn="l">
              <a:lnSpc>
                <a:spcPct val="119000"/>
              </a:lnSpc>
              <a:spcBef>
                <a:spcPts val="260"/>
              </a:spcBef>
              <a:spcAft>
                <a:spcPts val="0"/>
              </a:spcAft>
              <a:buSzPts val="1302"/>
              <a:buNone/>
              <a:defRPr b="1" sz="1302"/>
            </a:lvl3pPr>
            <a:lvl4pPr indent="-228600" lvl="3" marL="1828800" algn="l">
              <a:lnSpc>
                <a:spcPct val="119000"/>
              </a:lnSpc>
              <a:spcBef>
                <a:spcPts val="231"/>
              </a:spcBef>
              <a:spcAft>
                <a:spcPts val="0"/>
              </a:spcAft>
              <a:buSzPts val="1157"/>
              <a:buNone/>
              <a:defRPr b="1" sz="1157"/>
            </a:lvl4pPr>
            <a:lvl5pPr indent="-228600" lvl="4" marL="2286000" algn="l">
              <a:lnSpc>
                <a:spcPct val="119000"/>
              </a:lnSpc>
              <a:spcBef>
                <a:spcPts val="231"/>
              </a:spcBef>
              <a:spcAft>
                <a:spcPts val="0"/>
              </a:spcAft>
              <a:buSzPts val="1157"/>
              <a:buNone/>
              <a:defRPr b="1" sz="1157"/>
            </a:lvl5pPr>
            <a:lvl6pPr indent="-228600" lvl="5" marL="2743200" algn="l">
              <a:lnSpc>
                <a:spcPct val="119000"/>
              </a:lnSpc>
              <a:spcBef>
                <a:spcPts val="231"/>
              </a:spcBef>
              <a:spcAft>
                <a:spcPts val="0"/>
              </a:spcAft>
              <a:buSzPts val="1157"/>
              <a:buNone/>
              <a:defRPr b="1" sz="1157"/>
            </a:lvl6pPr>
            <a:lvl7pPr indent="-228600" lvl="6" marL="3200400" algn="l">
              <a:lnSpc>
                <a:spcPct val="119000"/>
              </a:lnSpc>
              <a:spcBef>
                <a:spcPts val="231"/>
              </a:spcBef>
              <a:spcAft>
                <a:spcPts val="0"/>
              </a:spcAft>
              <a:buSzPts val="1157"/>
              <a:buNone/>
              <a:defRPr b="1" sz="1157"/>
            </a:lvl7pPr>
            <a:lvl8pPr indent="-228600" lvl="7" marL="3657600" algn="l">
              <a:lnSpc>
                <a:spcPct val="119000"/>
              </a:lnSpc>
              <a:spcBef>
                <a:spcPts val="231"/>
              </a:spcBef>
              <a:spcAft>
                <a:spcPts val="0"/>
              </a:spcAft>
              <a:buSzPts val="1157"/>
              <a:buNone/>
              <a:defRPr b="1" sz="1157"/>
            </a:lvl8pPr>
            <a:lvl9pPr indent="-228600" lvl="8" marL="4114800" algn="l">
              <a:lnSpc>
                <a:spcPct val="119000"/>
              </a:lnSpc>
              <a:spcBef>
                <a:spcPts val="231"/>
              </a:spcBef>
              <a:spcAft>
                <a:spcPts val="0"/>
              </a:spcAft>
              <a:buSzPts val="1157"/>
              <a:buNone/>
              <a:defRPr b="1" sz="1157"/>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22" name="Shape 222"/>
        <p:cNvGrpSpPr/>
        <p:nvPr/>
      </p:nvGrpSpPr>
      <p:grpSpPr>
        <a:xfrm>
          <a:off x="0" y="0"/>
          <a:ext cx="0" cy="0"/>
          <a:chOff x="0" y="0"/>
          <a:chExt cx="0" cy="0"/>
        </a:xfrm>
      </p:grpSpPr>
      <p:pic>
        <p:nvPicPr>
          <p:cNvPr id="223" name="Google Shape;223;g12046483306_12_6"/>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224" name="Google Shape;224;g12046483306_12_6"/>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225" name="Google Shape;225;g12046483306_12_6"/>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226" name="Google Shape;226;g12046483306_12_6"/>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7" name="Google Shape;227;g12046483306_12_6"/>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28" name="Google Shape;228;g12046483306_12_6"/>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229" name="Google Shape;229;g12046483306_12_6"/>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230" name="Google Shape;230;g12046483306_12_6"/>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31" name="Google Shape;231;g12046483306_12_6"/>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2" name="Shape 232"/>
        <p:cNvGrpSpPr/>
        <p:nvPr/>
      </p:nvGrpSpPr>
      <p:grpSpPr>
        <a:xfrm>
          <a:off x="0" y="0"/>
          <a:ext cx="0" cy="0"/>
          <a:chOff x="0" y="0"/>
          <a:chExt cx="0" cy="0"/>
        </a:xfrm>
      </p:grpSpPr>
      <p:sp>
        <p:nvSpPr>
          <p:cNvPr id="233" name="Google Shape;233;g12046483306_12_1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34" name="Google Shape;234;g12046483306_12_1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35" name="Google Shape;235;g12046483306_12_1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36" name="Shape 236"/>
        <p:cNvGrpSpPr/>
        <p:nvPr/>
      </p:nvGrpSpPr>
      <p:grpSpPr>
        <a:xfrm>
          <a:off x="0" y="0"/>
          <a:ext cx="0" cy="0"/>
          <a:chOff x="0" y="0"/>
          <a:chExt cx="0" cy="0"/>
        </a:xfrm>
      </p:grpSpPr>
      <p:sp>
        <p:nvSpPr>
          <p:cNvPr id="237" name="Google Shape;237;g12046483306_12_2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8" name="Google Shape;238;g12046483306_12_20"/>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39" name="Google Shape;239;g12046483306_12_20"/>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40" name="Google Shape;240;g12046483306_12_2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41" name="Google Shape;241;g12046483306_12_2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42" name="Google Shape;242;g12046483306_12_20"/>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43" name="Google Shape;243;g12046483306_12_20"/>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
        <p:nvSpPr>
          <p:cNvPr id="244" name="Google Shape;244;g12046483306_12_20"/>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45" name="Google Shape;245;g12046483306_12_2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White">
  <p:cSld name="Blank_White">
    <p:spTree>
      <p:nvGrpSpPr>
        <p:cNvPr id="246" name="Shape 246"/>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47" name="Shape 247"/>
        <p:cNvGrpSpPr/>
        <p:nvPr/>
      </p:nvGrpSpPr>
      <p:grpSpPr>
        <a:xfrm>
          <a:off x="0" y="0"/>
          <a:ext cx="0" cy="0"/>
          <a:chOff x="0" y="0"/>
          <a:chExt cx="0" cy="0"/>
        </a:xfrm>
      </p:grpSpPr>
      <p:sp>
        <p:nvSpPr>
          <p:cNvPr id="248" name="Google Shape;248;g12046483306_12_3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49" name="Google Shape;249;g12046483306_12_31"/>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50" name="Google Shape;250;g12046483306_12_3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1" name="Google Shape;251;g12046483306_12_3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52" name="Google Shape;252;g12046483306_12_3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53" name="Google Shape;253;g12046483306_12_31"/>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54" name="Google Shape;254;g12046483306_12_31"/>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55" name="Google Shape;255;g12046483306_12_31"/>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56" name="Google Shape;256;g12046483306_12_3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57" name="Google Shape;257;g12046483306_12_31"/>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58" name="Shape 258"/>
        <p:cNvGrpSpPr/>
        <p:nvPr/>
      </p:nvGrpSpPr>
      <p:grpSpPr>
        <a:xfrm>
          <a:off x="0" y="0"/>
          <a:ext cx="0" cy="0"/>
          <a:chOff x="0" y="0"/>
          <a:chExt cx="0" cy="0"/>
        </a:xfrm>
      </p:grpSpPr>
      <p:sp>
        <p:nvSpPr>
          <p:cNvPr id="259" name="Google Shape;259;g12046483306_12_42"/>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60" name="Google Shape;260;g12046483306_12_42"/>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61" name="Google Shape;261;g12046483306_12_42"/>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62" name="Google Shape;262;g12046483306_12_42"/>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3" name="Google Shape;263;g12046483306_12_42"/>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4" name="Google Shape;264;g12046483306_12_42"/>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65" name="Google Shape;265;g12046483306_12_4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66" name="Google Shape;266;g12046483306_12_42"/>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267" name="Shape 267"/>
        <p:cNvGrpSpPr/>
        <p:nvPr/>
      </p:nvGrpSpPr>
      <p:grpSpPr>
        <a:xfrm>
          <a:off x="0" y="0"/>
          <a:ext cx="0" cy="0"/>
          <a:chOff x="0" y="0"/>
          <a:chExt cx="0" cy="0"/>
        </a:xfrm>
      </p:grpSpPr>
      <p:sp>
        <p:nvSpPr>
          <p:cNvPr id="268" name="Google Shape;268;g12046483306_12_5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69" name="Google Shape;269;g12046483306_12_51"/>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70" name="Google Shape;270;g12046483306_12_5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71" name="Google Shape;271;g12046483306_12_5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2" name="Google Shape;272;g12046483306_12_5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3" name="Google Shape;273;g12046483306_12_51"/>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74" name="Google Shape;274;g12046483306_12_51"/>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275" name="Google Shape;275;g12046483306_12_51"/>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76" name="Google Shape;276;g12046483306_12_5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77" name="Google Shape;277;g12046483306_12_51"/>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84" name="Shape 284"/>
        <p:cNvGrpSpPr/>
        <p:nvPr/>
      </p:nvGrpSpPr>
      <p:grpSpPr>
        <a:xfrm>
          <a:off x="0" y="0"/>
          <a:ext cx="0" cy="0"/>
          <a:chOff x="0" y="0"/>
          <a:chExt cx="0" cy="0"/>
        </a:xfrm>
      </p:grpSpPr>
      <p:sp>
        <p:nvSpPr>
          <p:cNvPr id="285" name="Google Shape;285;g11f1ced136f_2_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86" name="Google Shape;286;g11f1ced136f_2_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87" name="Google Shape;287;g11f1ced136f_2_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88" name="Google Shape;288;g11f1ced136f_2_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89" name="Google Shape;289;g11f1ced136f_2_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90" name="Google Shape;290;g11f1ced136f_2_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91" name="Google Shape;291;g11f1ced136f_2_6"/>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SIT-37, 29-31 March 2022</a:t>
            </a:r>
            <a:endParaRPr b="0" i="0" sz="1400" u="none" cap="none" strike="noStrike">
              <a:solidFill>
                <a:srgbClr val="000000"/>
              </a:solidFill>
              <a:latin typeface="Arial"/>
              <a:ea typeface="Arial"/>
              <a:cs typeface="Arial"/>
              <a:sym typeface="Arial"/>
            </a:endParaRPr>
          </a:p>
        </p:txBody>
      </p:sp>
      <p:sp>
        <p:nvSpPr>
          <p:cNvPr id="292" name="Google Shape;292;g11f1ced136f_2_6"/>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3" name="Google Shape;293;g11f1ced136f_2_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33" name="Google Shape;33;p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4" name="Google Shape;34;p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36" name="Google Shape;36;p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37" name="Google Shape;37;p9"/>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8" name="Google Shape;38;p9"/>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9" name="Google Shape;39;p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Arial"/>
                <a:ea typeface="Arial"/>
                <a:cs typeface="Arial"/>
                <a:sym typeface="Arial"/>
              </a:rPr>
              <a:t>Slide </a:t>
            </a:r>
            <a:fld id="{00000000-1234-1234-1234-123412341234}" type="slidenum">
              <a:rPr b="1" lang="en-GB"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40" name="Google Shape;40;p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1" name="Google Shape;41;p9"/>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accent1"/>
                </a:solidFill>
                <a:latin typeface="Arial"/>
                <a:ea typeface="Arial"/>
                <a:cs typeface="Arial"/>
                <a:sym typeface="Arial"/>
              </a:rPr>
              <a:t>CEOS Plenary, 1-4  November 2021</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showMasterSp="0">
  <p:cSld name="3_Title and Content">
    <p:spTree>
      <p:nvGrpSpPr>
        <p:cNvPr id="294" name="Shape 294"/>
        <p:cNvGrpSpPr/>
        <p:nvPr/>
      </p:nvGrpSpPr>
      <p:grpSpPr>
        <a:xfrm>
          <a:off x="0" y="0"/>
          <a:ext cx="0" cy="0"/>
          <a:chOff x="0" y="0"/>
          <a:chExt cx="0" cy="0"/>
        </a:xfrm>
      </p:grpSpPr>
      <p:pic>
        <p:nvPicPr>
          <p:cNvPr id="295" name="Google Shape;295;g11f1ced136f_2_16"/>
          <p:cNvPicPr preferRelativeResize="0"/>
          <p:nvPr/>
        </p:nvPicPr>
        <p:blipFill rotWithShape="1">
          <a:blip r:embed="rId2">
            <a:alphaModFix/>
          </a:blip>
          <a:srcRect b="0" l="0" r="0" t="0"/>
          <a:stretch/>
        </p:blipFill>
        <p:spPr>
          <a:xfrm>
            <a:off x="0" y="0"/>
            <a:ext cx="12192000" cy="6858000"/>
          </a:xfrm>
          <a:prstGeom prst="rect">
            <a:avLst/>
          </a:prstGeom>
          <a:noFill/>
          <a:ln>
            <a:noFill/>
          </a:ln>
        </p:spPr>
      </p:pic>
      <p:grpSp>
        <p:nvGrpSpPr>
          <p:cNvPr id="296" name="Google Shape;296;g11f1ced136f_2_16"/>
          <p:cNvGrpSpPr/>
          <p:nvPr/>
        </p:nvGrpSpPr>
        <p:grpSpPr>
          <a:xfrm>
            <a:off x="517664" y="-19393"/>
            <a:ext cx="4628149" cy="6890327"/>
            <a:chOff x="3308351" y="2370138"/>
            <a:chExt cx="2760662" cy="4110037"/>
          </a:xfrm>
        </p:grpSpPr>
        <p:sp>
          <p:nvSpPr>
            <p:cNvPr id="297" name="Google Shape;297;g11f1ced136f_2_16"/>
            <p:cNvSpPr/>
            <p:nvPr/>
          </p:nvSpPr>
          <p:spPr>
            <a:xfrm>
              <a:off x="4494213" y="2370138"/>
              <a:ext cx="1574800" cy="3676650"/>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8ACCEC"/>
                </a:gs>
                <a:gs pos="100000">
                  <a:srgbClr val="6BB7E0"/>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8" name="Google Shape;298;g11f1ced136f_2_16"/>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9" name="Google Shape;299;g11f1ced136f_2_16"/>
            <p:cNvSpPr/>
            <p:nvPr/>
          </p:nvSpPr>
          <p:spPr>
            <a:xfrm>
              <a:off x="3308351" y="2376488"/>
              <a:ext cx="2270125"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9FDCF2"/>
                </a:gs>
                <a:gs pos="85000">
                  <a:srgbClr val="52B3D9"/>
                </a:gs>
                <a:gs pos="100000">
                  <a:srgbClr val="52B3D9"/>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300" name="Google Shape;300;g11f1ced136f_2_16"/>
          <p:cNvSpPr/>
          <p:nvPr/>
        </p:nvSpPr>
        <p:spPr>
          <a:xfrm>
            <a:off x="0" y="0"/>
            <a:ext cx="12192000" cy="6858000"/>
          </a:xfrm>
          <a:prstGeom prst="rect">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1" name="Google Shape;301;g11f1ced136f_2_16"/>
          <p:cNvSpPr/>
          <p:nvPr/>
        </p:nvSpPr>
        <p:spPr>
          <a:xfrm>
            <a:off x="0" y="203200"/>
            <a:ext cx="12192000" cy="6184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2" name="Google Shape;302;g11f1ced136f_2_16"/>
          <p:cNvSpPr txBox="1"/>
          <p:nvPr>
            <p:ph type="title"/>
          </p:nvPr>
        </p:nvSpPr>
        <p:spPr>
          <a:xfrm>
            <a:off x="333239" y="458142"/>
            <a:ext cx="10393680" cy="646331"/>
          </a:xfrm>
          <a:prstGeom prst="rect">
            <a:avLst/>
          </a:prstGeom>
          <a:noFill/>
          <a:ln>
            <a:noFill/>
          </a:ln>
        </p:spPr>
        <p:txBody>
          <a:bodyPr anchorCtr="0" anchor="t" bIns="45700" lIns="91425" spcFirstLastPara="1" rIns="91425" wrap="square" tIns="45700">
            <a:sp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03" name="Google Shape;303;g11f1ced136f_2_16"/>
          <p:cNvSpPr txBox="1"/>
          <p:nvPr>
            <p:ph idx="1" type="body"/>
          </p:nvPr>
        </p:nvSpPr>
        <p:spPr>
          <a:xfrm>
            <a:off x="517664" y="1442560"/>
            <a:ext cx="10619923" cy="1623008"/>
          </a:xfrm>
          <a:prstGeom prst="rect">
            <a:avLst/>
          </a:prstGeom>
          <a:noFill/>
          <a:ln>
            <a:noFill/>
          </a:ln>
        </p:spPr>
        <p:txBody>
          <a:bodyPr anchorCtr="0" anchor="t" bIns="45700" lIns="91425" spcFirstLastPara="1" rIns="91425" wrap="square" tIns="45700">
            <a:sp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04" name="Google Shape;304;g11f1ced136f_2_1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05" name="Google Shape;305;g11f1ced136f_2_1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06" name="Google Shape;306;g11f1ced136f_2_1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grpSp>
        <p:nvGrpSpPr>
          <p:cNvPr id="307" name="Google Shape;307;g11f1ced136f_2_16"/>
          <p:cNvGrpSpPr/>
          <p:nvPr/>
        </p:nvGrpSpPr>
        <p:grpSpPr>
          <a:xfrm>
            <a:off x="9913257" y="282764"/>
            <a:ext cx="2185262" cy="772805"/>
            <a:chOff x="9090969" y="159803"/>
            <a:chExt cx="2909486" cy="1028922"/>
          </a:xfrm>
        </p:grpSpPr>
        <p:pic>
          <p:nvPicPr>
            <p:cNvPr id="308" name="Google Shape;308;g11f1ced136f_2_16"/>
            <p:cNvPicPr preferRelativeResize="0"/>
            <p:nvPr/>
          </p:nvPicPr>
          <p:blipFill rotWithShape="1">
            <a:blip r:embed="rId3">
              <a:alphaModFix/>
            </a:blip>
            <a:srcRect b="0" l="0" r="0" t="0"/>
            <a:stretch/>
          </p:blipFill>
          <p:spPr>
            <a:xfrm>
              <a:off x="10953135" y="196644"/>
              <a:ext cx="1047320" cy="840423"/>
            </a:xfrm>
            <a:prstGeom prst="rect">
              <a:avLst/>
            </a:prstGeom>
            <a:noFill/>
            <a:ln>
              <a:noFill/>
            </a:ln>
          </p:spPr>
        </p:pic>
        <p:pic>
          <p:nvPicPr>
            <p:cNvPr descr="Image result for esa" id="309" name="Google Shape;309;g11f1ced136f_2_16"/>
            <p:cNvPicPr preferRelativeResize="0"/>
            <p:nvPr/>
          </p:nvPicPr>
          <p:blipFill rotWithShape="1">
            <a:blip r:embed="rId4">
              <a:alphaModFix/>
            </a:blip>
            <a:srcRect b="0" l="0" r="0" t="0"/>
            <a:stretch/>
          </p:blipFill>
          <p:spPr>
            <a:xfrm>
              <a:off x="9090969" y="159803"/>
              <a:ext cx="1974543" cy="1028922"/>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696">
          <p15:clr>
            <a:srgbClr val="FBAE40"/>
          </p15:clr>
        </p15:guide>
        <p15:guide id="2" pos="60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10" name="Shape 310"/>
        <p:cNvGrpSpPr/>
        <p:nvPr/>
      </p:nvGrpSpPr>
      <p:grpSpPr>
        <a:xfrm>
          <a:off x="0" y="0"/>
          <a:ext cx="0" cy="0"/>
          <a:chOff x="0" y="0"/>
          <a:chExt cx="0" cy="0"/>
        </a:xfrm>
      </p:grpSpPr>
      <p:sp>
        <p:nvSpPr>
          <p:cNvPr id="311" name="Google Shape;311;g11f1ced136f_2_32"/>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12" name="Google Shape;312;g11f1ced136f_2_32"/>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13" name="Google Shape;313;g11f1ced136f_2_32"/>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14" name="Google Shape;314;g11f1ced136f_2_32"/>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15" name="Google Shape;315;g11f1ced136f_2_32"/>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16" name="Google Shape;316;g11f1ced136f_2_32"/>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317" name="Google Shape;317;g11f1ced136f_2_3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8" name="Google Shape;318;g11f1ced136f_2_32"/>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SIT-37, 29-31 March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319" name="Shape 319"/>
        <p:cNvGrpSpPr/>
        <p:nvPr/>
      </p:nvGrpSpPr>
      <p:grpSpPr>
        <a:xfrm>
          <a:off x="0" y="0"/>
          <a:ext cx="0" cy="0"/>
          <a:chOff x="0" y="0"/>
          <a:chExt cx="0" cy="0"/>
        </a:xfrm>
      </p:grpSpPr>
      <p:sp>
        <p:nvSpPr>
          <p:cNvPr id="320" name="Google Shape;320;g11f1ced136f_2_4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21" name="Google Shape;321;g11f1ced136f_2_41"/>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22" name="Google Shape;322;g11f1ced136f_2_4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23" name="Google Shape;323;g11f1ced136f_2_4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24" name="Google Shape;324;g11f1ced136f_2_4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25" name="Google Shape;325;g11f1ced136f_2_41"/>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26" name="Google Shape;326;g11f1ced136f_2_41"/>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327" name="Google Shape;327;g11f1ced136f_2_41"/>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328" name="Google Shape;328;g11f1ced136f_2_4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29" name="Google Shape;329;g11f1ced136f_2_41"/>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SIT-37, 29-31 March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30" name="Shape 330"/>
        <p:cNvGrpSpPr/>
        <p:nvPr/>
      </p:nvGrpSpPr>
      <p:grpSpPr>
        <a:xfrm>
          <a:off x="0" y="0"/>
          <a:ext cx="0" cy="0"/>
          <a:chOff x="0" y="0"/>
          <a:chExt cx="0" cy="0"/>
        </a:xfrm>
      </p:grpSpPr>
      <p:pic>
        <p:nvPicPr>
          <p:cNvPr id="331" name="Google Shape;331;g1205db21c66_2_5"/>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332" name="Google Shape;332;g1205db21c66_2_5"/>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333" name="Google Shape;333;g1205db21c66_2_5"/>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334" name="Google Shape;334;g1205db21c66_2_5"/>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5" name="Google Shape;335;g1205db21c66_2_5"/>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36" name="Google Shape;336;g1205db21c66_2_5"/>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337" name="Google Shape;337;g1205db21c66_2_5"/>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338" name="Google Shape;338;g1205db21c66_2_5"/>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339" name="Google Shape;339;g1205db21c66_2_5"/>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40" name="Shape 340"/>
        <p:cNvGrpSpPr/>
        <p:nvPr/>
      </p:nvGrpSpPr>
      <p:grpSpPr>
        <a:xfrm>
          <a:off x="0" y="0"/>
          <a:ext cx="0" cy="0"/>
          <a:chOff x="0" y="0"/>
          <a:chExt cx="0" cy="0"/>
        </a:xfrm>
      </p:grpSpPr>
      <p:sp>
        <p:nvSpPr>
          <p:cNvPr id="341" name="Google Shape;341;g1205db21c66_2_2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42" name="Google Shape;342;g1205db21c66_2_25"/>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43" name="Google Shape;343;g1205db21c66_2_2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44" name="Google Shape;344;g1205db21c66_2_2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45" name="Google Shape;345;g1205db21c66_2_2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46" name="Google Shape;346;g1205db21c66_2_25"/>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47" name="Google Shape;347;g1205db21c66_2_25"/>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48" name="Google Shape;348;g1205db21c66_2_2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349" name="Google Shape;349;g1205db21c66_2_2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50" name="Google Shape;350;g1205db21c66_2_25"/>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SIT-37, 29-31 March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showMasterSp="0">
  <p:cSld name="2_Title Slide">
    <p:spTree>
      <p:nvGrpSpPr>
        <p:cNvPr id="385" name="Shape 385"/>
        <p:cNvGrpSpPr/>
        <p:nvPr/>
      </p:nvGrpSpPr>
      <p:grpSpPr>
        <a:xfrm>
          <a:off x="0" y="0"/>
          <a:ext cx="0" cy="0"/>
          <a:chOff x="0" y="0"/>
          <a:chExt cx="0" cy="0"/>
        </a:xfrm>
      </p:grpSpPr>
      <p:pic>
        <p:nvPicPr>
          <p:cNvPr descr="16950723446_e7d8e1bfb9_o.jpg" id="386" name="Google Shape;386;g11f66719689_6_3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87" name="Google Shape;387;g11f66719689_6_34"/>
          <p:cNvSpPr txBox="1"/>
          <p:nvPr/>
        </p:nvSpPr>
        <p:spPr>
          <a:xfrm>
            <a:off x="51408" y="6231799"/>
            <a:ext cx="4613189" cy="307776"/>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lt1"/>
                </a:solidFill>
                <a:latin typeface="Arial"/>
                <a:ea typeface="Arial"/>
                <a:cs typeface="Arial"/>
                <a:sym typeface="Arial"/>
              </a:rPr>
              <a:t>ESA UNCLASSIFIED – For Official Use </a:t>
            </a:r>
            <a:endParaRPr b="0" i="0" sz="1900" u="none" cap="none" strike="noStrike">
              <a:solidFill>
                <a:srgbClr val="000000"/>
              </a:solidFill>
              <a:latin typeface="Arial"/>
              <a:ea typeface="Arial"/>
              <a:cs typeface="Arial"/>
              <a:sym typeface="Arial"/>
            </a:endParaRPr>
          </a:p>
        </p:txBody>
      </p:sp>
      <p:sp>
        <p:nvSpPr>
          <p:cNvPr id="388" name="Google Shape;388;g11f66719689_6_34"/>
          <p:cNvSpPr txBox="1"/>
          <p:nvPr/>
        </p:nvSpPr>
        <p:spPr>
          <a:xfrm>
            <a:off x="9813508" y="6433601"/>
            <a:ext cx="2224889" cy="307776"/>
          </a:xfrm>
          <a:prstGeom prst="rect">
            <a:avLst/>
          </a:prstGeom>
          <a:noFill/>
          <a:ln>
            <a:noFill/>
          </a:ln>
        </p:spPr>
        <p:txBody>
          <a:bodyPr anchorCtr="0" anchor="t" bIns="60925" lIns="121900" spcFirstLastPara="1" rIns="121900" wrap="square" tIns="60925">
            <a:spAutoFit/>
          </a:bodyPr>
          <a:lstStyle/>
          <a:p>
            <a:pPr indent="0" lvl="0" marL="0" marR="0" rtl="0" algn="r">
              <a:lnSpc>
                <a:spcPct val="100000"/>
              </a:lnSpc>
              <a:spcBef>
                <a:spcPts val="0"/>
              </a:spcBef>
              <a:spcAft>
                <a:spcPts val="0"/>
              </a:spcAft>
              <a:buClr>
                <a:srgbClr val="000000"/>
              </a:buClr>
              <a:buSzPts val="1200"/>
              <a:buFont typeface="Arial"/>
              <a:buNone/>
            </a:pPr>
            <a:r>
              <a:rPr b="1" i="0" lang="en-GB" sz="1200" u="none" cap="none" strike="noStrike">
                <a:solidFill>
                  <a:schemeClr val="lt1"/>
                </a:solidFill>
                <a:latin typeface="Arial"/>
                <a:ea typeface="Arial"/>
                <a:cs typeface="Arial"/>
                <a:sym typeface="Arial"/>
              </a:rPr>
              <a:t>European Space Agency</a:t>
            </a:r>
            <a:endParaRPr b="0" i="0" sz="1900" u="none" cap="none" strike="noStrike">
              <a:solidFill>
                <a:srgbClr val="000000"/>
              </a:solidFill>
              <a:latin typeface="Arial"/>
              <a:ea typeface="Arial"/>
              <a:cs typeface="Arial"/>
              <a:sym typeface="Arial"/>
            </a:endParaRPr>
          </a:p>
        </p:txBody>
      </p:sp>
      <p:grpSp>
        <p:nvGrpSpPr>
          <p:cNvPr id="389" name="Google Shape;389;g11f66719689_6_34"/>
          <p:cNvGrpSpPr/>
          <p:nvPr/>
        </p:nvGrpSpPr>
        <p:grpSpPr>
          <a:xfrm>
            <a:off x="196367" y="6539577"/>
            <a:ext cx="8892844" cy="146715"/>
            <a:chOff x="172269" y="6621494"/>
            <a:chExt cx="6826666" cy="111519"/>
          </a:xfrm>
        </p:grpSpPr>
        <p:pic>
          <p:nvPicPr>
            <p:cNvPr descr="at.png" id="390" name="Google Shape;390;g11f66719689_6_34"/>
            <p:cNvPicPr preferRelativeResize="0"/>
            <p:nvPr/>
          </p:nvPicPr>
          <p:blipFill rotWithShape="1">
            <a:blip r:embed="rId3">
              <a:alphaModFix/>
            </a:blip>
            <a:srcRect b="0" l="0" r="0" t="0"/>
            <a:stretch/>
          </p:blipFill>
          <p:spPr>
            <a:xfrm>
              <a:off x="172269" y="6624669"/>
              <a:ext cx="163906" cy="108344"/>
            </a:xfrm>
            <a:prstGeom prst="rect">
              <a:avLst/>
            </a:prstGeom>
            <a:noFill/>
            <a:ln>
              <a:noFill/>
            </a:ln>
          </p:spPr>
        </p:pic>
        <p:pic>
          <p:nvPicPr>
            <p:cNvPr descr="be.png" id="391" name="Google Shape;391;g11f66719689_6_34"/>
            <p:cNvPicPr preferRelativeResize="0"/>
            <p:nvPr/>
          </p:nvPicPr>
          <p:blipFill rotWithShape="1">
            <a:blip r:embed="rId4">
              <a:alphaModFix/>
            </a:blip>
            <a:srcRect b="0" l="0" r="0" t="0"/>
            <a:stretch/>
          </p:blipFill>
          <p:spPr>
            <a:xfrm>
              <a:off x="450797" y="6624669"/>
              <a:ext cx="163906" cy="108344"/>
            </a:xfrm>
            <a:prstGeom prst="rect">
              <a:avLst/>
            </a:prstGeom>
            <a:noFill/>
            <a:ln>
              <a:noFill/>
            </a:ln>
          </p:spPr>
        </p:pic>
        <p:pic>
          <p:nvPicPr>
            <p:cNvPr descr="ca.png" id="392" name="Google Shape;392;g11f66719689_6_34"/>
            <p:cNvPicPr preferRelativeResize="0"/>
            <p:nvPr/>
          </p:nvPicPr>
          <p:blipFill rotWithShape="1">
            <a:blip r:embed="rId5">
              <a:alphaModFix/>
            </a:blip>
            <a:srcRect b="0" l="0" r="0" t="0"/>
            <a:stretch/>
          </p:blipFill>
          <p:spPr>
            <a:xfrm>
              <a:off x="6835029" y="6621494"/>
              <a:ext cx="163906" cy="108344"/>
            </a:xfrm>
            <a:prstGeom prst="rect">
              <a:avLst/>
            </a:prstGeom>
            <a:noFill/>
            <a:ln>
              <a:noFill/>
            </a:ln>
          </p:spPr>
        </p:pic>
        <p:pic>
          <p:nvPicPr>
            <p:cNvPr descr="ch.png" id="393" name="Google Shape;393;g11f66719689_6_34"/>
            <p:cNvPicPr preferRelativeResize="0"/>
            <p:nvPr/>
          </p:nvPicPr>
          <p:blipFill rotWithShape="1">
            <a:blip r:embed="rId6">
              <a:alphaModFix/>
            </a:blip>
            <a:srcRect b="0" l="0" r="0" t="0"/>
            <a:stretch/>
          </p:blipFill>
          <p:spPr>
            <a:xfrm>
              <a:off x="5755667" y="6624669"/>
              <a:ext cx="163906" cy="108344"/>
            </a:xfrm>
            <a:prstGeom prst="rect">
              <a:avLst/>
            </a:prstGeom>
            <a:noFill/>
            <a:ln>
              <a:noFill/>
            </a:ln>
          </p:spPr>
        </p:pic>
        <p:pic>
          <p:nvPicPr>
            <p:cNvPr descr="cz.png" id="394" name="Google Shape;394;g11f66719689_6_34"/>
            <p:cNvPicPr preferRelativeResize="0"/>
            <p:nvPr/>
          </p:nvPicPr>
          <p:blipFill rotWithShape="1">
            <a:blip r:embed="rId7">
              <a:alphaModFix/>
            </a:blip>
            <a:srcRect b="0" l="0" r="0" t="0"/>
            <a:stretch/>
          </p:blipFill>
          <p:spPr>
            <a:xfrm>
              <a:off x="731531" y="6624669"/>
              <a:ext cx="163906" cy="108344"/>
            </a:xfrm>
            <a:prstGeom prst="rect">
              <a:avLst/>
            </a:prstGeom>
            <a:noFill/>
            <a:ln>
              <a:noFill/>
            </a:ln>
          </p:spPr>
        </p:pic>
        <p:pic>
          <p:nvPicPr>
            <p:cNvPr descr="de.png" id="395" name="Google Shape;395;g11f66719689_6_34"/>
            <p:cNvPicPr preferRelativeResize="0"/>
            <p:nvPr/>
          </p:nvPicPr>
          <p:blipFill rotWithShape="1">
            <a:blip r:embed="rId8">
              <a:alphaModFix/>
            </a:blip>
            <a:srcRect b="0" l="0" r="0" t="0"/>
            <a:stretch/>
          </p:blipFill>
          <p:spPr>
            <a:xfrm>
              <a:off x="2130472" y="6624669"/>
              <a:ext cx="163906" cy="108344"/>
            </a:xfrm>
            <a:prstGeom prst="rect">
              <a:avLst/>
            </a:prstGeom>
            <a:noFill/>
            <a:ln>
              <a:noFill/>
            </a:ln>
          </p:spPr>
        </p:pic>
        <p:pic>
          <p:nvPicPr>
            <p:cNvPr descr="dk.png" id="396" name="Google Shape;396;g11f66719689_6_34"/>
            <p:cNvPicPr preferRelativeResize="0"/>
            <p:nvPr/>
          </p:nvPicPr>
          <p:blipFill rotWithShape="1">
            <a:blip r:embed="rId9">
              <a:alphaModFix/>
            </a:blip>
            <a:srcRect b="0" l="0" r="0" t="0"/>
            <a:stretch/>
          </p:blipFill>
          <p:spPr>
            <a:xfrm>
              <a:off x="1009766" y="6624669"/>
              <a:ext cx="163906" cy="108344"/>
            </a:xfrm>
            <a:prstGeom prst="rect">
              <a:avLst/>
            </a:prstGeom>
            <a:noFill/>
            <a:ln>
              <a:noFill/>
            </a:ln>
          </p:spPr>
        </p:pic>
        <p:pic>
          <p:nvPicPr>
            <p:cNvPr descr="ee.png" id="397" name="Google Shape;397;g11f66719689_6_34"/>
            <p:cNvPicPr preferRelativeResize="0"/>
            <p:nvPr/>
          </p:nvPicPr>
          <p:blipFill rotWithShape="1">
            <a:blip r:embed="rId10">
              <a:alphaModFix/>
            </a:blip>
            <a:srcRect b="0" l="0" r="0" t="0"/>
            <a:stretch/>
          </p:blipFill>
          <p:spPr>
            <a:xfrm>
              <a:off x="1288298" y="6624669"/>
              <a:ext cx="163906" cy="108344"/>
            </a:xfrm>
            <a:prstGeom prst="rect">
              <a:avLst/>
            </a:prstGeom>
            <a:noFill/>
            <a:ln>
              <a:noFill/>
            </a:ln>
          </p:spPr>
        </p:pic>
        <p:pic>
          <p:nvPicPr>
            <p:cNvPr descr="es.png" id="398" name="Google Shape;398;g11f66719689_6_34"/>
            <p:cNvPicPr preferRelativeResize="0"/>
            <p:nvPr/>
          </p:nvPicPr>
          <p:blipFill rotWithShape="1">
            <a:blip r:embed="rId11">
              <a:alphaModFix/>
            </a:blip>
            <a:srcRect b="0" l="0" r="0" t="0"/>
            <a:stretch/>
          </p:blipFill>
          <p:spPr>
            <a:xfrm>
              <a:off x="5197147" y="6624669"/>
              <a:ext cx="163906" cy="108344"/>
            </a:xfrm>
            <a:prstGeom prst="rect">
              <a:avLst/>
            </a:prstGeom>
            <a:noFill/>
            <a:ln>
              <a:noFill/>
            </a:ln>
          </p:spPr>
        </p:pic>
        <p:pic>
          <p:nvPicPr>
            <p:cNvPr descr="fi.png" id="399" name="Google Shape;399;g11f66719689_6_34"/>
            <p:cNvPicPr preferRelativeResize="0"/>
            <p:nvPr/>
          </p:nvPicPr>
          <p:blipFill rotWithShape="1">
            <a:blip r:embed="rId12">
              <a:alphaModFix/>
            </a:blip>
            <a:srcRect b="0" l="0" r="0" t="0"/>
            <a:stretch/>
          </p:blipFill>
          <p:spPr>
            <a:xfrm>
              <a:off x="1571956" y="6624669"/>
              <a:ext cx="163906" cy="108344"/>
            </a:xfrm>
            <a:prstGeom prst="rect">
              <a:avLst/>
            </a:prstGeom>
            <a:noFill/>
            <a:ln>
              <a:noFill/>
            </a:ln>
          </p:spPr>
        </p:pic>
        <p:pic>
          <p:nvPicPr>
            <p:cNvPr descr="fr.png" id="400" name="Google Shape;400;g11f66719689_6_34"/>
            <p:cNvPicPr preferRelativeResize="0"/>
            <p:nvPr/>
          </p:nvPicPr>
          <p:blipFill rotWithShape="1">
            <a:blip r:embed="rId13">
              <a:alphaModFix/>
            </a:blip>
            <a:srcRect b="0" l="0" r="0" t="0"/>
            <a:stretch/>
          </p:blipFill>
          <p:spPr>
            <a:xfrm>
              <a:off x="1849315" y="6624669"/>
              <a:ext cx="163906" cy="108344"/>
            </a:xfrm>
            <a:prstGeom prst="rect">
              <a:avLst/>
            </a:prstGeom>
            <a:noFill/>
            <a:ln>
              <a:noFill/>
            </a:ln>
          </p:spPr>
        </p:pic>
        <p:pic>
          <p:nvPicPr>
            <p:cNvPr descr="gr.png" id="401" name="Google Shape;401;g11f66719689_6_34"/>
            <p:cNvPicPr preferRelativeResize="0"/>
            <p:nvPr/>
          </p:nvPicPr>
          <p:blipFill rotWithShape="1">
            <a:blip r:embed="rId14">
              <a:alphaModFix/>
            </a:blip>
            <a:srcRect b="0" l="0" r="0" t="0"/>
            <a:stretch/>
          </p:blipFill>
          <p:spPr>
            <a:xfrm>
              <a:off x="2407833" y="6624669"/>
              <a:ext cx="163906" cy="108344"/>
            </a:xfrm>
            <a:prstGeom prst="rect">
              <a:avLst/>
            </a:prstGeom>
            <a:noFill/>
            <a:ln>
              <a:noFill/>
            </a:ln>
          </p:spPr>
        </p:pic>
        <p:pic>
          <p:nvPicPr>
            <p:cNvPr descr="hu.png" id="402" name="Google Shape;402;g11f66719689_6_34"/>
            <p:cNvPicPr preferRelativeResize="0"/>
            <p:nvPr/>
          </p:nvPicPr>
          <p:blipFill rotWithShape="1">
            <a:blip r:embed="rId15">
              <a:alphaModFix/>
            </a:blip>
            <a:srcRect b="0" l="0" r="0" t="0"/>
            <a:stretch/>
          </p:blipFill>
          <p:spPr>
            <a:xfrm>
              <a:off x="2685195" y="6624669"/>
              <a:ext cx="163906" cy="108344"/>
            </a:xfrm>
            <a:prstGeom prst="rect">
              <a:avLst/>
            </a:prstGeom>
            <a:noFill/>
            <a:ln>
              <a:noFill/>
            </a:ln>
          </p:spPr>
        </p:pic>
        <p:pic>
          <p:nvPicPr>
            <p:cNvPr descr="ie.png" id="403" name="Google Shape;403;g11f66719689_6_34"/>
            <p:cNvPicPr preferRelativeResize="0"/>
            <p:nvPr/>
          </p:nvPicPr>
          <p:blipFill rotWithShape="1">
            <a:blip r:embed="rId16">
              <a:alphaModFix/>
            </a:blip>
            <a:srcRect b="0" l="0" r="0" t="0"/>
            <a:stretch/>
          </p:blipFill>
          <p:spPr>
            <a:xfrm>
              <a:off x="2962555" y="6624669"/>
              <a:ext cx="163906" cy="108344"/>
            </a:xfrm>
            <a:prstGeom prst="rect">
              <a:avLst/>
            </a:prstGeom>
            <a:noFill/>
            <a:ln>
              <a:noFill/>
            </a:ln>
          </p:spPr>
        </p:pic>
        <p:pic>
          <p:nvPicPr>
            <p:cNvPr descr="it.png" id="404" name="Google Shape;404;g11f66719689_6_34"/>
            <p:cNvPicPr preferRelativeResize="0"/>
            <p:nvPr/>
          </p:nvPicPr>
          <p:blipFill rotWithShape="1">
            <a:blip r:embed="rId17">
              <a:alphaModFix/>
            </a:blip>
            <a:srcRect b="0" l="0" r="0" t="0"/>
            <a:stretch/>
          </p:blipFill>
          <p:spPr>
            <a:xfrm>
              <a:off x="3239913" y="6624669"/>
              <a:ext cx="163906" cy="108344"/>
            </a:xfrm>
            <a:prstGeom prst="rect">
              <a:avLst/>
            </a:prstGeom>
            <a:noFill/>
            <a:ln>
              <a:noFill/>
            </a:ln>
          </p:spPr>
        </p:pic>
        <p:pic>
          <p:nvPicPr>
            <p:cNvPr descr="lu.png" id="405" name="Google Shape;405;g11f66719689_6_34"/>
            <p:cNvPicPr preferRelativeResize="0"/>
            <p:nvPr/>
          </p:nvPicPr>
          <p:blipFill rotWithShape="1">
            <a:blip r:embed="rId18">
              <a:alphaModFix/>
            </a:blip>
            <a:srcRect b="0" l="0" r="0" t="0"/>
            <a:stretch/>
          </p:blipFill>
          <p:spPr>
            <a:xfrm>
              <a:off x="3518472" y="6624669"/>
              <a:ext cx="163906" cy="108344"/>
            </a:xfrm>
            <a:prstGeom prst="rect">
              <a:avLst/>
            </a:prstGeom>
            <a:noFill/>
            <a:ln>
              <a:noFill/>
            </a:ln>
          </p:spPr>
        </p:pic>
        <p:pic>
          <p:nvPicPr>
            <p:cNvPr descr="nl.png" id="406" name="Google Shape;406;g11f66719689_6_34"/>
            <p:cNvPicPr preferRelativeResize="0"/>
            <p:nvPr/>
          </p:nvPicPr>
          <p:blipFill rotWithShape="1">
            <a:blip r:embed="rId19">
              <a:alphaModFix/>
            </a:blip>
            <a:srcRect b="0" l="0" r="0" t="0"/>
            <a:stretch/>
          </p:blipFill>
          <p:spPr>
            <a:xfrm>
              <a:off x="3799629" y="6624669"/>
              <a:ext cx="163906" cy="108344"/>
            </a:xfrm>
            <a:prstGeom prst="rect">
              <a:avLst/>
            </a:prstGeom>
            <a:noFill/>
            <a:ln>
              <a:noFill/>
            </a:ln>
          </p:spPr>
        </p:pic>
        <p:pic>
          <p:nvPicPr>
            <p:cNvPr descr="no.png" id="407" name="Google Shape;407;g11f66719689_6_34"/>
            <p:cNvPicPr preferRelativeResize="0"/>
            <p:nvPr/>
          </p:nvPicPr>
          <p:blipFill rotWithShape="1">
            <a:blip r:embed="rId20">
              <a:alphaModFix/>
            </a:blip>
            <a:srcRect b="0" l="0" r="0" t="0"/>
            <a:stretch/>
          </p:blipFill>
          <p:spPr>
            <a:xfrm>
              <a:off x="4083387" y="6624669"/>
              <a:ext cx="163906" cy="108344"/>
            </a:xfrm>
            <a:prstGeom prst="rect">
              <a:avLst/>
            </a:prstGeom>
            <a:noFill/>
            <a:ln>
              <a:noFill/>
            </a:ln>
          </p:spPr>
        </p:pic>
        <p:pic>
          <p:nvPicPr>
            <p:cNvPr descr="pl.png" id="408" name="Google Shape;408;g11f66719689_6_34"/>
            <p:cNvPicPr preferRelativeResize="0"/>
            <p:nvPr/>
          </p:nvPicPr>
          <p:blipFill rotWithShape="1">
            <a:blip r:embed="rId21">
              <a:alphaModFix/>
            </a:blip>
            <a:srcRect b="0" l="0" r="0" t="0"/>
            <a:stretch/>
          </p:blipFill>
          <p:spPr>
            <a:xfrm>
              <a:off x="4359447" y="6624669"/>
              <a:ext cx="163906" cy="108344"/>
            </a:xfrm>
            <a:prstGeom prst="rect">
              <a:avLst/>
            </a:prstGeom>
            <a:noFill/>
            <a:ln>
              <a:noFill/>
            </a:ln>
          </p:spPr>
        </p:pic>
        <p:pic>
          <p:nvPicPr>
            <p:cNvPr descr="pt.png" id="409" name="Google Shape;409;g11f66719689_6_34"/>
            <p:cNvPicPr preferRelativeResize="0"/>
            <p:nvPr/>
          </p:nvPicPr>
          <p:blipFill rotWithShape="1">
            <a:blip r:embed="rId22">
              <a:alphaModFix/>
            </a:blip>
            <a:srcRect b="0" l="0" r="0" t="0"/>
            <a:stretch/>
          </p:blipFill>
          <p:spPr>
            <a:xfrm>
              <a:off x="4639303" y="6624669"/>
              <a:ext cx="163906" cy="108344"/>
            </a:xfrm>
            <a:prstGeom prst="rect">
              <a:avLst/>
            </a:prstGeom>
            <a:noFill/>
            <a:ln>
              <a:noFill/>
            </a:ln>
          </p:spPr>
        </p:pic>
        <p:pic>
          <p:nvPicPr>
            <p:cNvPr descr="ro.png" id="410" name="Google Shape;410;g11f66719689_6_34"/>
            <p:cNvPicPr preferRelativeResize="0"/>
            <p:nvPr/>
          </p:nvPicPr>
          <p:blipFill rotWithShape="1">
            <a:blip r:embed="rId23">
              <a:alphaModFix/>
            </a:blip>
            <a:srcRect b="0" l="0" r="0" t="0"/>
            <a:stretch/>
          </p:blipFill>
          <p:spPr>
            <a:xfrm>
              <a:off x="4920460" y="6624669"/>
              <a:ext cx="163906" cy="108344"/>
            </a:xfrm>
            <a:prstGeom prst="rect">
              <a:avLst/>
            </a:prstGeom>
            <a:noFill/>
            <a:ln>
              <a:noFill/>
            </a:ln>
          </p:spPr>
        </p:pic>
        <p:pic>
          <p:nvPicPr>
            <p:cNvPr descr="se.png" id="411" name="Google Shape;411;g11f66719689_6_34"/>
            <p:cNvPicPr preferRelativeResize="0"/>
            <p:nvPr/>
          </p:nvPicPr>
          <p:blipFill rotWithShape="1">
            <a:blip r:embed="rId24">
              <a:alphaModFix/>
            </a:blip>
            <a:srcRect b="0" l="0" r="0" t="0"/>
            <a:stretch/>
          </p:blipFill>
          <p:spPr>
            <a:xfrm>
              <a:off x="5475801" y="6624669"/>
              <a:ext cx="163906" cy="108344"/>
            </a:xfrm>
            <a:prstGeom prst="rect">
              <a:avLst/>
            </a:prstGeom>
            <a:noFill/>
            <a:ln>
              <a:noFill/>
            </a:ln>
          </p:spPr>
        </p:pic>
        <p:pic>
          <p:nvPicPr>
            <p:cNvPr descr="uk.png" id="412" name="Google Shape;412;g11f66719689_6_34"/>
            <p:cNvPicPr preferRelativeResize="0"/>
            <p:nvPr/>
          </p:nvPicPr>
          <p:blipFill rotWithShape="1">
            <a:blip r:embed="rId25">
              <a:alphaModFix/>
            </a:blip>
            <a:srcRect b="0" l="0" r="0" t="0"/>
            <a:stretch/>
          </p:blipFill>
          <p:spPr>
            <a:xfrm>
              <a:off x="6030535" y="6624669"/>
              <a:ext cx="163906" cy="108344"/>
            </a:xfrm>
            <a:prstGeom prst="rect">
              <a:avLst/>
            </a:prstGeom>
            <a:noFill/>
            <a:ln>
              <a:noFill/>
            </a:ln>
          </p:spPr>
        </p:pic>
        <p:pic>
          <p:nvPicPr>
            <p:cNvPr descr="si.png" id="413" name="Google Shape;413;g11f66719689_6_34"/>
            <p:cNvPicPr preferRelativeResize="0"/>
            <p:nvPr/>
          </p:nvPicPr>
          <p:blipFill rotWithShape="1">
            <a:blip r:embed="rId26">
              <a:alphaModFix/>
            </a:blip>
            <a:srcRect b="0" l="0" r="0" t="0"/>
            <a:stretch/>
          </p:blipFill>
          <p:spPr>
            <a:xfrm>
              <a:off x="6435327" y="6623401"/>
              <a:ext cx="163385" cy="108000"/>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14" name="Shape 414"/>
        <p:cNvGrpSpPr/>
        <p:nvPr/>
      </p:nvGrpSpPr>
      <p:grpSpPr>
        <a:xfrm>
          <a:off x="0" y="0"/>
          <a:ext cx="0" cy="0"/>
          <a:chOff x="0" y="0"/>
          <a:chExt cx="0" cy="0"/>
        </a:xfrm>
      </p:grpSpPr>
      <p:sp>
        <p:nvSpPr>
          <p:cNvPr id="415" name="Google Shape;415;g11f66719689_6_63"/>
          <p:cNvSpPr txBox="1"/>
          <p:nvPr>
            <p:ph type="title"/>
          </p:nvPr>
        </p:nvSpPr>
        <p:spPr>
          <a:xfrm>
            <a:off x="190781" y="198867"/>
            <a:ext cx="9566461" cy="574516"/>
          </a:xfrm>
          <a:prstGeom prst="rect">
            <a:avLst/>
          </a:prstGeom>
          <a:noFill/>
          <a:ln>
            <a:noFill/>
          </a:ln>
        </p:spPr>
        <p:txBody>
          <a:bodyPr anchorCtr="0" anchor="ctr" bIns="60925" lIns="121900" spcFirstLastPara="1" rIns="121900" wrap="square" tIns="60925">
            <a:spAutoFit/>
          </a:bodyPr>
          <a:lstStyle>
            <a:lvl1pPr lvl="0" algn="l">
              <a:lnSpc>
                <a:spcPct val="100000"/>
              </a:lnSpc>
              <a:spcBef>
                <a:spcPts val="0"/>
              </a:spcBef>
              <a:spcAft>
                <a:spcPts val="0"/>
              </a:spcAft>
              <a:buSzPts val="1900"/>
              <a:buNone/>
              <a:defRPr b="0" sz="2900">
                <a:solidFill>
                  <a:srgbClr val="0070C0"/>
                </a:solidFill>
                <a:latin typeface="Verdana"/>
                <a:ea typeface="Verdana"/>
                <a:cs typeface="Verdana"/>
                <a:sym typeface="Verdana"/>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utzerdefiniertes Layout">
  <p:cSld name="Benutzerdefiniertes Layout">
    <p:spTree>
      <p:nvGrpSpPr>
        <p:cNvPr id="416" name="Shape 416"/>
        <p:cNvGrpSpPr/>
        <p:nvPr/>
      </p:nvGrpSpPr>
      <p:grpSpPr>
        <a:xfrm>
          <a:off x="0" y="0"/>
          <a:ext cx="0" cy="0"/>
          <a:chOff x="0" y="0"/>
          <a:chExt cx="0" cy="0"/>
        </a:xfrm>
      </p:grpSpPr>
      <p:sp>
        <p:nvSpPr>
          <p:cNvPr id="417" name="Google Shape;417;g11f66719689_6_65"/>
          <p:cNvSpPr txBox="1"/>
          <p:nvPr>
            <p:ph type="title"/>
          </p:nvPr>
        </p:nvSpPr>
        <p:spPr>
          <a:xfrm>
            <a:off x="190780" y="116792"/>
            <a:ext cx="10193108" cy="738664"/>
          </a:xfrm>
          <a:prstGeom prst="rect">
            <a:avLst/>
          </a:prstGeom>
          <a:noFill/>
          <a:ln>
            <a:noFill/>
          </a:ln>
        </p:spPr>
        <p:txBody>
          <a:bodyPr anchorCtr="0" anchor="ctr" bIns="60925" lIns="121900" spcFirstLastPara="1" rIns="121900" wrap="square" tIns="60925">
            <a:spAutoFit/>
          </a:bodyPr>
          <a:lstStyle>
            <a:lvl1pPr lvl="0" algn="l">
              <a:lnSpc>
                <a:spcPct val="100000"/>
              </a:lnSpc>
              <a:spcBef>
                <a:spcPts val="0"/>
              </a:spcBef>
              <a:spcAft>
                <a:spcPts val="0"/>
              </a:spcAft>
              <a:buSzPts val="1900"/>
              <a:buNone/>
              <a:defRPr b="1"/>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418" name="Google Shape;418;g11f66719689_6_65"/>
          <p:cNvSpPr txBox="1"/>
          <p:nvPr>
            <p:ph idx="1" type="body"/>
          </p:nvPr>
        </p:nvSpPr>
        <p:spPr>
          <a:xfrm>
            <a:off x="491683" y="1429633"/>
            <a:ext cx="11190817" cy="4602843"/>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500"/>
              </a:spcBef>
              <a:spcAft>
                <a:spcPts val="0"/>
              </a:spcAft>
              <a:buSzPts val="2400"/>
              <a:buNone/>
              <a:defRPr/>
            </a:lvl1pPr>
            <a:lvl2pPr indent="-228600" lvl="1" marL="914400" algn="l">
              <a:lnSpc>
                <a:spcPct val="119000"/>
              </a:lnSpc>
              <a:spcBef>
                <a:spcPts val="500"/>
              </a:spcBef>
              <a:spcAft>
                <a:spcPts val="0"/>
              </a:spcAft>
              <a:buSzPts val="2400"/>
              <a:buNone/>
              <a:defRPr/>
            </a:lvl2pPr>
            <a:lvl3pPr indent="-228600" lvl="2" marL="1371600" algn="l">
              <a:lnSpc>
                <a:spcPct val="119000"/>
              </a:lnSpc>
              <a:spcBef>
                <a:spcPts val="500"/>
              </a:spcBef>
              <a:spcAft>
                <a:spcPts val="0"/>
              </a:spcAft>
              <a:buSzPts val="2400"/>
              <a:buNone/>
              <a:defRPr/>
            </a:lvl3pPr>
            <a:lvl4pPr indent="-228600" lvl="3" marL="1828800" algn="l">
              <a:lnSpc>
                <a:spcPct val="119000"/>
              </a:lnSpc>
              <a:spcBef>
                <a:spcPts val="500"/>
              </a:spcBef>
              <a:spcAft>
                <a:spcPts val="0"/>
              </a:spcAft>
              <a:buSzPts val="2400"/>
              <a:buNone/>
              <a:defRPr/>
            </a:lvl4pPr>
            <a:lvl5pPr indent="-228600" lvl="4" marL="2286000" algn="l">
              <a:lnSpc>
                <a:spcPct val="119000"/>
              </a:lnSpc>
              <a:spcBef>
                <a:spcPts val="500"/>
              </a:spcBef>
              <a:spcAft>
                <a:spcPts val="0"/>
              </a:spcAft>
              <a:buSzPts val="2400"/>
              <a:buNone/>
              <a:defRPr/>
            </a:lvl5pPr>
            <a:lvl6pPr indent="-381000" lvl="5" marL="2743200" algn="l">
              <a:lnSpc>
                <a:spcPct val="119000"/>
              </a:lnSpc>
              <a:spcBef>
                <a:spcPts val="500"/>
              </a:spcBef>
              <a:spcAft>
                <a:spcPts val="0"/>
              </a:spcAft>
              <a:buSzPts val="2400"/>
              <a:buChar char="–"/>
              <a:defRPr/>
            </a:lvl6pPr>
            <a:lvl7pPr indent="-381000" lvl="6" marL="3200400" algn="l">
              <a:lnSpc>
                <a:spcPct val="119000"/>
              </a:lnSpc>
              <a:spcBef>
                <a:spcPts val="500"/>
              </a:spcBef>
              <a:spcAft>
                <a:spcPts val="0"/>
              </a:spcAft>
              <a:buSzPts val="2400"/>
              <a:buChar char="–"/>
              <a:defRPr/>
            </a:lvl7pPr>
            <a:lvl8pPr indent="-381000" lvl="7" marL="3657600" algn="l">
              <a:lnSpc>
                <a:spcPct val="119000"/>
              </a:lnSpc>
              <a:spcBef>
                <a:spcPts val="500"/>
              </a:spcBef>
              <a:spcAft>
                <a:spcPts val="0"/>
              </a:spcAft>
              <a:buSzPts val="2400"/>
              <a:buChar char="–"/>
              <a:defRPr/>
            </a:lvl8pPr>
            <a:lvl9pPr indent="-381000" lvl="8" marL="4114800" algn="l">
              <a:lnSpc>
                <a:spcPct val="119000"/>
              </a:lnSpc>
              <a:spcBef>
                <a:spcPts val="500"/>
              </a:spcBef>
              <a:spcAft>
                <a:spcPts val="0"/>
              </a:spcAft>
              <a:buSzPts val="24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419" name="Shape 419"/>
        <p:cNvGrpSpPr/>
        <p:nvPr/>
      </p:nvGrpSpPr>
      <p:grpSpPr>
        <a:xfrm>
          <a:off x="0" y="0"/>
          <a:ext cx="0" cy="0"/>
          <a:chOff x="0" y="0"/>
          <a:chExt cx="0" cy="0"/>
        </a:xfrm>
      </p:grpSpPr>
      <p:sp>
        <p:nvSpPr>
          <p:cNvPr id="420" name="Google Shape;420;g11f66719689_6_68"/>
          <p:cNvSpPr txBox="1"/>
          <p:nvPr>
            <p:ph idx="1" type="subTitle"/>
          </p:nvPr>
        </p:nvSpPr>
        <p:spPr>
          <a:xfrm>
            <a:off x="819148" y="3886200"/>
            <a:ext cx="10598400" cy="562633"/>
          </a:xfrm>
          <a:prstGeom prst="rect">
            <a:avLst/>
          </a:prstGeom>
          <a:noFill/>
          <a:ln>
            <a:noFill/>
          </a:ln>
        </p:spPr>
        <p:txBody>
          <a:bodyPr anchorCtr="0" anchor="t" bIns="60925" lIns="121900" spcFirstLastPara="1" rIns="121900" wrap="square" tIns="60925">
            <a:spAutoFit/>
          </a:bodyPr>
          <a:lstStyle>
            <a:lvl1pPr lvl="0" algn="l">
              <a:lnSpc>
                <a:spcPct val="119000"/>
              </a:lnSpc>
              <a:spcBef>
                <a:spcPts val="500"/>
              </a:spcBef>
              <a:spcAft>
                <a:spcPts val="0"/>
              </a:spcAft>
              <a:buSzPts val="2400"/>
              <a:buFont typeface="Verdana"/>
              <a:buNone/>
              <a:defRPr sz="2400"/>
            </a:lvl1pPr>
            <a:lvl2pPr lvl="1" algn="l">
              <a:lnSpc>
                <a:spcPct val="119000"/>
              </a:lnSpc>
              <a:spcBef>
                <a:spcPts val="500"/>
              </a:spcBef>
              <a:spcAft>
                <a:spcPts val="0"/>
              </a:spcAft>
              <a:buSzPts val="2400"/>
              <a:buNone/>
              <a:defRPr/>
            </a:lvl2pPr>
            <a:lvl3pPr lvl="2" algn="l">
              <a:lnSpc>
                <a:spcPct val="119000"/>
              </a:lnSpc>
              <a:spcBef>
                <a:spcPts val="500"/>
              </a:spcBef>
              <a:spcAft>
                <a:spcPts val="0"/>
              </a:spcAft>
              <a:buSzPts val="2400"/>
              <a:buNone/>
              <a:defRPr/>
            </a:lvl3pPr>
            <a:lvl4pPr lvl="3" algn="l">
              <a:lnSpc>
                <a:spcPct val="119000"/>
              </a:lnSpc>
              <a:spcBef>
                <a:spcPts val="500"/>
              </a:spcBef>
              <a:spcAft>
                <a:spcPts val="0"/>
              </a:spcAft>
              <a:buSzPts val="2400"/>
              <a:buNone/>
              <a:defRPr/>
            </a:lvl4pPr>
            <a:lvl5pPr lvl="4" algn="l">
              <a:lnSpc>
                <a:spcPct val="119000"/>
              </a:lnSpc>
              <a:spcBef>
                <a:spcPts val="500"/>
              </a:spcBef>
              <a:spcAft>
                <a:spcPts val="0"/>
              </a:spcAft>
              <a:buSzPts val="2400"/>
              <a:buNone/>
              <a:defRPr/>
            </a:lvl5pPr>
            <a:lvl6pPr lvl="5" algn="l">
              <a:lnSpc>
                <a:spcPct val="119000"/>
              </a:lnSpc>
              <a:spcBef>
                <a:spcPts val="500"/>
              </a:spcBef>
              <a:spcAft>
                <a:spcPts val="0"/>
              </a:spcAft>
              <a:buSzPts val="2400"/>
              <a:buChar char="–"/>
              <a:defRPr/>
            </a:lvl6pPr>
            <a:lvl7pPr lvl="6" algn="l">
              <a:lnSpc>
                <a:spcPct val="119000"/>
              </a:lnSpc>
              <a:spcBef>
                <a:spcPts val="500"/>
              </a:spcBef>
              <a:spcAft>
                <a:spcPts val="0"/>
              </a:spcAft>
              <a:buSzPts val="2400"/>
              <a:buChar char="–"/>
              <a:defRPr/>
            </a:lvl7pPr>
            <a:lvl8pPr lvl="7" algn="l">
              <a:lnSpc>
                <a:spcPct val="119000"/>
              </a:lnSpc>
              <a:spcBef>
                <a:spcPts val="500"/>
              </a:spcBef>
              <a:spcAft>
                <a:spcPts val="0"/>
              </a:spcAft>
              <a:buSzPts val="2400"/>
              <a:buChar char="–"/>
              <a:defRPr/>
            </a:lvl8pPr>
            <a:lvl9pPr lvl="8" algn="l">
              <a:lnSpc>
                <a:spcPct val="119000"/>
              </a:lnSpc>
              <a:spcBef>
                <a:spcPts val="500"/>
              </a:spcBef>
              <a:spcAft>
                <a:spcPts val="0"/>
              </a:spcAft>
              <a:buSzPts val="2400"/>
              <a:buChar char="–"/>
              <a:defRPr/>
            </a:lvl9pPr>
          </a:lstStyle>
          <a:p/>
        </p:txBody>
      </p:sp>
      <p:sp>
        <p:nvSpPr>
          <p:cNvPr id="421" name="Google Shape;421;g11f66719689_6_68"/>
          <p:cNvSpPr txBox="1"/>
          <p:nvPr>
            <p:ph type="ctrTitle"/>
          </p:nvPr>
        </p:nvSpPr>
        <p:spPr>
          <a:xfrm>
            <a:off x="783167" y="2474795"/>
            <a:ext cx="10596033" cy="779700"/>
          </a:xfrm>
          <a:prstGeom prst="rect">
            <a:avLst/>
          </a:prstGeom>
          <a:noFill/>
          <a:ln>
            <a:noFill/>
          </a:ln>
        </p:spPr>
        <p:txBody>
          <a:bodyPr anchorCtr="0" anchor="ctr" bIns="60925" lIns="121900" spcFirstLastPara="1" rIns="121900" wrap="square" tIns="60925">
            <a:spAutoFit/>
          </a:bodyPr>
          <a:lstStyle>
            <a:lvl1pPr lvl="0" algn="l">
              <a:lnSpc>
                <a:spcPct val="100000"/>
              </a:lnSpc>
              <a:spcBef>
                <a:spcPts val="0"/>
              </a:spcBef>
              <a:spcAft>
                <a:spcPts val="0"/>
              </a:spcAft>
              <a:buSzPts val="1900"/>
              <a:buNone/>
              <a:defRPr sz="4300">
                <a:solidFill>
                  <a:schemeClr val="accent1"/>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422" name="Google Shape;422;g11f66719689_6_68"/>
          <p:cNvSpPr txBox="1"/>
          <p:nvPr/>
        </p:nvSpPr>
        <p:spPr>
          <a:xfrm>
            <a:off x="842433" y="6429376"/>
            <a:ext cx="6688667" cy="287259"/>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Verdana"/>
              <a:ea typeface="Verdana"/>
              <a:cs typeface="Verdana"/>
              <a:sym typeface="Verdana"/>
            </a:endParaRPr>
          </a:p>
        </p:txBody>
      </p:sp>
      <p:pic>
        <p:nvPicPr>
          <p:cNvPr descr="16950723446_e7d8e1bfb9_o.jpg" id="423" name="Google Shape;423;g11f66719689_6_68"/>
          <p:cNvPicPr preferRelativeResize="0"/>
          <p:nvPr/>
        </p:nvPicPr>
        <p:blipFill rotWithShape="1">
          <a:blip r:embed="rId2">
            <a:alphaModFix/>
          </a:blip>
          <a:srcRect b="0" l="0" r="0" t="0"/>
          <a:stretch/>
        </p:blipFill>
        <p:spPr>
          <a:xfrm rot="5400000">
            <a:off x="2666999" y="-2667001"/>
            <a:ext cx="6858001" cy="12192001"/>
          </a:xfrm>
          <a:prstGeom prst="rect">
            <a:avLst/>
          </a:prstGeom>
          <a:noFill/>
          <a:ln>
            <a:noFill/>
          </a:ln>
        </p:spPr>
      </p:pic>
      <p:sp>
        <p:nvSpPr>
          <p:cNvPr id="424" name="Google Shape;424;g11f66719689_6_68"/>
          <p:cNvSpPr txBox="1"/>
          <p:nvPr/>
        </p:nvSpPr>
        <p:spPr>
          <a:xfrm>
            <a:off x="217099" y="6095557"/>
            <a:ext cx="6688667" cy="285751"/>
          </a:xfrm>
          <a:prstGeom prst="rect">
            <a:avLst/>
          </a:prstGeom>
          <a:noFill/>
          <a:ln>
            <a:noFill/>
          </a:ln>
        </p:spPr>
        <p:txBody>
          <a:bodyPr anchorCtr="0" anchor="b" bIns="60925" lIns="0" spcFirstLastPara="1" rIns="121900" wrap="square" tIns="609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D8D8D8"/>
                </a:solidFill>
                <a:latin typeface="Verdana"/>
                <a:ea typeface="Verdana"/>
                <a:cs typeface="Verdana"/>
                <a:sym typeface="Verdana"/>
              </a:rPr>
              <a:t>ESA UNCLASSIFIED - For Official Use</a:t>
            </a:r>
            <a:endParaRPr b="0" i="0" sz="1100" u="none" cap="none" strike="noStrike">
              <a:solidFill>
                <a:srgbClr val="D8D8D8"/>
              </a:solidFill>
              <a:latin typeface="Verdana"/>
              <a:ea typeface="Verdana"/>
              <a:cs typeface="Verdana"/>
              <a:sym typeface="Verdana"/>
            </a:endParaRPr>
          </a:p>
        </p:txBody>
      </p:sp>
      <p:pic>
        <p:nvPicPr>
          <p:cNvPr id="425" name="Google Shape;425;g11f66719689_6_68"/>
          <p:cNvPicPr preferRelativeResize="0"/>
          <p:nvPr/>
        </p:nvPicPr>
        <p:blipFill rotWithShape="1">
          <a:blip r:embed="rId3">
            <a:alphaModFix/>
          </a:blip>
          <a:srcRect b="-31432" l="0" r="0" t="0"/>
          <a:stretch/>
        </p:blipFill>
        <p:spPr>
          <a:xfrm>
            <a:off x="10385492" y="6532560"/>
            <a:ext cx="1595883" cy="192000"/>
          </a:xfrm>
          <a:prstGeom prst="rect">
            <a:avLst/>
          </a:prstGeom>
          <a:noFill/>
          <a:ln>
            <a:noFill/>
          </a:ln>
        </p:spPr>
      </p:pic>
      <p:cxnSp>
        <p:nvCxnSpPr>
          <p:cNvPr id="426" name="Google Shape;426;g11f66719689_6_68"/>
          <p:cNvCxnSpPr/>
          <p:nvPr/>
        </p:nvCxnSpPr>
        <p:spPr>
          <a:xfrm>
            <a:off x="221243" y="6385584"/>
            <a:ext cx="11766372" cy="0"/>
          </a:xfrm>
          <a:prstGeom prst="straightConnector1">
            <a:avLst/>
          </a:prstGeom>
          <a:noFill/>
          <a:ln cap="flat" cmpd="sng" w="9525">
            <a:solidFill>
              <a:schemeClr val="lt1"/>
            </a:solidFill>
            <a:prstDash val="solid"/>
            <a:round/>
            <a:headEnd len="sm" w="sm" type="none"/>
            <a:tailEnd len="sm" w="sm" type="none"/>
          </a:ln>
        </p:spPr>
      </p:cxnSp>
      <p:grpSp>
        <p:nvGrpSpPr>
          <p:cNvPr id="427" name="Google Shape;427;g11f66719689_6_68"/>
          <p:cNvGrpSpPr/>
          <p:nvPr/>
        </p:nvGrpSpPr>
        <p:grpSpPr>
          <a:xfrm>
            <a:off x="229692" y="6544009"/>
            <a:ext cx="9102221" cy="148692"/>
            <a:chOff x="172269" y="6621494"/>
            <a:chExt cx="6826666" cy="111519"/>
          </a:xfrm>
        </p:grpSpPr>
        <p:pic>
          <p:nvPicPr>
            <p:cNvPr descr="at.png" id="428" name="Google Shape;428;g11f66719689_6_68"/>
            <p:cNvPicPr preferRelativeResize="0"/>
            <p:nvPr/>
          </p:nvPicPr>
          <p:blipFill rotWithShape="1">
            <a:blip r:embed="rId4">
              <a:alphaModFix/>
            </a:blip>
            <a:srcRect b="0" l="0" r="0" t="0"/>
            <a:stretch/>
          </p:blipFill>
          <p:spPr>
            <a:xfrm>
              <a:off x="172269" y="6624669"/>
              <a:ext cx="163906" cy="108344"/>
            </a:xfrm>
            <a:prstGeom prst="rect">
              <a:avLst/>
            </a:prstGeom>
            <a:noFill/>
            <a:ln>
              <a:noFill/>
            </a:ln>
          </p:spPr>
        </p:pic>
        <p:pic>
          <p:nvPicPr>
            <p:cNvPr descr="be.png" id="429" name="Google Shape;429;g11f66719689_6_68"/>
            <p:cNvPicPr preferRelativeResize="0"/>
            <p:nvPr/>
          </p:nvPicPr>
          <p:blipFill rotWithShape="1">
            <a:blip r:embed="rId5">
              <a:alphaModFix/>
            </a:blip>
            <a:srcRect b="0" l="0" r="0" t="0"/>
            <a:stretch/>
          </p:blipFill>
          <p:spPr>
            <a:xfrm>
              <a:off x="450797" y="6624669"/>
              <a:ext cx="163906" cy="108344"/>
            </a:xfrm>
            <a:prstGeom prst="rect">
              <a:avLst/>
            </a:prstGeom>
            <a:noFill/>
            <a:ln>
              <a:noFill/>
            </a:ln>
          </p:spPr>
        </p:pic>
        <p:pic>
          <p:nvPicPr>
            <p:cNvPr descr="ca.png" id="430" name="Google Shape;430;g11f66719689_6_68"/>
            <p:cNvPicPr preferRelativeResize="0"/>
            <p:nvPr/>
          </p:nvPicPr>
          <p:blipFill rotWithShape="1">
            <a:blip r:embed="rId6">
              <a:alphaModFix/>
            </a:blip>
            <a:srcRect b="0" l="0" r="0" t="0"/>
            <a:stretch/>
          </p:blipFill>
          <p:spPr>
            <a:xfrm>
              <a:off x="6835029" y="6621494"/>
              <a:ext cx="163906" cy="108344"/>
            </a:xfrm>
            <a:prstGeom prst="rect">
              <a:avLst/>
            </a:prstGeom>
            <a:noFill/>
            <a:ln>
              <a:noFill/>
            </a:ln>
          </p:spPr>
        </p:pic>
        <p:pic>
          <p:nvPicPr>
            <p:cNvPr descr="ch.png" id="431" name="Google Shape;431;g11f66719689_6_68"/>
            <p:cNvPicPr preferRelativeResize="0"/>
            <p:nvPr/>
          </p:nvPicPr>
          <p:blipFill rotWithShape="1">
            <a:blip r:embed="rId7">
              <a:alphaModFix/>
            </a:blip>
            <a:srcRect b="0" l="0" r="0" t="0"/>
            <a:stretch/>
          </p:blipFill>
          <p:spPr>
            <a:xfrm>
              <a:off x="5755667" y="6624669"/>
              <a:ext cx="163906" cy="108344"/>
            </a:xfrm>
            <a:prstGeom prst="rect">
              <a:avLst/>
            </a:prstGeom>
            <a:noFill/>
            <a:ln>
              <a:noFill/>
            </a:ln>
          </p:spPr>
        </p:pic>
        <p:pic>
          <p:nvPicPr>
            <p:cNvPr descr="cz.png" id="432" name="Google Shape;432;g11f66719689_6_68"/>
            <p:cNvPicPr preferRelativeResize="0"/>
            <p:nvPr/>
          </p:nvPicPr>
          <p:blipFill rotWithShape="1">
            <a:blip r:embed="rId8">
              <a:alphaModFix/>
            </a:blip>
            <a:srcRect b="0" l="0" r="0" t="0"/>
            <a:stretch/>
          </p:blipFill>
          <p:spPr>
            <a:xfrm>
              <a:off x="731531" y="6624669"/>
              <a:ext cx="163906" cy="108344"/>
            </a:xfrm>
            <a:prstGeom prst="rect">
              <a:avLst/>
            </a:prstGeom>
            <a:noFill/>
            <a:ln>
              <a:noFill/>
            </a:ln>
          </p:spPr>
        </p:pic>
        <p:pic>
          <p:nvPicPr>
            <p:cNvPr descr="de.png" id="433" name="Google Shape;433;g11f66719689_6_68"/>
            <p:cNvPicPr preferRelativeResize="0"/>
            <p:nvPr/>
          </p:nvPicPr>
          <p:blipFill rotWithShape="1">
            <a:blip r:embed="rId9">
              <a:alphaModFix/>
            </a:blip>
            <a:srcRect b="0" l="0" r="0" t="0"/>
            <a:stretch/>
          </p:blipFill>
          <p:spPr>
            <a:xfrm>
              <a:off x="2130472" y="6624669"/>
              <a:ext cx="163906" cy="108344"/>
            </a:xfrm>
            <a:prstGeom prst="rect">
              <a:avLst/>
            </a:prstGeom>
            <a:noFill/>
            <a:ln>
              <a:noFill/>
            </a:ln>
          </p:spPr>
        </p:pic>
        <p:pic>
          <p:nvPicPr>
            <p:cNvPr descr="dk.png" id="434" name="Google Shape;434;g11f66719689_6_68"/>
            <p:cNvPicPr preferRelativeResize="0"/>
            <p:nvPr/>
          </p:nvPicPr>
          <p:blipFill rotWithShape="1">
            <a:blip r:embed="rId10">
              <a:alphaModFix/>
            </a:blip>
            <a:srcRect b="0" l="0" r="0" t="0"/>
            <a:stretch/>
          </p:blipFill>
          <p:spPr>
            <a:xfrm>
              <a:off x="1009766" y="6624669"/>
              <a:ext cx="163906" cy="108344"/>
            </a:xfrm>
            <a:prstGeom prst="rect">
              <a:avLst/>
            </a:prstGeom>
            <a:noFill/>
            <a:ln>
              <a:noFill/>
            </a:ln>
          </p:spPr>
        </p:pic>
        <p:pic>
          <p:nvPicPr>
            <p:cNvPr descr="ee.png" id="435" name="Google Shape;435;g11f66719689_6_68"/>
            <p:cNvPicPr preferRelativeResize="0"/>
            <p:nvPr/>
          </p:nvPicPr>
          <p:blipFill rotWithShape="1">
            <a:blip r:embed="rId11">
              <a:alphaModFix/>
            </a:blip>
            <a:srcRect b="0" l="0" r="0" t="0"/>
            <a:stretch/>
          </p:blipFill>
          <p:spPr>
            <a:xfrm>
              <a:off x="1288298" y="6624669"/>
              <a:ext cx="163906" cy="108344"/>
            </a:xfrm>
            <a:prstGeom prst="rect">
              <a:avLst/>
            </a:prstGeom>
            <a:noFill/>
            <a:ln>
              <a:noFill/>
            </a:ln>
          </p:spPr>
        </p:pic>
        <p:pic>
          <p:nvPicPr>
            <p:cNvPr descr="es.png" id="436" name="Google Shape;436;g11f66719689_6_68"/>
            <p:cNvPicPr preferRelativeResize="0"/>
            <p:nvPr/>
          </p:nvPicPr>
          <p:blipFill rotWithShape="1">
            <a:blip r:embed="rId12">
              <a:alphaModFix/>
            </a:blip>
            <a:srcRect b="0" l="0" r="0" t="0"/>
            <a:stretch/>
          </p:blipFill>
          <p:spPr>
            <a:xfrm>
              <a:off x="5197147" y="6624669"/>
              <a:ext cx="163906" cy="108344"/>
            </a:xfrm>
            <a:prstGeom prst="rect">
              <a:avLst/>
            </a:prstGeom>
            <a:noFill/>
            <a:ln>
              <a:noFill/>
            </a:ln>
          </p:spPr>
        </p:pic>
        <p:pic>
          <p:nvPicPr>
            <p:cNvPr descr="fi.png" id="437" name="Google Shape;437;g11f66719689_6_68"/>
            <p:cNvPicPr preferRelativeResize="0"/>
            <p:nvPr/>
          </p:nvPicPr>
          <p:blipFill rotWithShape="1">
            <a:blip r:embed="rId13">
              <a:alphaModFix/>
            </a:blip>
            <a:srcRect b="0" l="0" r="0" t="0"/>
            <a:stretch/>
          </p:blipFill>
          <p:spPr>
            <a:xfrm>
              <a:off x="1571956" y="6624669"/>
              <a:ext cx="163906" cy="108344"/>
            </a:xfrm>
            <a:prstGeom prst="rect">
              <a:avLst/>
            </a:prstGeom>
            <a:noFill/>
            <a:ln>
              <a:noFill/>
            </a:ln>
          </p:spPr>
        </p:pic>
        <p:pic>
          <p:nvPicPr>
            <p:cNvPr descr="fr.png" id="438" name="Google Shape;438;g11f66719689_6_68"/>
            <p:cNvPicPr preferRelativeResize="0"/>
            <p:nvPr/>
          </p:nvPicPr>
          <p:blipFill rotWithShape="1">
            <a:blip r:embed="rId14">
              <a:alphaModFix/>
            </a:blip>
            <a:srcRect b="0" l="0" r="0" t="0"/>
            <a:stretch/>
          </p:blipFill>
          <p:spPr>
            <a:xfrm>
              <a:off x="1849315" y="6624669"/>
              <a:ext cx="163906" cy="108344"/>
            </a:xfrm>
            <a:prstGeom prst="rect">
              <a:avLst/>
            </a:prstGeom>
            <a:noFill/>
            <a:ln>
              <a:noFill/>
            </a:ln>
          </p:spPr>
        </p:pic>
        <p:pic>
          <p:nvPicPr>
            <p:cNvPr descr="gr.png" id="439" name="Google Shape;439;g11f66719689_6_68"/>
            <p:cNvPicPr preferRelativeResize="0"/>
            <p:nvPr/>
          </p:nvPicPr>
          <p:blipFill rotWithShape="1">
            <a:blip r:embed="rId15">
              <a:alphaModFix/>
            </a:blip>
            <a:srcRect b="0" l="0" r="0" t="0"/>
            <a:stretch/>
          </p:blipFill>
          <p:spPr>
            <a:xfrm>
              <a:off x="2407833" y="6624669"/>
              <a:ext cx="163906" cy="108344"/>
            </a:xfrm>
            <a:prstGeom prst="rect">
              <a:avLst/>
            </a:prstGeom>
            <a:noFill/>
            <a:ln>
              <a:noFill/>
            </a:ln>
          </p:spPr>
        </p:pic>
        <p:pic>
          <p:nvPicPr>
            <p:cNvPr descr="hu.png" id="440" name="Google Shape;440;g11f66719689_6_68"/>
            <p:cNvPicPr preferRelativeResize="0"/>
            <p:nvPr/>
          </p:nvPicPr>
          <p:blipFill rotWithShape="1">
            <a:blip r:embed="rId16">
              <a:alphaModFix/>
            </a:blip>
            <a:srcRect b="0" l="0" r="0" t="0"/>
            <a:stretch/>
          </p:blipFill>
          <p:spPr>
            <a:xfrm>
              <a:off x="2685195" y="6624669"/>
              <a:ext cx="163906" cy="108344"/>
            </a:xfrm>
            <a:prstGeom prst="rect">
              <a:avLst/>
            </a:prstGeom>
            <a:noFill/>
            <a:ln>
              <a:noFill/>
            </a:ln>
          </p:spPr>
        </p:pic>
        <p:pic>
          <p:nvPicPr>
            <p:cNvPr descr="ie.png" id="441" name="Google Shape;441;g11f66719689_6_68"/>
            <p:cNvPicPr preferRelativeResize="0"/>
            <p:nvPr/>
          </p:nvPicPr>
          <p:blipFill rotWithShape="1">
            <a:blip r:embed="rId17">
              <a:alphaModFix/>
            </a:blip>
            <a:srcRect b="0" l="0" r="0" t="0"/>
            <a:stretch/>
          </p:blipFill>
          <p:spPr>
            <a:xfrm>
              <a:off x="2962555" y="6624669"/>
              <a:ext cx="163906" cy="108344"/>
            </a:xfrm>
            <a:prstGeom prst="rect">
              <a:avLst/>
            </a:prstGeom>
            <a:noFill/>
            <a:ln>
              <a:noFill/>
            </a:ln>
          </p:spPr>
        </p:pic>
        <p:pic>
          <p:nvPicPr>
            <p:cNvPr descr="it.png" id="442" name="Google Shape;442;g11f66719689_6_68"/>
            <p:cNvPicPr preferRelativeResize="0"/>
            <p:nvPr/>
          </p:nvPicPr>
          <p:blipFill rotWithShape="1">
            <a:blip r:embed="rId18">
              <a:alphaModFix/>
            </a:blip>
            <a:srcRect b="0" l="0" r="0" t="0"/>
            <a:stretch/>
          </p:blipFill>
          <p:spPr>
            <a:xfrm>
              <a:off x="3239913" y="6624669"/>
              <a:ext cx="163906" cy="108344"/>
            </a:xfrm>
            <a:prstGeom prst="rect">
              <a:avLst/>
            </a:prstGeom>
            <a:noFill/>
            <a:ln>
              <a:noFill/>
            </a:ln>
          </p:spPr>
        </p:pic>
        <p:pic>
          <p:nvPicPr>
            <p:cNvPr descr="lu.png" id="443" name="Google Shape;443;g11f66719689_6_68"/>
            <p:cNvPicPr preferRelativeResize="0"/>
            <p:nvPr/>
          </p:nvPicPr>
          <p:blipFill rotWithShape="1">
            <a:blip r:embed="rId19">
              <a:alphaModFix/>
            </a:blip>
            <a:srcRect b="0" l="0" r="0" t="0"/>
            <a:stretch/>
          </p:blipFill>
          <p:spPr>
            <a:xfrm>
              <a:off x="3518472" y="6624669"/>
              <a:ext cx="163906" cy="108344"/>
            </a:xfrm>
            <a:prstGeom prst="rect">
              <a:avLst/>
            </a:prstGeom>
            <a:noFill/>
            <a:ln>
              <a:noFill/>
            </a:ln>
          </p:spPr>
        </p:pic>
        <p:pic>
          <p:nvPicPr>
            <p:cNvPr descr="nl.png" id="444" name="Google Shape;444;g11f66719689_6_68"/>
            <p:cNvPicPr preferRelativeResize="0"/>
            <p:nvPr/>
          </p:nvPicPr>
          <p:blipFill rotWithShape="1">
            <a:blip r:embed="rId20">
              <a:alphaModFix/>
            </a:blip>
            <a:srcRect b="0" l="0" r="0" t="0"/>
            <a:stretch/>
          </p:blipFill>
          <p:spPr>
            <a:xfrm>
              <a:off x="3799629" y="6624669"/>
              <a:ext cx="163906" cy="108344"/>
            </a:xfrm>
            <a:prstGeom prst="rect">
              <a:avLst/>
            </a:prstGeom>
            <a:noFill/>
            <a:ln>
              <a:noFill/>
            </a:ln>
          </p:spPr>
        </p:pic>
        <p:pic>
          <p:nvPicPr>
            <p:cNvPr descr="no.png" id="445" name="Google Shape;445;g11f66719689_6_68"/>
            <p:cNvPicPr preferRelativeResize="0"/>
            <p:nvPr/>
          </p:nvPicPr>
          <p:blipFill rotWithShape="1">
            <a:blip r:embed="rId21">
              <a:alphaModFix/>
            </a:blip>
            <a:srcRect b="0" l="0" r="0" t="0"/>
            <a:stretch/>
          </p:blipFill>
          <p:spPr>
            <a:xfrm>
              <a:off x="4083387" y="6624669"/>
              <a:ext cx="163906" cy="108344"/>
            </a:xfrm>
            <a:prstGeom prst="rect">
              <a:avLst/>
            </a:prstGeom>
            <a:noFill/>
            <a:ln>
              <a:noFill/>
            </a:ln>
          </p:spPr>
        </p:pic>
        <p:pic>
          <p:nvPicPr>
            <p:cNvPr descr="pl.png" id="446" name="Google Shape;446;g11f66719689_6_68"/>
            <p:cNvPicPr preferRelativeResize="0"/>
            <p:nvPr/>
          </p:nvPicPr>
          <p:blipFill rotWithShape="1">
            <a:blip r:embed="rId22">
              <a:alphaModFix/>
            </a:blip>
            <a:srcRect b="0" l="0" r="0" t="0"/>
            <a:stretch/>
          </p:blipFill>
          <p:spPr>
            <a:xfrm>
              <a:off x="4359447" y="6624669"/>
              <a:ext cx="163906" cy="108344"/>
            </a:xfrm>
            <a:prstGeom prst="rect">
              <a:avLst/>
            </a:prstGeom>
            <a:noFill/>
            <a:ln>
              <a:noFill/>
            </a:ln>
          </p:spPr>
        </p:pic>
        <p:pic>
          <p:nvPicPr>
            <p:cNvPr descr="pt.png" id="447" name="Google Shape;447;g11f66719689_6_68"/>
            <p:cNvPicPr preferRelativeResize="0"/>
            <p:nvPr/>
          </p:nvPicPr>
          <p:blipFill rotWithShape="1">
            <a:blip r:embed="rId23">
              <a:alphaModFix/>
            </a:blip>
            <a:srcRect b="0" l="0" r="0" t="0"/>
            <a:stretch/>
          </p:blipFill>
          <p:spPr>
            <a:xfrm>
              <a:off x="4639303" y="6624669"/>
              <a:ext cx="163906" cy="108344"/>
            </a:xfrm>
            <a:prstGeom prst="rect">
              <a:avLst/>
            </a:prstGeom>
            <a:noFill/>
            <a:ln>
              <a:noFill/>
            </a:ln>
          </p:spPr>
        </p:pic>
        <p:pic>
          <p:nvPicPr>
            <p:cNvPr descr="ro.png" id="448" name="Google Shape;448;g11f66719689_6_68"/>
            <p:cNvPicPr preferRelativeResize="0"/>
            <p:nvPr/>
          </p:nvPicPr>
          <p:blipFill rotWithShape="1">
            <a:blip r:embed="rId24">
              <a:alphaModFix/>
            </a:blip>
            <a:srcRect b="0" l="0" r="0" t="0"/>
            <a:stretch/>
          </p:blipFill>
          <p:spPr>
            <a:xfrm>
              <a:off x="4920460" y="6624669"/>
              <a:ext cx="163906" cy="108344"/>
            </a:xfrm>
            <a:prstGeom prst="rect">
              <a:avLst/>
            </a:prstGeom>
            <a:noFill/>
            <a:ln>
              <a:noFill/>
            </a:ln>
          </p:spPr>
        </p:pic>
        <p:pic>
          <p:nvPicPr>
            <p:cNvPr descr="se.png" id="449" name="Google Shape;449;g11f66719689_6_68"/>
            <p:cNvPicPr preferRelativeResize="0"/>
            <p:nvPr/>
          </p:nvPicPr>
          <p:blipFill rotWithShape="1">
            <a:blip r:embed="rId25">
              <a:alphaModFix/>
            </a:blip>
            <a:srcRect b="0" l="0" r="0" t="0"/>
            <a:stretch/>
          </p:blipFill>
          <p:spPr>
            <a:xfrm>
              <a:off x="5475801" y="6624669"/>
              <a:ext cx="163906" cy="108344"/>
            </a:xfrm>
            <a:prstGeom prst="rect">
              <a:avLst/>
            </a:prstGeom>
            <a:noFill/>
            <a:ln>
              <a:noFill/>
            </a:ln>
          </p:spPr>
        </p:pic>
        <p:pic>
          <p:nvPicPr>
            <p:cNvPr descr="uk.png" id="450" name="Google Shape;450;g11f66719689_6_68"/>
            <p:cNvPicPr preferRelativeResize="0"/>
            <p:nvPr/>
          </p:nvPicPr>
          <p:blipFill rotWithShape="1">
            <a:blip r:embed="rId26">
              <a:alphaModFix/>
            </a:blip>
            <a:srcRect b="0" l="0" r="0" t="0"/>
            <a:stretch/>
          </p:blipFill>
          <p:spPr>
            <a:xfrm>
              <a:off x="6030535" y="6624669"/>
              <a:ext cx="163906" cy="108344"/>
            </a:xfrm>
            <a:prstGeom prst="rect">
              <a:avLst/>
            </a:prstGeom>
            <a:noFill/>
            <a:ln>
              <a:noFill/>
            </a:ln>
          </p:spPr>
        </p:pic>
        <p:pic>
          <p:nvPicPr>
            <p:cNvPr descr="si.png" id="451" name="Google Shape;451;g11f66719689_6_68"/>
            <p:cNvPicPr preferRelativeResize="0"/>
            <p:nvPr/>
          </p:nvPicPr>
          <p:blipFill rotWithShape="1">
            <a:blip r:embed="rId27">
              <a:alphaModFix/>
            </a:blip>
            <a:srcRect b="0" l="0" r="0" t="0"/>
            <a:stretch/>
          </p:blipFill>
          <p:spPr>
            <a:xfrm>
              <a:off x="6435327" y="6623401"/>
              <a:ext cx="163385" cy="108000"/>
            </a:xfrm>
            <a:prstGeom prst="rect">
              <a:avLst/>
            </a:prstGeom>
            <a:noFill/>
            <a:ln>
              <a:noFill/>
            </a:ln>
          </p:spPr>
        </p:pic>
      </p:grpSp>
      <p:pic>
        <p:nvPicPr>
          <p:cNvPr id="452" name="Google Shape;452;g11f66719689_6_68"/>
          <p:cNvPicPr preferRelativeResize="0"/>
          <p:nvPr/>
        </p:nvPicPr>
        <p:blipFill rotWithShape="1">
          <a:blip r:embed="rId28">
            <a:alphaModFix/>
          </a:blip>
          <a:srcRect b="0" l="0" r="0" t="0"/>
          <a:stretch/>
        </p:blipFill>
        <p:spPr>
          <a:xfrm>
            <a:off x="9807277" y="-382929"/>
            <a:ext cx="2791856" cy="17520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53" name="Shape 453"/>
        <p:cNvGrpSpPr/>
        <p:nvPr/>
      </p:nvGrpSpPr>
      <p:grpSpPr>
        <a:xfrm>
          <a:off x="0" y="0"/>
          <a:ext cx="0" cy="0"/>
          <a:chOff x="0" y="0"/>
          <a:chExt cx="0" cy="0"/>
        </a:xfrm>
      </p:grpSpPr>
      <p:sp>
        <p:nvSpPr>
          <p:cNvPr id="454" name="Google Shape;454;g11f66719689_6_102"/>
          <p:cNvSpPr txBox="1"/>
          <p:nvPr>
            <p:ph type="title"/>
          </p:nvPr>
        </p:nvSpPr>
        <p:spPr>
          <a:xfrm>
            <a:off x="190780" y="116792"/>
            <a:ext cx="10193108" cy="738664"/>
          </a:xfrm>
          <a:prstGeom prst="rect">
            <a:avLst/>
          </a:prstGeom>
          <a:noFill/>
          <a:ln>
            <a:noFill/>
          </a:ln>
        </p:spPr>
        <p:txBody>
          <a:bodyPr anchorCtr="0" anchor="ctr" bIns="60925" lIns="121900" spcFirstLastPara="1" rIns="121900" wrap="square" tIns="60925">
            <a:sp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455" name="Google Shape;455;g11f66719689_6_102"/>
          <p:cNvSpPr txBox="1"/>
          <p:nvPr>
            <p:ph idx="1" type="body"/>
          </p:nvPr>
        </p:nvSpPr>
        <p:spPr>
          <a:xfrm>
            <a:off x="230400" y="969600"/>
            <a:ext cx="11664000" cy="5097600"/>
          </a:xfrm>
          <a:prstGeom prst="rect">
            <a:avLst/>
          </a:prstGeom>
          <a:noFill/>
          <a:ln>
            <a:noFill/>
          </a:ln>
        </p:spPr>
        <p:txBody>
          <a:bodyPr anchorCtr="0" anchor="t" bIns="60925" lIns="121900" spcFirstLastPara="1" rIns="121900" wrap="square" tIns="60925">
            <a:noAutofit/>
          </a:bodyPr>
          <a:lstStyle>
            <a:lvl1pPr indent="-228600" lvl="0" marL="457200" algn="l">
              <a:lnSpc>
                <a:spcPct val="119000"/>
              </a:lnSpc>
              <a:spcBef>
                <a:spcPts val="500"/>
              </a:spcBef>
              <a:spcAft>
                <a:spcPts val="0"/>
              </a:spcAft>
              <a:buSzPts val="2400"/>
              <a:buFont typeface="Arial"/>
              <a:buNone/>
              <a:defRPr/>
            </a:lvl1pPr>
            <a:lvl2pPr indent="-228600" lvl="1" marL="914400" algn="l">
              <a:lnSpc>
                <a:spcPct val="119000"/>
              </a:lnSpc>
              <a:spcBef>
                <a:spcPts val="500"/>
              </a:spcBef>
              <a:spcAft>
                <a:spcPts val="0"/>
              </a:spcAft>
              <a:buSzPts val="2400"/>
              <a:buNone/>
              <a:defRPr/>
            </a:lvl2pPr>
            <a:lvl3pPr indent="-228600" lvl="2" marL="1371600" algn="l">
              <a:lnSpc>
                <a:spcPct val="119000"/>
              </a:lnSpc>
              <a:spcBef>
                <a:spcPts val="500"/>
              </a:spcBef>
              <a:spcAft>
                <a:spcPts val="0"/>
              </a:spcAft>
              <a:buSzPts val="2400"/>
              <a:buNone/>
              <a:defRPr/>
            </a:lvl3pPr>
            <a:lvl4pPr indent="-228600" lvl="3" marL="1828800" algn="l">
              <a:lnSpc>
                <a:spcPct val="119000"/>
              </a:lnSpc>
              <a:spcBef>
                <a:spcPts val="500"/>
              </a:spcBef>
              <a:spcAft>
                <a:spcPts val="0"/>
              </a:spcAft>
              <a:buSzPts val="2400"/>
              <a:buNone/>
              <a:defRPr/>
            </a:lvl4pPr>
            <a:lvl5pPr indent="-228600" lvl="4" marL="2286000" algn="l">
              <a:lnSpc>
                <a:spcPct val="119000"/>
              </a:lnSpc>
              <a:spcBef>
                <a:spcPts val="500"/>
              </a:spcBef>
              <a:spcAft>
                <a:spcPts val="0"/>
              </a:spcAft>
              <a:buSzPts val="2400"/>
              <a:buNone/>
              <a:defRPr/>
            </a:lvl5pPr>
            <a:lvl6pPr indent="-381000" lvl="5" marL="2743200" algn="l">
              <a:lnSpc>
                <a:spcPct val="119000"/>
              </a:lnSpc>
              <a:spcBef>
                <a:spcPts val="500"/>
              </a:spcBef>
              <a:spcAft>
                <a:spcPts val="0"/>
              </a:spcAft>
              <a:buSzPts val="2400"/>
              <a:buChar char="–"/>
              <a:defRPr/>
            </a:lvl6pPr>
            <a:lvl7pPr indent="-381000" lvl="6" marL="3200400" algn="l">
              <a:lnSpc>
                <a:spcPct val="119000"/>
              </a:lnSpc>
              <a:spcBef>
                <a:spcPts val="500"/>
              </a:spcBef>
              <a:spcAft>
                <a:spcPts val="0"/>
              </a:spcAft>
              <a:buSzPts val="2400"/>
              <a:buChar char="–"/>
              <a:defRPr/>
            </a:lvl7pPr>
            <a:lvl8pPr indent="-381000" lvl="7" marL="3657600" algn="l">
              <a:lnSpc>
                <a:spcPct val="119000"/>
              </a:lnSpc>
              <a:spcBef>
                <a:spcPts val="500"/>
              </a:spcBef>
              <a:spcAft>
                <a:spcPts val="0"/>
              </a:spcAft>
              <a:buSzPts val="2400"/>
              <a:buChar char="–"/>
              <a:defRPr/>
            </a:lvl8pPr>
            <a:lvl9pPr indent="-381000" lvl="8" marL="4114800" algn="l">
              <a:lnSpc>
                <a:spcPct val="119000"/>
              </a:lnSpc>
              <a:spcBef>
                <a:spcPts val="500"/>
              </a:spcBef>
              <a:spcAft>
                <a:spcPts val="0"/>
              </a:spcAft>
              <a:buSzPts val="24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p1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44" name="Google Shape;44;p10"/>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5" name="Google Shape;45;p10"/>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6" name="Google Shape;46;p1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47" name="Google Shape;47;p1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48" name="Google Shape;48;p10"/>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Arial"/>
                <a:ea typeface="Arial"/>
                <a:cs typeface="Arial"/>
                <a:sym typeface="Arial"/>
              </a:rPr>
              <a:t>Slide </a:t>
            </a:r>
            <a:fld id="{00000000-1234-1234-1234-123412341234}" type="slidenum">
              <a:rPr b="1" lang="en-GB"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49" name="Google Shape;49;p1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0" name="Google Shape;50;p10"/>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accent1"/>
                </a:solidFill>
                <a:latin typeface="Arial"/>
                <a:ea typeface="Arial"/>
                <a:cs typeface="Arial"/>
                <a:sym typeface="Arial"/>
              </a:rPr>
              <a:t>CEOS Plenary, 1-4  November 2021</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6" name="Shape 456"/>
        <p:cNvGrpSpPr/>
        <p:nvPr/>
      </p:nvGrpSpPr>
      <p:grpSpPr>
        <a:xfrm>
          <a:off x="0" y="0"/>
          <a:ext cx="0" cy="0"/>
          <a:chOff x="0" y="0"/>
          <a:chExt cx="0" cy="0"/>
        </a:xfrm>
      </p:grpSpPr>
      <p:sp>
        <p:nvSpPr>
          <p:cNvPr id="457" name="Google Shape;457;g11f66719689_6_105"/>
          <p:cNvSpPr txBox="1"/>
          <p:nvPr>
            <p:ph type="title"/>
          </p:nvPr>
        </p:nvSpPr>
        <p:spPr>
          <a:xfrm>
            <a:off x="816000" y="3296483"/>
            <a:ext cx="10385400" cy="1764585"/>
          </a:xfrm>
          <a:prstGeom prst="rect">
            <a:avLst/>
          </a:prstGeom>
          <a:noFill/>
          <a:ln>
            <a:noFill/>
          </a:ln>
        </p:spPr>
        <p:txBody>
          <a:bodyPr anchorCtr="0" anchor="t" bIns="60925" lIns="121900" spcFirstLastPara="1" rIns="121900" wrap="square" tIns="60925">
            <a:spAutoFit/>
          </a:bodyPr>
          <a:lstStyle>
            <a:lvl1pPr lvl="0" algn="l">
              <a:lnSpc>
                <a:spcPct val="100000"/>
              </a:lnSpc>
              <a:spcBef>
                <a:spcPts val="0"/>
              </a:spcBef>
              <a:spcAft>
                <a:spcPts val="0"/>
              </a:spcAft>
              <a:buSzPts val="1900"/>
              <a:buNone/>
              <a:defRPr b="0" sz="5300" cap="none">
                <a:solidFill>
                  <a:srgbClr val="0098DB"/>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458" name="Google Shape;458;g11f66719689_6_105"/>
          <p:cNvSpPr txBox="1"/>
          <p:nvPr>
            <p:ph idx="1" type="body"/>
          </p:nvPr>
        </p:nvSpPr>
        <p:spPr>
          <a:xfrm>
            <a:off x="816000" y="1796295"/>
            <a:ext cx="10385400" cy="1500187"/>
          </a:xfrm>
          <a:prstGeom prst="rect">
            <a:avLst/>
          </a:prstGeom>
          <a:noFill/>
          <a:ln>
            <a:noFill/>
          </a:ln>
        </p:spPr>
        <p:txBody>
          <a:bodyPr anchorCtr="0" anchor="b" bIns="60925" lIns="121900" spcFirstLastPara="1" rIns="121900" wrap="square" tIns="60925">
            <a:noAutofit/>
          </a:bodyPr>
          <a:lstStyle>
            <a:lvl1pPr indent="-228600" lvl="0" marL="457200" algn="l">
              <a:lnSpc>
                <a:spcPct val="119000"/>
              </a:lnSpc>
              <a:spcBef>
                <a:spcPts val="500"/>
              </a:spcBef>
              <a:spcAft>
                <a:spcPts val="0"/>
              </a:spcAft>
              <a:buSzPts val="2700"/>
              <a:buFont typeface="Arial"/>
              <a:buNone/>
              <a:defRPr sz="2700"/>
            </a:lvl1pPr>
            <a:lvl2pPr indent="-228600" lvl="1" marL="914400" algn="l">
              <a:lnSpc>
                <a:spcPct val="119000"/>
              </a:lnSpc>
              <a:spcBef>
                <a:spcPts val="500"/>
              </a:spcBef>
              <a:spcAft>
                <a:spcPts val="0"/>
              </a:spcAft>
              <a:buSzPts val="2400"/>
              <a:buNone/>
              <a:defRPr sz="2400"/>
            </a:lvl2pPr>
            <a:lvl3pPr indent="-228600" lvl="2" marL="1371600" algn="l">
              <a:lnSpc>
                <a:spcPct val="119000"/>
              </a:lnSpc>
              <a:spcBef>
                <a:spcPts val="400"/>
              </a:spcBef>
              <a:spcAft>
                <a:spcPts val="0"/>
              </a:spcAft>
              <a:buSzPts val="2100"/>
              <a:buNone/>
              <a:defRPr sz="2100"/>
            </a:lvl3pPr>
            <a:lvl4pPr indent="-228600" lvl="3" marL="1828800" algn="l">
              <a:lnSpc>
                <a:spcPct val="119000"/>
              </a:lnSpc>
              <a:spcBef>
                <a:spcPts val="400"/>
              </a:spcBef>
              <a:spcAft>
                <a:spcPts val="0"/>
              </a:spcAft>
              <a:buSzPts val="1900"/>
              <a:buNone/>
              <a:defRPr sz="1900"/>
            </a:lvl4pPr>
            <a:lvl5pPr indent="-228600" lvl="4" marL="2286000" algn="l">
              <a:lnSpc>
                <a:spcPct val="119000"/>
              </a:lnSpc>
              <a:spcBef>
                <a:spcPts val="400"/>
              </a:spcBef>
              <a:spcAft>
                <a:spcPts val="0"/>
              </a:spcAft>
              <a:buSzPts val="1900"/>
              <a:buNone/>
              <a:defRPr sz="1900"/>
            </a:lvl5pPr>
            <a:lvl6pPr indent="-228600" lvl="5" marL="2743200" algn="l">
              <a:lnSpc>
                <a:spcPct val="119000"/>
              </a:lnSpc>
              <a:spcBef>
                <a:spcPts val="400"/>
              </a:spcBef>
              <a:spcAft>
                <a:spcPts val="0"/>
              </a:spcAft>
              <a:buSzPts val="1900"/>
              <a:buNone/>
              <a:defRPr sz="1900"/>
            </a:lvl6pPr>
            <a:lvl7pPr indent="-228600" lvl="6" marL="3200400" algn="l">
              <a:lnSpc>
                <a:spcPct val="119000"/>
              </a:lnSpc>
              <a:spcBef>
                <a:spcPts val="400"/>
              </a:spcBef>
              <a:spcAft>
                <a:spcPts val="0"/>
              </a:spcAft>
              <a:buSzPts val="1900"/>
              <a:buNone/>
              <a:defRPr sz="1900"/>
            </a:lvl7pPr>
            <a:lvl8pPr indent="-228600" lvl="7" marL="3657600" algn="l">
              <a:lnSpc>
                <a:spcPct val="119000"/>
              </a:lnSpc>
              <a:spcBef>
                <a:spcPts val="400"/>
              </a:spcBef>
              <a:spcAft>
                <a:spcPts val="0"/>
              </a:spcAft>
              <a:buSzPts val="1900"/>
              <a:buNone/>
              <a:defRPr sz="1900"/>
            </a:lvl8pPr>
            <a:lvl9pPr indent="-228600" lvl="8" marL="4114800" algn="l">
              <a:lnSpc>
                <a:spcPct val="119000"/>
              </a:lnSpc>
              <a:spcBef>
                <a:spcPts val="400"/>
              </a:spcBef>
              <a:spcAft>
                <a:spcPts val="0"/>
              </a:spcAft>
              <a:buSzPts val="1900"/>
              <a:buNone/>
              <a:defRPr sz="19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9" name="Shape 459"/>
        <p:cNvGrpSpPr/>
        <p:nvPr/>
      </p:nvGrpSpPr>
      <p:grpSpPr>
        <a:xfrm>
          <a:off x="0" y="0"/>
          <a:ext cx="0" cy="0"/>
          <a:chOff x="0" y="0"/>
          <a:chExt cx="0" cy="0"/>
        </a:xfrm>
      </p:grpSpPr>
      <p:sp>
        <p:nvSpPr>
          <p:cNvPr id="460" name="Google Shape;460;g11f66719689_6_108"/>
          <p:cNvSpPr txBox="1"/>
          <p:nvPr>
            <p:ph type="title"/>
          </p:nvPr>
        </p:nvSpPr>
        <p:spPr>
          <a:xfrm>
            <a:off x="190780" y="116792"/>
            <a:ext cx="10193108" cy="738664"/>
          </a:xfrm>
          <a:prstGeom prst="rect">
            <a:avLst/>
          </a:prstGeom>
          <a:noFill/>
          <a:ln>
            <a:noFill/>
          </a:ln>
        </p:spPr>
        <p:txBody>
          <a:bodyPr anchorCtr="0" anchor="ctr" bIns="60925" lIns="121900" spcFirstLastPara="1" rIns="121900" wrap="square" tIns="60925">
            <a:sp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461" name="Google Shape;461;g11f66719689_6_108"/>
          <p:cNvSpPr txBox="1"/>
          <p:nvPr>
            <p:ph idx="1" type="body"/>
          </p:nvPr>
        </p:nvSpPr>
        <p:spPr>
          <a:xfrm>
            <a:off x="821267" y="1673225"/>
            <a:ext cx="5185835" cy="4318000"/>
          </a:xfrm>
          <a:prstGeom prst="rect">
            <a:avLst/>
          </a:prstGeom>
          <a:noFill/>
          <a:ln>
            <a:noFill/>
          </a:ln>
        </p:spPr>
        <p:txBody>
          <a:bodyPr anchorCtr="0" anchor="t" bIns="60925" lIns="121900" spcFirstLastPara="1" rIns="121900" wrap="square" tIns="60925">
            <a:noAutofit/>
          </a:bodyPr>
          <a:lstStyle>
            <a:lvl1pPr indent="-228600" lvl="0" marL="457200" algn="l">
              <a:lnSpc>
                <a:spcPct val="119000"/>
              </a:lnSpc>
              <a:spcBef>
                <a:spcPts val="300"/>
              </a:spcBef>
              <a:spcAft>
                <a:spcPts val="0"/>
              </a:spcAft>
              <a:buSzPts val="1600"/>
              <a:buFont typeface="Arial"/>
              <a:buNone/>
              <a:defRPr sz="1600"/>
            </a:lvl1pPr>
            <a:lvl2pPr indent="-228600" lvl="1" marL="914400" algn="l">
              <a:lnSpc>
                <a:spcPct val="119000"/>
              </a:lnSpc>
              <a:spcBef>
                <a:spcPts val="300"/>
              </a:spcBef>
              <a:spcAft>
                <a:spcPts val="0"/>
              </a:spcAft>
              <a:buSzPts val="1600"/>
              <a:buNone/>
              <a:defRPr sz="1600"/>
            </a:lvl2pPr>
            <a:lvl3pPr indent="-228600" lvl="2" marL="1371600" algn="l">
              <a:lnSpc>
                <a:spcPct val="119000"/>
              </a:lnSpc>
              <a:spcBef>
                <a:spcPts val="300"/>
              </a:spcBef>
              <a:spcAft>
                <a:spcPts val="0"/>
              </a:spcAft>
              <a:buSzPts val="1600"/>
              <a:buNone/>
              <a:defRPr sz="1600"/>
            </a:lvl3pPr>
            <a:lvl4pPr indent="-228600" lvl="3" marL="1828800" algn="l">
              <a:lnSpc>
                <a:spcPct val="119000"/>
              </a:lnSpc>
              <a:spcBef>
                <a:spcPts val="300"/>
              </a:spcBef>
              <a:spcAft>
                <a:spcPts val="0"/>
              </a:spcAft>
              <a:buSzPts val="1600"/>
              <a:buNone/>
              <a:defRPr sz="1600"/>
            </a:lvl4pPr>
            <a:lvl5pPr indent="-228600" lvl="4" marL="2286000" algn="l">
              <a:lnSpc>
                <a:spcPct val="119000"/>
              </a:lnSpc>
              <a:spcBef>
                <a:spcPts val="300"/>
              </a:spcBef>
              <a:spcAft>
                <a:spcPts val="0"/>
              </a:spcAft>
              <a:buSzPts val="1600"/>
              <a:buNone/>
              <a:defRPr sz="1600"/>
            </a:lvl5pPr>
            <a:lvl6pPr indent="-381000" lvl="5" marL="2743200" algn="l">
              <a:lnSpc>
                <a:spcPct val="119000"/>
              </a:lnSpc>
              <a:spcBef>
                <a:spcPts val="500"/>
              </a:spcBef>
              <a:spcAft>
                <a:spcPts val="0"/>
              </a:spcAft>
              <a:buSzPts val="2400"/>
              <a:buChar char="–"/>
              <a:defRPr sz="2400"/>
            </a:lvl6pPr>
            <a:lvl7pPr indent="-381000" lvl="6" marL="3200400" algn="l">
              <a:lnSpc>
                <a:spcPct val="119000"/>
              </a:lnSpc>
              <a:spcBef>
                <a:spcPts val="500"/>
              </a:spcBef>
              <a:spcAft>
                <a:spcPts val="0"/>
              </a:spcAft>
              <a:buSzPts val="2400"/>
              <a:buChar char="–"/>
              <a:defRPr sz="2400"/>
            </a:lvl7pPr>
            <a:lvl8pPr indent="-381000" lvl="7" marL="3657600" algn="l">
              <a:lnSpc>
                <a:spcPct val="119000"/>
              </a:lnSpc>
              <a:spcBef>
                <a:spcPts val="500"/>
              </a:spcBef>
              <a:spcAft>
                <a:spcPts val="0"/>
              </a:spcAft>
              <a:buSzPts val="2400"/>
              <a:buChar char="–"/>
              <a:defRPr sz="2400"/>
            </a:lvl8pPr>
            <a:lvl9pPr indent="-381000" lvl="8" marL="4114800" algn="l">
              <a:lnSpc>
                <a:spcPct val="119000"/>
              </a:lnSpc>
              <a:spcBef>
                <a:spcPts val="500"/>
              </a:spcBef>
              <a:spcAft>
                <a:spcPts val="0"/>
              </a:spcAft>
              <a:buSzPts val="2400"/>
              <a:buChar char="–"/>
              <a:defRPr sz="2400"/>
            </a:lvl9pPr>
          </a:lstStyle>
          <a:p/>
        </p:txBody>
      </p:sp>
      <p:sp>
        <p:nvSpPr>
          <p:cNvPr id="462" name="Google Shape;462;g11f66719689_6_108"/>
          <p:cNvSpPr txBox="1"/>
          <p:nvPr>
            <p:ph idx="2" type="body"/>
          </p:nvPr>
        </p:nvSpPr>
        <p:spPr>
          <a:xfrm>
            <a:off x="6210297" y="1673225"/>
            <a:ext cx="5184000" cy="4318000"/>
          </a:xfrm>
          <a:prstGeom prst="rect">
            <a:avLst/>
          </a:prstGeom>
          <a:noFill/>
          <a:ln>
            <a:noFill/>
          </a:ln>
        </p:spPr>
        <p:txBody>
          <a:bodyPr anchorCtr="0" anchor="t" bIns="60925" lIns="121900" spcFirstLastPara="1" rIns="121900" wrap="square" tIns="60925">
            <a:noAutofit/>
          </a:bodyPr>
          <a:lstStyle>
            <a:lvl1pPr indent="-228600" lvl="0" marL="457200" algn="l">
              <a:lnSpc>
                <a:spcPct val="119000"/>
              </a:lnSpc>
              <a:spcBef>
                <a:spcPts val="300"/>
              </a:spcBef>
              <a:spcAft>
                <a:spcPts val="0"/>
              </a:spcAft>
              <a:buSzPts val="1600"/>
              <a:buFont typeface="Arial"/>
              <a:buNone/>
              <a:defRPr sz="1600"/>
            </a:lvl1pPr>
            <a:lvl2pPr indent="-228600" lvl="1" marL="914400" algn="l">
              <a:lnSpc>
                <a:spcPct val="119000"/>
              </a:lnSpc>
              <a:spcBef>
                <a:spcPts val="300"/>
              </a:spcBef>
              <a:spcAft>
                <a:spcPts val="0"/>
              </a:spcAft>
              <a:buSzPts val="1600"/>
              <a:buNone/>
              <a:defRPr sz="1600"/>
            </a:lvl2pPr>
            <a:lvl3pPr indent="-228600" lvl="2" marL="1371600" algn="l">
              <a:lnSpc>
                <a:spcPct val="119000"/>
              </a:lnSpc>
              <a:spcBef>
                <a:spcPts val="300"/>
              </a:spcBef>
              <a:spcAft>
                <a:spcPts val="0"/>
              </a:spcAft>
              <a:buSzPts val="1600"/>
              <a:buNone/>
              <a:defRPr sz="1600"/>
            </a:lvl3pPr>
            <a:lvl4pPr indent="-228600" lvl="3" marL="1828800" algn="l">
              <a:lnSpc>
                <a:spcPct val="119000"/>
              </a:lnSpc>
              <a:spcBef>
                <a:spcPts val="300"/>
              </a:spcBef>
              <a:spcAft>
                <a:spcPts val="0"/>
              </a:spcAft>
              <a:buSzPts val="1600"/>
              <a:buNone/>
              <a:defRPr sz="1600"/>
            </a:lvl4pPr>
            <a:lvl5pPr indent="-228600" lvl="4" marL="2286000" algn="l">
              <a:lnSpc>
                <a:spcPct val="119000"/>
              </a:lnSpc>
              <a:spcBef>
                <a:spcPts val="300"/>
              </a:spcBef>
              <a:spcAft>
                <a:spcPts val="0"/>
              </a:spcAft>
              <a:buSzPts val="1600"/>
              <a:buNone/>
              <a:defRPr sz="1600"/>
            </a:lvl5pPr>
            <a:lvl6pPr indent="-381000" lvl="5" marL="2743200" algn="l">
              <a:lnSpc>
                <a:spcPct val="119000"/>
              </a:lnSpc>
              <a:spcBef>
                <a:spcPts val="500"/>
              </a:spcBef>
              <a:spcAft>
                <a:spcPts val="0"/>
              </a:spcAft>
              <a:buSzPts val="2400"/>
              <a:buChar char="–"/>
              <a:defRPr sz="2400"/>
            </a:lvl6pPr>
            <a:lvl7pPr indent="-381000" lvl="6" marL="3200400" algn="l">
              <a:lnSpc>
                <a:spcPct val="119000"/>
              </a:lnSpc>
              <a:spcBef>
                <a:spcPts val="500"/>
              </a:spcBef>
              <a:spcAft>
                <a:spcPts val="0"/>
              </a:spcAft>
              <a:buSzPts val="2400"/>
              <a:buChar char="–"/>
              <a:defRPr sz="2400"/>
            </a:lvl7pPr>
            <a:lvl8pPr indent="-381000" lvl="7" marL="3657600" algn="l">
              <a:lnSpc>
                <a:spcPct val="119000"/>
              </a:lnSpc>
              <a:spcBef>
                <a:spcPts val="500"/>
              </a:spcBef>
              <a:spcAft>
                <a:spcPts val="0"/>
              </a:spcAft>
              <a:buSzPts val="2400"/>
              <a:buChar char="–"/>
              <a:defRPr sz="2400"/>
            </a:lvl8pPr>
            <a:lvl9pPr indent="-381000" lvl="8" marL="4114800" algn="l">
              <a:lnSpc>
                <a:spcPct val="119000"/>
              </a:lnSpc>
              <a:spcBef>
                <a:spcPts val="500"/>
              </a:spcBef>
              <a:spcAft>
                <a:spcPts val="0"/>
              </a:spcAft>
              <a:buSzPts val="2400"/>
              <a:buChar char="–"/>
              <a:defRPr sz="24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463" name="Shape 463"/>
        <p:cNvGrpSpPr/>
        <p:nvPr/>
      </p:nvGrpSpPr>
      <p:grpSpPr>
        <a:xfrm>
          <a:off x="0" y="0"/>
          <a:ext cx="0" cy="0"/>
          <a:chOff x="0" y="0"/>
          <a:chExt cx="0" cy="0"/>
        </a:xfrm>
      </p:grpSpPr>
      <p:sp>
        <p:nvSpPr>
          <p:cNvPr id="464" name="Google Shape;464;g11f66719689_6_112"/>
          <p:cNvSpPr txBox="1"/>
          <p:nvPr>
            <p:ph idx="1" type="body"/>
          </p:nvPr>
        </p:nvSpPr>
        <p:spPr>
          <a:xfrm>
            <a:off x="825497" y="1666800"/>
            <a:ext cx="5193600" cy="496800"/>
          </a:xfrm>
          <a:prstGeom prst="rect">
            <a:avLst/>
          </a:prstGeom>
          <a:noFill/>
          <a:ln>
            <a:noFill/>
          </a:ln>
        </p:spPr>
        <p:txBody>
          <a:bodyPr anchorCtr="0" anchor="b" bIns="60925" lIns="121900" spcFirstLastPara="1" rIns="121900" wrap="square" tIns="60925">
            <a:noAutofit/>
          </a:bodyPr>
          <a:lstStyle>
            <a:lvl1pPr indent="-228600" lvl="0" marL="457200" algn="l">
              <a:lnSpc>
                <a:spcPct val="119000"/>
              </a:lnSpc>
              <a:spcBef>
                <a:spcPts val="400"/>
              </a:spcBef>
              <a:spcAft>
                <a:spcPts val="0"/>
              </a:spcAft>
              <a:buSzPts val="2100"/>
              <a:buFont typeface="Arial"/>
              <a:buNone/>
              <a:defRPr b="1" sz="2100"/>
            </a:lvl1pPr>
            <a:lvl2pPr indent="-228600" lvl="1" marL="914400" algn="l">
              <a:lnSpc>
                <a:spcPct val="119000"/>
              </a:lnSpc>
              <a:spcBef>
                <a:spcPts val="500"/>
              </a:spcBef>
              <a:spcAft>
                <a:spcPts val="0"/>
              </a:spcAft>
              <a:buSzPts val="2700"/>
              <a:buNone/>
              <a:defRPr b="1" sz="2700"/>
            </a:lvl2pPr>
            <a:lvl3pPr indent="-228600" lvl="2" marL="1371600" algn="l">
              <a:lnSpc>
                <a:spcPct val="119000"/>
              </a:lnSpc>
              <a:spcBef>
                <a:spcPts val="500"/>
              </a:spcBef>
              <a:spcAft>
                <a:spcPts val="0"/>
              </a:spcAft>
              <a:buSzPts val="2400"/>
              <a:buNone/>
              <a:defRPr b="1" sz="2400"/>
            </a:lvl3pPr>
            <a:lvl4pPr indent="-228600" lvl="3" marL="1828800" algn="l">
              <a:lnSpc>
                <a:spcPct val="119000"/>
              </a:lnSpc>
              <a:spcBef>
                <a:spcPts val="400"/>
              </a:spcBef>
              <a:spcAft>
                <a:spcPts val="0"/>
              </a:spcAft>
              <a:buSzPts val="2100"/>
              <a:buNone/>
              <a:defRPr b="1" sz="2100"/>
            </a:lvl4pPr>
            <a:lvl5pPr indent="-228600" lvl="4" marL="2286000" algn="l">
              <a:lnSpc>
                <a:spcPct val="119000"/>
              </a:lnSpc>
              <a:spcBef>
                <a:spcPts val="400"/>
              </a:spcBef>
              <a:spcAft>
                <a:spcPts val="0"/>
              </a:spcAft>
              <a:buSzPts val="2100"/>
              <a:buNone/>
              <a:defRPr b="1" sz="2100"/>
            </a:lvl5pPr>
            <a:lvl6pPr indent="-228600" lvl="5" marL="2743200" algn="l">
              <a:lnSpc>
                <a:spcPct val="119000"/>
              </a:lnSpc>
              <a:spcBef>
                <a:spcPts val="400"/>
              </a:spcBef>
              <a:spcAft>
                <a:spcPts val="0"/>
              </a:spcAft>
              <a:buSzPts val="2100"/>
              <a:buNone/>
              <a:defRPr b="1" sz="2100"/>
            </a:lvl6pPr>
            <a:lvl7pPr indent="-228600" lvl="6" marL="3200400" algn="l">
              <a:lnSpc>
                <a:spcPct val="119000"/>
              </a:lnSpc>
              <a:spcBef>
                <a:spcPts val="400"/>
              </a:spcBef>
              <a:spcAft>
                <a:spcPts val="0"/>
              </a:spcAft>
              <a:buSzPts val="2100"/>
              <a:buNone/>
              <a:defRPr b="1" sz="2100"/>
            </a:lvl7pPr>
            <a:lvl8pPr indent="-228600" lvl="7" marL="3657600" algn="l">
              <a:lnSpc>
                <a:spcPct val="119000"/>
              </a:lnSpc>
              <a:spcBef>
                <a:spcPts val="400"/>
              </a:spcBef>
              <a:spcAft>
                <a:spcPts val="0"/>
              </a:spcAft>
              <a:buSzPts val="2100"/>
              <a:buNone/>
              <a:defRPr b="1" sz="2100"/>
            </a:lvl8pPr>
            <a:lvl9pPr indent="-228600" lvl="8" marL="4114800" algn="l">
              <a:lnSpc>
                <a:spcPct val="119000"/>
              </a:lnSpc>
              <a:spcBef>
                <a:spcPts val="400"/>
              </a:spcBef>
              <a:spcAft>
                <a:spcPts val="0"/>
              </a:spcAft>
              <a:buSzPts val="2100"/>
              <a:buNone/>
              <a:defRPr b="1" sz="2100"/>
            </a:lvl9pPr>
          </a:lstStyle>
          <a:p/>
        </p:txBody>
      </p:sp>
      <p:sp>
        <p:nvSpPr>
          <p:cNvPr id="465" name="Google Shape;465;g11f66719689_6_112"/>
          <p:cNvSpPr txBox="1"/>
          <p:nvPr>
            <p:ph idx="2" type="body"/>
          </p:nvPr>
        </p:nvSpPr>
        <p:spPr>
          <a:xfrm>
            <a:off x="6193367" y="1666875"/>
            <a:ext cx="5195221" cy="495324"/>
          </a:xfrm>
          <a:prstGeom prst="rect">
            <a:avLst/>
          </a:prstGeom>
          <a:noFill/>
          <a:ln>
            <a:noFill/>
          </a:ln>
        </p:spPr>
        <p:txBody>
          <a:bodyPr anchorCtr="0" anchor="b" bIns="60925" lIns="121900" spcFirstLastPara="1" rIns="121900" wrap="square" tIns="60925">
            <a:noAutofit/>
          </a:bodyPr>
          <a:lstStyle>
            <a:lvl1pPr indent="-228600" lvl="0" marL="457200" algn="l">
              <a:lnSpc>
                <a:spcPct val="119000"/>
              </a:lnSpc>
              <a:spcBef>
                <a:spcPts val="400"/>
              </a:spcBef>
              <a:spcAft>
                <a:spcPts val="0"/>
              </a:spcAft>
              <a:buSzPts val="2100"/>
              <a:buFont typeface="Arial"/>
              <a:buNone/>
              <a:defRPr b="1" sz="2100"/>
            </a:lvl1pPr>
            <a:lvl2pPr indent="-228600" lvl="1" marL="914400" algn="l">
              <a:lnSpc>
                <a:spcPct val="119000"/>
              </a:lnSpc>
              <a:spcBef>
                <a:spcPts val="500"/>
              </a:spcBef>
              <a:spcAft>
                <a:spcPts val="0"/>
              </a:spcAft>
              <a:buSzPts val="2700"/>
              <a:buNone/>
              <a:defRPr b="1" sz="2700"/>
            </a:lvl2pPr>
            <a:lvl3pPr indent="-228600" lvl="2" marL="1371600" algn="l">
              <a:lnSpc>
                <a:spcPct val="119000"/>
              </a:lnSpc>
              <a:spcBef>
                <a:spcPts val="500"/>
              </a:spcBef>
              <a:spcAft>
                <a:spcPts val="0"/>
              </a:spcAft>
              <a:buSzPts val="2400"/>
              <a:buNone/>
              <a:defRPr b="1" sz="2400"/>
            </a:lvl3pPr>
            <a:lvl4pPr indent="-228600" lvl="3" marL="1828800" algn="l">
              <a:lnSpc>
                <a:spcPct val="119000"/>
              </a:lnSpc>
              <a:spcBef>
                <a:spcPts val="400"/>
              </a:spcBef>
              <a:spcAft>
                <a:spcPts val="0"/>
              </a:spcAft>
              <a:buSzPts val="2100"/>
              <a:buNone/>
              <a:defRPr b="1" sz="2100"/>
            </a:lvl4pPr>
            <a:lvl5pPr indent="-228600" lvl="4" marL="2286000" algn="l">
              <a:lnSpc>
                <a:spcPct val="119000"/>
              </a:lnSpc>
              <a:spcBef>
                <a:spcPts val="400"/>
              </a:spcBef>
              <a:spcAft>
                <a:spcPts val="0"/>
              </a:spcAft>
              <a:buSzPts val="2100"/>
              <a:buNone/>
              <a:defRPr b="1" sz="2100"/>
            </a:lvl5pPr>
            <a:lvl6pPr indent="-228600" lvl="5" marL="2743200" algn="l">
              <a:lnSpc>
                <a:spcPct val="119000"/>
              </a:lnSpc>
              <a:spcBef>
                <a:spcPts val="400"/>
              </a:spcBef>
              <a:spcAft>
                <a:spcPts val="0"/>
              </a:spcAft>
              <a:buSzPts val="2100"/>
              <a:buNone/>
              <a:defRPr b="1" sz="2100"/>
            </a:lvl6pPr>
            <a:lvl7pPr indent="-228600" lvl="6" marL="3200400" algn="l">
              <a:lnSpc>
                <a:spcPct val="119000"/>
              </a:lnSpc>
              <a:spcBef>
                <a:spcPts val="400"/>
              </a:spcBef>
              <a:spcAft>
                <a:spcPts val="0"/>
              </a:spcAft>
              <a:buSzPts val="2100"/>
              <a:buNone/>
              <a:defRPr b="1" sz="2100"/>
            </a:lvl7pPr>
            <a:lvl8pPr indent="-228600" lvl="7" marL="3657600" algn="l">
              <a:lnSpc>
                <a:spcPct val="119000"/>
              </a:lnSpc>
              <a:spcBef>
                <a:spcPts val="400"/>
              </a:spcBef>
              <a:spcAft>
                <a:spcPts val="0"/>
              </a:spcAft>
              <a:buSzPts val="2100"/>
              <a:buNone/>
              <a:defRPr b="1" sz="2100"/>
            </a:lvl8pPr>
            <a:lvl9pPr indent="-228600" lvl="8" marL="4114800" algn="l">
              <a:lnSpc>
                <a:spcPct val="119000"/>
              </a:lnSpc>
              <a:spcBef>
                <a:spcPts val="400"/>
              </a:spcBef>
              <a:spcAft>
                <a:spcPts val="0"/>
              </a:spcAft>
              <a:buSzPts val="2100"/>
              <a:buNone/>
              <a:defRPr b="1" sz="2100"/>
            </a:lvl9pPr>
          </a:lstStyle>
          <a:p/>
        </p:txBody>
      </p:sp>
      <p:sp>
        <p:nvSpPr>
          <p:cNvPr id="466" name="Google Shape;466;g11f66719689_6_112"/>
          <p:cNvSpPr txBox="1"/>
          <p:nvPr>
            <p:ph idx="3" type="body"/>
          </p:nvPr>
        </p:nvSpPr>
        <p:spPr>
          <a:xfrm>
            <a:off x="6193368" y="2174876"/>
            <a:ext cx="5198533" cy="3816351"/>
          </a:xfrm>
          <a:prstGeom prst="rect">
            <a:avLst/>
          </a:prstGeom>
          <a:noFill/>
          <a:ln>
            <a:noFill/>
          </a:ln>
        </p:spPr>
        <p:txBody>
          <a:bodyPr anchorCtr="0" anchor="t" bIns="60925" lIns="121900" spcFirstLastPara="1" rIns="121900" wrap="square" tIns="60925">
            <a:noAutofit/>
          </a:bodyPr>
          <a:lstStyle>
            <a:lvl1pPr indent="-228600" lvl="0" marL="457200" algn="l">
              <a:lnSpc>
                <a:spcPct val="119000"/>
              </a:lnSpc>
              <a:spcBef>
                <a:spcPts val="300"/>
              </a:spcBef>
              <a:spcAft>
                <a:spcPts val="0"/>
              </a:spcAft>
              <a:buSzPts val="1600"/>
              <a:buFont typeface="Arial"/>
              <a:buNone/>
              <a:defRPr sz="1600"/>
            </a:lvl1pPr>
            <a:lvl2pPr indent="-228600" lvl="1" marL="914400" algn="l">
              <a:lnSpc>
                <a:spcPct val="119000"/>
              </a:lnSpc>
              <a:spcBef>
                <a:spcPts val="300"/>
              </a:spcBef>
              <a:spcAft>
                <a:spcPts val="0"/>
              </a:spcAft>
              <a:buSzPts val="1600"/>
              <a:buNone/>
              <a:defRPr sz="1600"/>
            </a:lvl2pPr>
            <a:lvl3pPr indent="-228600" lvl="2" marL="1371600" algn="l">
              <a:lnSpc>
                <a:spcPct val="119000"/>
              </a:lnSpc>
              <a:spcBef>
                <a:spcPts val="300"/>
              </a:spcBef>
              <a:spcAft>
                <a:spcPts val="0"/>
              </a:spcAft>
              <a:buSzPts val="1600"/>
              <a:buNone/>
              <a:defRPr sz="1600"/>
            </a:lvl3pPr>
            <a:lvl4pPr indent="-228600" lvl="3" marL="1828800" algn="l">
              <a:lnSpc>
                <a:spcPct val="119000"/>
              </a:lnSpc>
              <a:spcBef>
                <a:spcPts val="300"/>
              </a:spcBef>
              <a:spcAft>
                <a:spcPts val="0"/>
              </a:spcAft>
              <a:buSzPts val="1600"/>
              <a:buNone/>
              <a:defRPr sz="1600"/>
            </a:lvl4pPr>
            <a:lvl5pPr indent="-228600" lvl="4" marL="2286000" algn="l">
              <a:lnSpc>
                <a:spcPct val="119000"/>
              </a:lnSpc>
              <a:spcBef>
                <a:spcPts val="300"/>
              </a:spcBef>
              <a:spcAft>
                <a:spcPts val="0"/>
              </a:spcAft>
              <a:buSzPts val="1600"/>
              <a:buNone/>
              <a:defRPr sz="1600"/>
            </a:lvl5pPr>
            <a:lvl6pPr indent="-361950" lvl="5" marL="2743200" algn="l">
              <a:lnSpc>
                <a:spcPct val="119000"/>
              </a:lnSpc>
              <a:spcBef>
                <a:spcPts val="400"/>
              </a:spcBef>
              <a:spcAft>
                <a:spcPts val="0"/>
              </a:spcAft>
              <a:buSzPts val="2100"/>
              <a:buChar char="–"/>
              <a:defRPr sz="2100"/>
            </a:lvl6pPr>
            <a:lvl7pPr indent="-361950" lvl="6" marL="3200400" algn="l">
              <a:lnSpc>
                <a:spcPct val="119000"/>
              </a:lnSpc>
              <a:spcBef>
                <a:spcPts val="400"/>
              </a:spcBef>
              <a:spcAft>
                <a:spcPts val="0"/>
              </a:spcAft>
              <a:buSzPts val="2100"/>
              <a:buChar char="–"/>
              <a:defRPr sz="2100"/>
            </a:lvl7pPr>
            <a:lvl8pPr indent="-361950" lvl="7" marL="3657600" algn="l">
              <a:lnSpc>
                <a:spcPct val="119000"/>
              </a:lnSpc>
              <a:spcBef>
                <a:spcPts val="400"/>
              </a:spcBef>
              <a:spcAft>
                <a:spcPts val="0"/>
              </a:spcAft>
              <a:buSzPts val="2100"/>
              <a:buChar char="–"/>
              <a:defRPr sz="2100"/>
            </a:lvl8pPr>
            <a:lvl9pPr indent="-361950" lvl="8" marL="4114800" algn="l">
              <a:lnSpc>
                <a:spcPct val="119000"/>
              </a:lnSpc>
              <a:spcBef>
                <a:spcPts val="400"/>
              </a:spcBef>
              <a:spcAft>
                <a:spcPts val="0"/>
              </a:spcAft>
              <a:buSzPts val="2100"/>
              <a:buChar char="–"/>
              <a:defRPr sz="2100"/>
            </a:lvl9pPr>
          </a:lstStyle>
          <a:p/>
        </p:txBody>
      </p:sp>
      <p:sp>
        <p:nvSpPr>
          <p:cNvPr id="467" name="Google Shape;467;g11f66719689_6_112"/>
          <p:cNvSpPr txBox="1"/>
          <p:nvPr>
            <p:ph idx="4" type="body"/>
          </p:nvPr>
        </p:nvSpPr>
        <p:spPr>
          <a:xfrm>
            <a:off x="825600" y="2174401"/>
            <a:ext cx="5198533" cy="3816351"/>
          </a:xfrm>
          <a:prstGeom prst="rect">
            <a:avLst/>
          </a:prstGeom>
          <a:noFill/>
          <a:ln>
            <a:noFill/>
          </a:ln>
        </p:spPr>
        <p:txBody>
          <a:bodyPr anchorCtr="0" anchor="t" bIns="60925" lIns="121900" spcFirstLastPara="1" rIns="121900" wrap="square" tIns="60925">
            <a:noAutofit/>
          </a:bodyPr>
          <a:lstStyle>
            <a:lvl1pPr indent="-228600" lvl="0" marL="457200" algn="l">
              <a:lnSpc>
                <a:spcPct val="119000"/>
              </a:lnSpc>
              <a:spcBef>
                <a:spcPts val="300"/>
              </a:spcBef>
              <a:spcAft>
                <a:spcPts val="0"/>
              </a:spcAft>
              <a:buSzPts val="1600"/>
              <a:buFont typeface="Arial"/>
              <a:buNone/>
              <a:defRPr sz="1600"/>
            </a:lvl1pPr>
            <a:lvl2pPr indent="-228600" lvl="1" marL="914400" algn="l">
              <a:lnSpc>
                <a:spcPct val="119000"/>
              </a:lnSpc>
              <a:spcBef>
                <a:spcPts val="300"/>
              </a:spcBef>
              <a:spcAft>
                <a:spcPts val="0"/>
              </a:spcAft>
              <a:buSzPts val="1600"/>
              <a:buNone/>
              <a:defRPr sz="1600"/>
            </a:lvl2pPr>
            <a:lvl3pPr indent="-228600" lvl="2" marL="1371600" algn="l">
              <a:lnSpc>
                <a:spcPct val="119000"/>
              </a:lnSpc>
              <a:spcBef>
                <a:spcPts val="300"/>
              </a:spcBef>
              <a:spcAft>
                <a:spcPts val="0"/>
              </a:spcAft>
              <a:buSzPts val="1600"/>
              <a:buNone/>
              <a:defRPr sz="1600"/>
            </a:lvl3pPr>
            <a:lvl4pPr indent="-228600" lvl="3" marL="1828800" algn="l">
              <a:lnSpc>
                <a:spcPct val="119000"/>
              </a:lnSpc>
              <a:spcBef>
                <a:spcPts val="300"/>
              </a:spcBef>
              <a:spcAft>
                <a:spcPts val="0"/>
              </a:spcAft>
              <a:buSzPts val="1600"/>
              <a:buNone/>
              <a:defRPr sz="1600"/>
            </a:lvl4pPr>
            <a:lvl5pPr indent="-228600" lvl="4" marL="2286000" algn="l">
              <a:lnSpc>
                <a:spcPct val="119000"/>
              </a:lnSpc>
              <a:spcBef>
                <a:spcPts val="300"/>
              </a:spcBef>
              <a:spcAft>
                <a:spcPts val="0"/>
              </a:spcAft>
              <a:buSzPts val="1600"/>
              <a:buNone/>
              <a:defRPr sz="1600"/>
            </a:lvl5pPr>
            <a:lvl6pPr indent="-361950" lvl="5" marL="2743200" algn="l">
              <a:lnSpc>
                <a:spcPct val="119000"/>
              </a:lnSpc>
              <a:spcBef>
                <a:spcPts val="400"/>
              </a:spcBef>
              <a:spcAft>
                <a:spcPts val="0"/>
              </a:spcAft>
              <a:buSzPts val="2100"/>
              <a:buChar char="–"/>
              <a:defRPr sz="2100"/>
            </a:lvl6pPr>
            <a:lvl7pPr indent="-361950" lvl="6" marL="3200400" algn="l">
              <a:lnSpc>
                <a:spcPct val="119000"/>
              </a:lnSpc>
              <a:spcBef>
                <a:spcPts val="400"/>
              </a:spcBef>
              <a:spcAft>
                <a:spcPts val="0"/>
              </a:spcAft>
              <a:buSzPts val="2100"/>
              <a:buChar char="–"/>
              <a:defRPr sz="2100"/>
            </a:lvl7pPr>
            <a:lvl8pPr indent="-361950" lvl="7" marL="3657600" algn="l">
              <a:lnSpc>
                <a:spcPct val="119000"/>
              </a:lnSpc>
              <a:spcBef>
                <a:spcPts val="400"/>
              </a:spcBef>
              <a:spcAft>
                <a:spcPts val="0"/>
              </a:spcAft>
              <a:buSzPts val="2100"/>
              <a:buChar char="–"/>
              <a:defRPr sz="2100"/>
            </a:lvl8pPr>
            <a:lvl9pPr indent="-361950" lvl="8" marL="4114800" algn="l">
              <a:lnSpc>
                <a:spcPct val="119000"/>
              </a:lnSpc>
              <a:spcBef>
                <a:spcPts val="400"/>
              </a:spcBef>
              <a:spcAft>
                <a:spcPts val="0"/>
              </a:spcAft>
              <a:buSzPts val="2100"/>
              <a:buChar char="–"/>
              <a:defRPr sz="2100"/>
            </a:lvl9pPr>
          </a:lstStyle>
          <a:p/>
        </p:txBody>
      </p:sp>
      <p:sp>
        <p:nvSpPr>
          <p:cNvPr id="468" name="Google Shape;468;g11f66719689_6_112"/>
          <p:cNvSpPr txBox="1"/>
          <p:nvPr>
            <p:ph type="title"/>
          </p:nvPr>
        </p:nvSpPr>
        <p:spPr>
          <a:xfrm>
            <a:off x="190781" y="198867"/>
            <a:ext cx="9566461" cy="574516"/>
          </a:xfrm>
          <a:prstGeom prst="rect">
            <a:avLst/>
          </a:prstGeom>
          <a:noFill/>
          <a:ln>
            <a:noFill/>
          </a:ln>
        </p:spPr>
        <p:txBody>
          <a:bodyPr anchorCtr="0" anchor="ctr" bIns="60925" lIns="121900" spcFirstLastPara="1" rIns="121900" wrap="square" tIns="60925">
            <a:sp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69" name="Shape 469"/>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470" name="Shape 470"/>
        <p:cNvGrpSpPr/>
        <p:nvPr/>
      </p:nvGrpSpPr>
      <p:grpSpPr>
        <a:xfrm>
          <a:off x="0" y="0"/>
          <a:ext cx="0" cy="0"/>
          <a:chOff x="0" y="0"/>
          <a:chExt cx="0" cy="0"/>
        </a:xfrm>
      </p:grpSpPr>
      <p:sp>
        <p:nvSpPr>
          <p:cNvPr id="471" name="Google Shape;471;g11f66719689_6_119"/>
          <p:cNvSpPr txBox="1"/>
          <p:nvPr>
            <p:ph idx="1" type="body"/>
          </p:nvPr>
        </p:nvSpPr>
        <p:spPr>
          <a:xfrm>
            <a:off x="4766737" y="1666876"/>
            <a:ext cx="6625167" cy="4324351"/>
          </a:xfrm>
          <a:prstGeom prst="rect">
            <a:avLst/>
          </a:prstGeom>
          <a:noFill/>
          <a:ln>
            <a:noFill/>
          </a:ln>
        </p:spPr>
        <p:txBody>
          <a:bodyPr anchorCtr="0" anchor="t" bIns="60925" lIns="121900" spcFirstLastPara="1" rIns="121900" wrap="square" tIns="60925">
            <a:noAutofit/>
          </a:bodyPr>
          <a:lstStyle>
            <a:lvl1pPr indent="-228600" lvl="0" marL="457200" algn="l">
              <a:lnSpc>
                <a:spcPct val="119000"/>
              </a:lnSpc>
              <a:spcBef>
                <a:spcPts val="400"/>
              </a:spcBef>
              <a:spcAft>
                <a:spcPts val="0"/>
              </a:spcAft>
              <a:buSzPts val="1900"/>
              <a:buFont typeface="Arial"/>
              <a:buNone/>
              <a:defRPr sz="1900"/>
            </a:lvl1pPr>
            <a:lvl2pPr indent="-228600" lvl="1" marL="914400" algn="l">
              <a:lnSpc>
                <a:spcPct val="119000"/>
              </a:lnSpc>
              <a:spcBef>
                <a:spcPts val="400"/>
              </a:spcBef>
              <a:spcAft>
                <a:spcPts val="0"/>
              </a:spcAft>
              <a:buSzPts val="1900"/>
              <a:buNone/>
              <a:defRPr sz="1900"/>
            </a:lvl2pPr>
            <a:lvl3pPr indent="-228600" lvl="2" marL="1371600" algn="l">
              <a:lnSpc>
                <a:spcPct val="119000"/>
              </a:lnSpc>
              <a:spcBef>
                <a:spcPts val="400"/>
              </a:spcBef>
              <a:spcAft>
                <a:spcPts val="0"/>
              </a:spcAft>
              <a:buSzPts val="1900"/>
              <a:buNone/>
              <a:defRPr sz="1900"/>
            </a:lvl3pPr>
            <a:lvl4pPr indent="-228600" lvl="3" marL="1828800" algn="l">
              <a:lnSpc>
                <a:spcPct val="119000"/>
              </a:lnSpc>
              <a:spcBef>
                <a:spcPts val="400"/>
              </a:spcBef>
              <a:spcAft>
                <a:spcPts val="0"/>
              </a:spcAft>
              <a:buSzPts val="1900"/>
              <a:buNone/>
              <a:defRPr sz="1900"/>
            </a:lvl4pPr>
            <a:lvl5pPr indent="-228600" lvl="4" marL="2286000" algn="l">
              <a:lnSpc>
                <a:spcPct val="119000"/>
              </a:lnSpc>
              <a:spcBef>
                <a:spcPts val="400"/>
              </a:spcBef>
              <a:spcAft>
                <a:spcPts val="0"/>
              </a:spcAft>
              <a:buSzPts val="1900"/>
              <a:buNone/>
              <a:defRPr sz="1900"/>
            </a:lvl5pPr>
            <a:lvl6pPr indent="-400050" lvl="5" marL="2743200" algn="l">
              <a:lnSpc>
                <a:spcPct val="119000"/>
              </a:lnSpc>
              <a:spcBef>
                <a:spcPts val="500"/>
              </a:spcBef>
              <a:spcAft>
                <a:spcPts val="0"/>
              </a:spcAft>
              <a:buSzPts val="2700"/>
              <a:buChar char="–"/>
              <a:defRPr sz="2700"/>
            </a:lvl6pPr>
            <a:lvl7pPr indent="-400050" lvl="6" marL="3200400" algn="l">
              <a:lnSpc>
                <a:spcPct val="119000"/>
              </a:lnSpc>
              <a:spcBef>
                <a:spcPts val="500"/>
              </a:spcBef>
              <a:spcAft>
                <a:spcPts val="0"/>
              </a:spcAft>
              <a:buSzPts val="2700"/>
              <a:buChar char="–"/>
              <a:defRPr sz="2700"/>
            </a:lvl7pPr>
            <a:lvl8pPr indent="-400050" lvl="7" marL="3657600" algn="l">
              <a:lnSpc>
                <a:spcPct val="119000"/>
              </a:lnSpc>
              <a:spcBef>
                <a:spcPts val="500"/>
              </a:spcBef>
              <a:spcAft>
                <a:spcPts val="0"/>
              </a:spcAft>
              <a:buSzPts val="2700"/>
              <a:buChar char="–"/>
              <a:defRPr sz="2700"/>
            </a:lvl8pPr>
            <a:lvl9pPr indent="-400050" lvl="8" marL="4114800" algn="l">
              <a:lnSpc>
                <a:spcPct val="119000"/>
              </a:lnSpc>
              <a:spcBef>
                <a:spcPts val="500"/>
              </a:spcBef>
              <a:spcAft>
                <a:spcPts val="0"/>
              </a:spcAft>
              <a:buSzPts val="2700"/>
              <a:buChar char="–"/>
              <a:defRPr sz="2700"/>
            </a:lvl9pPr>
          </a:lstStyle>
          <a:p/>
        </p:txBody>
      </p:sp>
      <p:sp>
        <p:nvSpPr>
          <p:cNvPr id="472" name="Google Shape;472;g11f66719689_6_119"/>
          <p:cNvSpPr txBox="1"/>
          <p:nvPr>
            <p:ph idx="2" type="body"/>
          </p:nvPr>
        </p:nvSpPr>
        <p:spPr>
          <a:xfrm>
            <a:off x="825500" y="1666801"/>
            <a:ext cx="3795184" cy="4324351"/>
          </a:xfrm>
          <a:prstGeom prst="rect">
            <a:avLst/>
          </a:prstGeom>
          <a:noFill/>
          <a:ln>
            <a:noFill/>
          </a:ln>
        </p:spPr>
        <p:txBody>
          <a:bodyPr anchorCtr="0" anchor="t" bIns="60925" lIns="121900" spcFirstLastPara="1" rIns="121900" wrap="square" tIns="60925">
            <a:noAutofit/>
          </a:bodyPr>
          <a:lstStyle>
            <a:lvl1pPr indent="-228600" lvl="0" marL="457200" algn="l">
              <a:lnSpc>
                <a:spcPct val="119000"/>
              </a:lnSpc>
              <a:spcBef>
                <a:spcPts val="400"/>
              </a:spcBef>
              <a:spcAft>
                <a:spcPts val="0"/>
              </a:spcAft>
              <a:buSzPts val="1900"/>
              <a:buFont typeface="Arial"/>
              <a:buNone/>
              <a:defRPr sz="1900"/>
            </a:lvl1pPr>
            <a:lvl2pPr indent="-228600" lvl="1" marL="914400" algn="l">
              <a:lnSpc>
                <a:spcPct val="119000"/>
              </a:lnSpc>
              <a:spcBef>
                <a:spcPts val="300"/>
              </a:spcBef>
              <a:spcAft>
                <a:spcPts val="0"/>
              </a:spcAft>
              <a:buSzPts val="1600"/>
              <a:buNone/>
              <a:defRPr sz="1600"/>
            </a:lvl2pPr>
            <a:lvl3pPr indent="-228600" lvl="2" marL="1371600" algn="l">
              <a:lnSpc>
                <a:spcPct val="119000"/>
              </a:lnSpc>
              <a:spcBef>
                <a:spcPts val="300"/>
              </a:spcBef>
              <a:spcAft>
                <a:spcPts val="0"/>
              </a:spcAft>
              <a:buSzPts val="1300"/>
              <a:buNone/>
              <a:defRPr sz="1300"/>
            </a:lvl3pPr>
            <a:lvl4pPr indent="-228600" lvl="3" marL="1828800" algn="l">
              <a:lnSpc>
                <a:spcPct val="119000"/>
              </a:lnSpc>
              <a:spcBef>
                <a:spcPts val="200"/>
              </a:spcBef>
              <a:spcAft>
                <a:spcPts val="0"/>
              </a:spcAft>
              <a:buSzPts val="1200"/>
              <a:buNone/>
              <a:defRPr sz="1200"/>
            </a:lvl4pPr>
            <a:lvl5pPr indent="-228600" lvl="4" marL="2286000" algn="l">
              <a:lnSpc>
                <a:spcPct val="119000"/>
              </a:lnSpc>
              <a:spcBef>
                <a:spcPts val="200"/>
              </a:spcBef>
              <a:spcAft>
                <a:spcPts val="0"/>
              </a:spcAft>
              <a:buSzPts val="1200"/>
              <a:buNone/>
              <a:defRPr sz="1200"/>
            </a:lvl5pPr>
            <a:lvl6pPr indent="-228600" lvl="5" marL="2743200" algn="l">
              <a:lnSpc>
                <a:spcPct val="119000"/>
              </a:lnSpc>
              <a:spcBef>
                <a:spcPts val="200"/>
              </a:spcBef>
              <a:spcAft>
                <a:spcPts val="0"/>
              </a:spcAft>
              <a:buSzPts val="1200"/>
              <a:buNone/>
              <a:defRPr sz="1200"/>
            </a:lvl6pPr>
            <a:lvl7pPr indent="-228600" lvl="6" marL="3200400" algn="l">
              <a:lnSpc>
                <a:spcPct val="119000"/>
              </a:lnSpc>
              <a:spcBef>
                <a:spcPts val="200"/>
              </a:spcBef>
              <a:spcAft>
                <a:spcPts val="0"/>
              </a:spcAft>
              <a:buSzPts val="1200"/>
              <a:buNone/>
              <a:defRPr sz="1200"/>
            </a:lvl7pPr>
            <a:lvl8pPr indent="-228600" lvl="7" marL="3657600" algn="l">
              <a:lnSpc>
                <a:spcPct val="119000"/>
              </a:lnSpc>
              <a:spcBef>
                <a:spcPts val="200"/>
              </a:spcBef>
              <a:spcAft>
                <a:spcPts val="0"/>
              </a:spcAft>
              <a:buSzPts val="1200"/>
              <a:buNone/>
              <a:defRPr sz="1200"/>
            </a:lvl8pPr>
            <a:lvl9pPr indent="-228600" lvl="8" marL="4114800" algn="l">
              <a:lnSpc>
                <a:spcPct val="119000"/>
              </a:lnSpc>
              <a:spcBef>
                <a:spcPts val="200"/>
              </a:spcBef>
              <a:spcAft>
                <a:spcPts val="0"/>
              </a:spcAft>
              <a:buSzPts val="1200"/>
              <a:buNone/>
              <a:defRPr sz="1200"/>
            </a:lvl9pPr>
          </a:lstStyle>
          <a:p/>
        </p:txBody>
      </p:sp>
      <p:sp>
        <p:nvSpPr>
          <p:cNvPr id="473" name="Google Shape;473;g11f66719689_6_119"/>
          <p:cNvSpPr txBox="1"/>
          <p:nvPr>
            <p:ph type="title"/>
          </p:nvPr>
        </p:nvSpPr>
        <p:spPr>
          <a:xfrm>
            <a:off x="190781" y="198867"/>
            <a:ext cx="9566461" cy="574516"/>
          </a:xfrm>
          <a:prstGeom prst="rect">
            <a:avLst/>
          </a:prstGeom>
          <a:noFill/>
          <a:ln>
            <a:noFill/>
          </a:ln>
        </p:spPr>
        <p:txBody>
          <a:bodyPr anchorCtr="0" anchor="ctr" bIns="60925" lIns="121900" spcFirstLastPara="1" rIns="121900" wrap="square" tIns="60925">
            <a:sp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74" name="Shape 474"/>
        <p:cNvGrpSpPr/>
        <p:nvPr/>
      </p:nvGrpSpPr>
      <p:grpSpPr>
        <a:xfrm>
          <a:off x="0" y="0"/>
          <a:ext cx="0" cy="0"/>
          <a:chOff x="0" y="0"/>
          <a:chExt cx="0" cy="0"/>
        </a:xfrm>
      </p:grpSpPr>
      <p:sp>
        <p:nvSpPr>
          <p:cNvPr id="475" name="Google Shape;475;g11f66719689_6_123"/>
          <p:cNvSpPr txBox="1"/>
          <p:nvPr>
            <p:ph type="title"/>
          </p:nvPr>
        </p:nvSpPr>
        <p:spPr>
          <a:xfrm>
            <a:off x="2136000" y="4966496"/>
            <a:ext cx="7910400" cy="410369"/>
          </a:xfrm>
          <a:prstGeom prst="rect">
            <a:avLst/>
          </a:prstGeom>
          <a:noFill/>
          <a:ln>
            <a:noFill/>
          </a:ln>
        </p:spPr>
        <p:txBody>
          <a:bodyPr anchorCtr="0" anchor="b" bIns="60925" lIns="121900" spcFirstLastPara="1" rIns="121900" wrap="square" tIns="60925">
            <a:spAutoFit/>
          </a:bodyPr>
          <a:lstStyle>
            <a:lvl1pPr lvl="0" algn="l">
              <a:lnSpc>
                <a:spcPct val="100000"/>
              </a:lnSpc>
              <a:spcBef>
                <a:spcPts val="0"/>
              </a:spcBef>
              <a:spcAft>
                <a:spcPts val="0"/>
              </a:spcAft>
              <a:buSzPts val="1900"/>
              <a:buNone/>
              <a:defRPr b="1" sz="19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476" name="Google Shape;476;g11f66719689_6_123"/>
          <p:cNvSpPr/>
          <p:nvPr>
            <p:ph idx="2" type="pic"/>
          </p:nvPr>
        </p:nvSpPr>
        <p:spPr>
          <a:xfrm>
            <a:off x="2135716" y="1666875"/>
            <a:ext cx="7909984" cy="3390901"/>
          </a:xfrm>
          <a:prstGeom prst="rect">
            <a:avLst/>
          </a:prstGeom>
          <a:noFill/>
          <a:ln>
            <a:noFill/>
          </a:ln>
        </p:spPr>
      </p:sp>
      <p:sp>
        <p:nvSpPr>
          <p:cNvPr id="477" name="Google Shape;477;g11f66719689_6_123"/>
          <p:cNvSpPr txBox="1"/>
          <p:nvPr>
            <p:ph idx="1" type="body"/>
          </p:nvPr>
        </p:nvSpPr>
        <p:spPr>
          <a:xfrm>
            <a:off x="2136000" y="5372101"/>
            <a:ext cx="7910400" cy="619127"/>
          </a:xfrm>
          <a:prstGeom prst="rect">
            <a:avLst/>
          </a:prstGeom>
          <a:noFill/>
          <a:ln>
            <a:noFill/>
          </a:ln>
        </p:spPr>
        <p:txBody>
          <a:bodyPr anchorCtr="0" anchor="t" bIns="60925" lIns="121900" spcFirstLastPara="1" rIns="121900" wrap="square" tIns="60925">
            <a:noAutofit/>
          </a:bodyPr>
          <a:lstStyle>
            <a:lvl1pPr indent="-228600" lvl="0" marL="457200" algn="l">
              <a:lnSpc>
                <a:spcPct val="119000"/>
              </a:lnSpc>
              <a:spcBef>
                <a:spcPts val="400"/>
              </a:spcBef>
              <a:spcAft>
                <a:spcPts val="0"/>
              </a:spcAft>
              <a:buSzPts val="1900"/>
              <a:buFont typeface="Arial"/>
              <a:buNone/>
              <a:defRPr sz="1900"/>
            </a:lvl1pPr>
            <a:lvl2pPr indent="-228600" lvl="1" marL="914400" algn="l">
              <a:lnSpc>
                <a:spcPct val="119000"/>
              </a:lnSpc>
              <a:spcBef>
                <a:spcPts val="300"/>
              </a:spcBef>
              <a:spcAft>
                <a:spcPts val="0"/>
              </a:spcAft>
              <a:buSzPts val="1600"/>
              <a:buNone/>
              <a:defRPr sz="1600"/>
            </a:lvl2pPr>
            <a:lvl3pPr indent="-228600" lvl="2" marL="1371600" algn="l">
              <a:lnSpc>
                <a:spcPct val="119000"/>
              </a:lnSpc>
              <a:spcBef>
                <a:spcPts val="300"/>
              </a:spcBef>
              <a:spcAft>
                <a:spcPts val="0"/>
              </a:spcAft>
              <a:buSzPts val="1300"/>
              <a:buNone/>
              <a:defRPr sz="1300"/>
            </a:lvl3pPr>
            <a:lvl4pPr indent="-228600" lvl="3" marL="1828800" algn="l">
              <a:lnSpc>
                <a:spcPct val="119000"/>
              </a:lnSpc>
              <a:spcBef>
                <a:spcPts val="200"/>
              </a:spcBef>
              <a:spcAft>
                <a:spcPts val="0"/>
              </a:spcAft>
              <a:buSzPts val="1200"/>
              <a:buNone/>
              <a:defRPr sz="1200"/>
            </a:lvl4pPr>
            <a:lvl5pPr indent="-228600" lvl="4" marL="2286000" algn="l">
              <a:lnSpc>
                <a:spcPct val="119000"/>
              </a:lnSpc>
              <a:spcBef>
                <a:spcPts val="200"/>
              </a:spcBef>
              <a:spcAft>
                <a:spcPts val="0"/>
              </a:spcAft>
              <a:buSzPts val="1200"/>
              <a:buNone/>
              <a:defRPr sz="1200"/>
            </a:lvl5pPr>
            <a:lvl6pPr indent="-228600" lvl="5" marL="2743200" algn="l">
              <a:lnSpc>
                <a:spcPct val="119000"/>
              </a:lnSpc>
              <a:spcBef>
                <a:spcPts val="200"/>
              </a:spcBef>
              <a:spcAft>
                <a:spcPts val="0"/>
              </a:spcAft>
              <a:buSzPts val="1200"/>
              <a:buNone/>
              <a:defRPr sz="1200"/>
            </a:lvl6pPr>
            <a:lvl7pPr indent="-228600" lvl="6" marL="3200400" algn="l">
              <a:lnSpc>
                <a:spcPct val="119000"/>
              </a:lnSpc>
              <a:spcBef>
                <a:spcPts val="200"/>
              </a:spcBef>
              <a:spcAft>
                <a:spcPts val="0"/>
              </a:spcAft>
              <a:buSzPts val="1200"/>
              <a:buNone/>
              <a:defRPr sz="1200"/>
            </a:lvl7pPr>
            <a:lvl8pPr indent="-228600" lvl="7" marL="3657600" algn="l">
              <a:lnSpc>
                <a:spcPct val="119000"/>
              </a:lnSpc>
              <a:spcBef>
                <a:spcPts val="200"/>
              </a:spcBef>
              <a:spcAft>
                <a:spcPts val="0"/>
              </a:spcAft>
              <a:buSzPts val="1200"/>
              <a:buNone/>
              <a:defRPr sz="1200"/>
            </a:lvl8pPr>
            <a:lvl9pPr indent="-228600" lvl="8" marL="4114800" algn="l">
              <a:lnSpc>
                <a:spcPct val="119000"/>
              </a:lnSpc>
              <a:spcBef>
                <a:spcPts val="200"/>
              </a:spcBef>
              <a:spcAft>
                <a:spcPts val="0"/>
              </a:spcAft>
              <a:buSzPts val="1200"/>
              <a:buNone/>
              <a:defRPr sz="12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nutzerdefiniertes Layout">
  <p:cSld name="Benutzerdefiniertes Layout">
    <p:spTree>
      <p:nvGrpSpPr>
        <p:cNvPr id="512" name="Shape 512"/>
        <p:cNvGrpSpPr/>
        <p:nvPr/>
      </p:nvGrpSpPr>
      <p:grpSpPr>
        <a:xfrm>
          <a:off x="0" y="0"/>
          <a:ext cx="0" cy="0"/>
          <a:chOff x="0" y="0"/>
          <a:chExt cx="0" cy="0"/>
        </a:xfrm>
      </p:grpSpPr>
      <p:sp>
        <p:nvSpPr>
          <p:cNvPr id="513" name="Google Shape;513;g12083680be8_6_34"/>
          <p:cNvSpPr txBox="1"/>
          <p:nvPr>
            <p:ph type="title"/>
          </p:nvPr>
        </p:nvSpPr>
        <p:spPr>
          <a:xfrm>
            <a:off x="190780" y="116792"/>
            <a:ext cx="10193108" cy="738664"/>
          </a:xfrm>
          <a:prstGeom prst="rect">
            <a:avLst/>
          </a:prstGeom>
          <a:noFill/>
          <a:ln>
            <a:noFill/>
          </a:ln>
        </p:spPr>
        <p:txBody>
          <a:bodyPr anchorCtr="0" anchor="ctr" bIns="60925" lIns="121900" spcFirstLastPara="1" rIns="121900" wrap="square" tIns="60925">
            <a:spAutoFit/>
          </a:bodyPr>
          <a:lstStyle>
            <a:lvl1pPr lvl="0" algn="l">
              <a:lnSpc>
                <a:spcPct val="100000"/>
              </a:lnSpc>
              <a:spcBef>
                <a:spcPts val="0"/>
              </a:spcBef>
              <a:spcAft>
                <a:spcPts val="0"/>
              </a:spcAft>
              <a:buSzPts val="1900"/>
              <a:buNone/>
              <a:defRPr b="1"/>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514" name="Google Shape;514;g12083680be8_6_34"/>
          <p:cNvSpPr txBox="1"/>
          <p:nvPr>
            <p:ph idx="1" type="body"/>
          </p:nvPr>
        </p:nvSpPr>
        <p:spPr>
          <a:xfrm>
            <a:off x="491683" y="1429633"/>
            <a:ext cx="11190817" cy="4602843"/>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500"/>
              </a:spcBef>
              <a:spcAft>
                <a:spcPts val="0"/>
              </a:spcAft>
              <a:buSzPts val="2400"/>
              <a:buNone/>
              <a:defRPr/>
            </a:lvl1pPr>
            <a:lvl2pPr indent="-228600" lvl="1" marL="914400" algn="l">
              <a:lnSpc>
                <a:spcPct val="119000"/>
              </a:lnSpc>
              <a:spcBef>
                <a:spcPts val="500"/>
              </a:spcBef>
              <a:spcAft>
                <a:spcPts val="0"/>
              </a:spcAft>
              <a:buSzPts val="2400"/>
              <a:buNone/>
              <a:defRPr/>
            </a:lvl2pPr>
            <a:lvl3pPr indent="-228600" lvl="2" marL="1371600" algn="l">
              <a:lnSpc>
                <a:spcPct val="119000"/>
              </a:lnSpc>
              <a:spcBef>
                <a:spcPts val="500"/>
              </a:spcBef>
              <a:spcAft>
                <a:spcPts val="0"/>
              </a:spcAft>
              <a:buSzPts val="2400"/>
              <a:buNone/>
              <a:defRPr/>
            </a:lvl3pPr>
            <a:lvl4pPr indent="-228600" lvl="3" marL="1828800" algn="l">
              <a:lnSpc>
                <a:spcPct val="119000"/>
              </a:lnSpc>
              <a:spcBef>
                <a:spcPts val="500"/>
              </a:spcBef>
              <a:spcAft>
                <a:spcPts val="0"/>
              </a:spcAft>
              <a:buSzPts val="2400"/>
              <a:buNone/>
              <a:defRPr/>
            </a:lvl4pPr>
            <a:lvl5pPr indent="-228600" lvl="4" marL="2286000" algn="l">
              <a:lnSpc>
                <a:spcPct val="119000"/>
              </a:lnSpc>
              <a:spcBef>
                <a:spcPts val="500"/>
              </a:spcBef>
              <a:spcAft>
                <a:spcPts val="0"/>
              </a:spcAft>
              <a:buSzPts val="2400"/>
              <a:buNone/>
              <a:defRPr/>
            </a:lvl5pPr>
            <a:lvl6pPr indent="-381000" lvl="5" marL="2743200" algn="l">
              <a:lnSpc>
                <a:spcPct val="119000"/>
              </a:lnSpc>
              <a:spcBef>
                <a:spcPts val="500"/>
              </a:spcBef>
              <a:spcAft>
                <a:spcPts val="0"/>
              </a:spcAft>
              <a:buSzPts val="2400"/>
              <a:buChar char="–"/>
              <a:defRPr/>
            </a:lvl6pPr>
            <a:lvl7pPr indent="-381000" lvl="6" marL="3200400" algn="l">
              <a:lnSpc>
                <a:spcPct val="119000"/>
              </a:lnSpc>
              <a:spcBef>
                <a:spcPts val="500"/>
              </a:spcBef>
              <a:spcAft>
                <a:spcPts val="0"/>
              </a:spcAft>
              <a:buSzPts val="2400"/>
              <a:buChar char="–"/>
              <a:defRPr/>
            </a:lvl7pPr>
            <a:lvl8pPr indent="-381000" lvl="7" marL="3657600" algn="l">
              <a:lnSpc>
                <a:spcPct val="119000"/>
              </a:lnSpc>
              <a:spcBef>
                <a:spcPts val="500"/>
              </a:spcBef>
              <a:spcAft>
                <a:spcPts val="0"/>
              </a:spcAft>
              <a:buSzPts val="2400"/>
              <a:buChar char="–"/>
              <a:defRPr/>
            </a:lvl8pPr>
            <a:lvl9pPr indent="-381000" lvl="8" marL="4114800" algn="l">
              <a:lnSpc>
                <a:spcPct val="119000"/>
              </a:lnSpc>
              <a:spcBef>
                <a:spcPts val="500"/>
              </a:spcBef>
              <a:spcAft>
                <a:spcPts val="0"/>
              </a:spcAft>
              <a:buSzPts val="24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515" name="Shape 515"/>
        <p:cNvGrpSpPr/>
        <p:nvPr/>
      </p:nvGrpSpPr>
      <p:grpSpPr>
        <a:xfrm>
          <a:off x="0" y="0"/>
          <a:ext cx="0" cy="0"/>
          <a:chOff x="0" y="0"/>
          <a:chExt cx="0" cy="0"/>
        </a:xfrm>
      </p:grpSpPr>
      <p:sp>
        <p:nvSpPr>
          <p:cNvPr id="516" name="Google Shape;516;g12083680be8_6_37"/>
          <p:cNvSpPr txBox="1"/>
          <p:nvPr>
            <p:ph idx="1" type="subTitle"/>
          </p:nvPr>
        </p:nvSpPr>
        <p:spPr>
          <a:xfrm>
            <a:off x="819148" y="3886200"/>
            <a:ext cx="10598400" cy="562633"/>
          </a:xfrm>
          <a:prstGeom prst="rect">
            <a:avLst/>
          </a:prstGeom>
          <a:noFill/>
          <a:ln>
            <a:noFill/>
          </a:ln>
        </p:spPr>
        <p:txBody>
          <a:bodyPr anchorCtr="0" anchor="t" bIns="60925" lIns="121900" spcFirstLastPara="1" rIns="121900" wrap="square" tIns="60925">
            <a:spAutoFit/>
          </a:bodyPr>
          <a:lstStyle>
            <a:lvl1pPr lvl="0" algn="l">
              <a:lnSpc>
                <a:spcPct val="119000"/>
              </a:lnSpc>
              <a:spcBef>
                <a:spcPts val="500"/>
              </a:spcBef>
              <a:spcAft>
                <a:spcPts val="0"/>
              </a:spcAft>
              <a:buSzPts val="2400"/>
              <a:buFont typeface="Verdana"/>
              <a:buNone/>
              <a:defRPr sz="2400"/>
            </a:lvl1pPr>
            <a:lvl2pPr lvl="1" algn="l">
              <a:lnSpc>
                <a:spcPct val="119000"/>
              </a:lnSpc>
              <a:spcBef>
                <a:spcPts val="500"/>
              </a:spcBef>
              <a:spcAft>
                <a:spcPts val="0"/>
              </a:spcAft>
              <a:buSzPts val="2400"/>
              <a:buNone/>
              <a:defRPr/>
            </a:lvl2pPr>
            <a:lvl3pPr lvl="2" algn="l">
              <a:lnSpc>
                <a:spcPct val="119000"/>
              </a:lnSpc>
              <a:spcBef>
                <a:spcPts val="500"/>
              </a:spcBef>
              <a:spcAft>
                <a:spcPts val="0"/>
              </a:spcAft>
              <a:buSzPts val="2400"/>
              <a:buNone/>
              <a:defRPr/>
            </a:lvl3pPr>
            <a:lvl4pPr lvl="3" algn="l">
              <a:lnSpc>
                <a:spcPct val="119000"/>
              </a:lnSpc>
              <a:spcBef>
                <a:spcPts val="500"/>
              </a:spcBef>
              <a:spcAft>
                <a:spcPts val="0"/>
              </a:spcAft>
              <a:buSzPts val="2400"/>
              <a:buNone/>
              <a:defRPr/>
            </a:lvl4pPr>
            <a:lvl5pPr lvl="4" algn="l">
              <a:lnSpc>
                <a:spcPct val="119000"/>
              </a:lnSpc>
              <a:spcBef>
                <a:spcPts val="500"/>
              </a:spcBef>
              <a:spcAft>
                <a:spcPts val="0"/>
              </a:spcAft>
              <a:buSzPts val="2400"/>
              <a:buNone/>
              <a:defRPr/>
            </a:lvl5pPr>
            <a:lvl6pPr lvl="5" algn="l">
              <a:lnSpc>
                <a:spcPct val="119000"/>
              </a:lnSpc>
              <a:spcBef>
                <a:spcPts val="500"/>
              </a:spcBef>
              <a:spcAft>
                <a:spcPts val="0"/>
              </a:spcAft>
              <a:buSzPts val="2400"/>
              <a:buChar char="–"/>
              <a:defRPr/>
            </a:lvl6pPr>
            <a:lvl7pPr lvl="6" algn="l">
              <a:lnSpc>
                <a:spcPct val="119000"/>
              </a:lnSpc>
              <a:spcBef>
                <a:spcPts val="500"/>
              </a:spcBef>
              <a:spcAft>
                <a:spcPts val="0"/>
              </a:spcAft>
              <a:buSzPts val="2400"/>
              <a:buChar char="–"/>
              <a:defRPr/>
            </a:lvl7pPr>
            <a:lvl8pPr lvl="7" algn="l">
              <a:lnSpc>
                <a:spcPct val="119000"/>
              </a:lnSpc>
              <a:spcBef>
                <a:spcPts val="500"/>
              </a:spcBef>
              <a:spcAft>
                <a:spcPts val="0"/>
              </a:spcAft>
              <a:buSzPts val="2400"/>
              <a:buChar char="–"/>
              <a:defRPr/>
            </a:lvl8pPr>
            <a:lvl9pPr lvl="8" algn="l">
              <a:lnSpc>
                <a:spcPct val="119000"/>
              </a:lnSpc>
              <a:spcBef>
                <a:spcPts val="500"/>
              </a:spcBef>
              <a:spcAft>
                <a:spcPts val="0"/>
              </a:spcAft>
              <a:buSzPts val="2400"/>
              <a:buChar char="–"/>
              <a:defRPr/>
            </a:lvl9pPr>
          </a:lstStyle>
          <a:p/>
        </p:txBody>
      </p:sp>
      <p:sp>
        <p:nvSpPr>
          <p:cNvPr id="517" name="Google Shape;517;g12083680be8_6_37"/>
          <p:cNvSpPr txBox="1"/>
          <p:nvPr>
            <p:ph type="ctrTitle"/>
          </p:nvPr>
        </p:nvSpPr>
        <p:spPr>
          <a:xfrm>
            <a:off x="783167" y="2474795"/>
            <a:ext cx="10596033" cy="779700"/>
          </a:xfrm>
          <a:prstGeom prst="rect">
            <a:avLst/>
          </a:prstGeom>
          <a:noFill/>
          <a:ln>
            <a:noFill/>
          </a:ln>
        </p:spPr>
        <p:txBody>
          <a:bodyPr anchorCtr="0" anchor="ctr" bIns="60925" lIns="121900" spcFirstLastPara="1" rIns="121900" wrap="square" tIns="60925">
            <a:spAutoFit/>
          </a:bodyPr>
          <a:lstStyle>
            <a:lvl1pPr lvl="0" algn="l">
              <a:lnSpc>
                <a:spcPct val="100000"/>
              </a:lnSpc>
              <a:spcBef>
                <a:spcPts val="0"/>
              </a:spcBef>
              <a:spcAft>
                <a:spcPts val="0"/>
              </a:spcAft>
              <a:buSzPts val="1900"/>
              <a:buNone/>
              <a:defRPr sz="4300">
                <a:solidFill>
                  <a:schemeClr val="accent1"/>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518" name="Google Shape;518;g12083680be8_6_37"/>
          <p:cNvSpPr txBox="1"/>
          <p:nvPr/>
        </p:nvSpPr>
        <p:spPr>
          <a:xfrm>
            <a:off x="842433" y="6429376"/>
            <a:ext cx="6688667" cy="287259"/>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Verdana"/>
              <a:ea typeface="Verdana"/>
              <a:cs typeface="Verdana"/>
              <a:sym typeface="Verdana"/>
            </a:endParaRPr>
          </a:p>
        </p:txBody>
      </p:sp>
      <p:pic>
        <p:nvPicPr>
          <p:cNvPr descr="16950723446_e7d8e1bfb9_o.jpg" id="519" name="Google Shape;519;g12083680be8_6_37"/>
          <p:cNvPicPr preferRelativeResize="0"/>
          <p:nvPr/>
        </p:nvPicPr>
        <p:blipFill rotWithShape="1">
          <a:blip r:embed="rId2">
            <a:alphaModFix/>
          </a:blip>
          <a:srcRect b="0" l="0" r="0" t="0"/>
          <a:stretch/>
        </p:blipFill>
        <p:spPr>
          <a:xfrm rot="5400000">
            <a:off x="2666999" y="-2667001"/>
            <a:ext cx="6858001" cy="12192001"/>
          </a:xfrm>
          <a:prstGeom prst="rect">
            <a:avLst/>
          </a:prstGeom>
          <a:noFill/>
          <a:ln>
            <a:noFill/>
          </a:ln>
        </p:spPr>
      </p:pic>
      <p:sp>
        <p:nvSpPr>
          <p:cNvPr id="520" name="Google Shape;520;g12083680be8_6_37"/>
          <p:cNvSpPr txBox="1"/>
          <p:nvPr/>
        </p:nvSpPr>
        <p:spPr>
          <a:xfrm>
            <a:off x="217099" y="6095557"/>
            <a:ext cx="6688667" cy="285751"/>
          </a:xfrm>
          <a:prstGeom prst="rect">
            <a:avLst/>
          </a:prstGeom>
          <a:noFill/>
          <a:ln>
            <a:noFill/>
          </a:ln>
        </p:spPr>
        <p:txBody>
          <a:bodyPr anchorCtr="0" anchor="b" bIns="60925" lIns="0" spcFirstLastPara="1" rIns="121900" wrap="square" tIns="609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D8D8D8"/>
                </a:solidFill>
                <a:latin typeface="Verdana"/>
                <a:ea typeface="Verdana"/>
                <a:cs typeface="Verdana"/>
                <a:sym typeface="Verdana"/>
              </a:rPr>
              <a:t>ESA UNCLASSIFIED - For Official Use</a:t>
            </a:r>
            <a:endParaRPr b="0" i="0" sz="1100" u="none" cap="none" strike="noStrike">
              <a:solidFill>
                <a:srgbClr val="D8D8D8"/>
              </a:solidFill>
              <a:latin typeface="Verdana"/>
              <a:ea typeface="Verdana"/>
              <a:cs typeface="Verdana"/>
              <a:sym typeface="Verdana"/>
            </a:endParaRPr>
          </a:p>
        </p:txBody>
      </p:sp>
      <p:pic>
        <p:nvPicPr>
          <p:cNvPr id="521" name="Google Shape;521;g12083680be8_6_37"/>
          <p:cNvPicPr preferRelativeResize="0"/>
          <p:nvPr/>
        </p:nvPicPr>
        <p:blipFill rotWithShape="1">
          <a:blip r:embed="rId3">
            <a:alphaModFix/>
          </a:blip>
          <a:srcRect b="-31432" l="0" r="0" t="0"/>
          <a:stretch/>
        </p:blipFill>
        <p:spPr>
          <a:xfrm>
            <a:off x="10385492" y="6532560"/>
            <a:ext cx="1595883" cy="192000"/>
          </a:xfrm>
          <a:prstGeom prst="rect">
            <a:avLst/>
          </a:prstGeom>
          <a:noFill/>
          <a:ln>
            <a:noFill/>
          </a:ln>
        </p:spPr>
      </p:pic>
      <p:cxnSp>
        <p:nvCxnSpPr>
          <p:cNvPr id="522" name="Google Shape;522;g12083680be8_6_37"/>
          <p:cNvCxnSpPr/>
          <p:nvPr/>
        </p:nvCxnSpPr>
        <p:spPr>
          <a:xfrm>
            <a:off x="221243" y="6385584"/>
            <a:ext cx="11766372" cy="0"/>
          </a:xfrm>
          <a:prstGeom prst="straightConnector1">
            <a:avLst/>
          </a:prstGeom>
          <a:noFill/>
          <a:ln cap="flat" cmpd="sng" w="9525">
            <a:solidFill>
              <a:schemeClr val="lt1"/>
            </a:solidFill>
            <a:prstDash val="solid"/>
            <a:round/>
            <a:headEnd len="sm" w="sm" type="none"/>
            <a:tailEnd len="sm" w="sm" type="none"/>
          </a:ln>
        </p:spPr>
      </p:cxnSp>
      <p:grpSp>
        <p:nvGrpSpPr>
          <p:cNvPr id="523" name="Google Shape;523;g12083680be8_6_37"/>
          <p:cNvGrpSpPr/>
          <p:nvPr/>
        </p:nvGrpSpPr>
        <p:grpSpPr>
          <a:xfrm>
            <a:off x="229692" y="6544009"/>
            <a:ext cx="9102221" cy="148692"/>
            <a:chOff x="172269" y="6621494"/>
            <a:chExt cx="6826666" cy="111519"/>
          </a:xfrm>
        </p:grpSpPr>
        <p:pic>
          <p:nvPicPr>
            <p:cNvPr descr="at.png" id="524" name="Google Shape;524;g12083680be8_6_37"/>
            <p:cNvPicPr preferRelativeResize="0"/>
            <p:nvPr/>
          </p:nvPicPr>
          <p:blipFill rotWithShape="1">
            <a:blip r:embed="rId4">
              <a:alphaModFix/>
            </a:blip>
            <a:srcRect b="0" l="0" r="0" t="0"/>
            <a:stretch/>
          </p:blipFill>
          <p:spPr>
            <a:xfrm>
              <a:off x="172269" y="6624669"/>
              <a:ext cx="163906" cy="108344"/>
            </a:xfrm>
            <a:prstGeom prst="rect">
              <a:avLst/>
            </a:prstGeom>
            <a:noFill/>
            <a:ln>
              <a:noFill/>
            </a:ln>
          </p:spPr>
        </p:pic>
        <p:pic>
          <p:nvPicPr>
            <p:cNvPr descr="be.png" id="525" name="Google Shape;525;g12083680be8_6_37"/>
            <p:cNvPicPr preferRelativeResize="0"/>
            <p:nvPr/>
          </p:nvPicPr>
          <p:blipFill rotWithShape="1">
            <a:blip r:embed="rId5">
              <a:alphaModFix/>
            </a:blip>
            <a:srcRect b="0" l="0" r="0" t="0"/>
            <a:stretch/>
          </p:blipFill>
          <p:spPr>
            <a:xfrm>
              <a:off x="450797" y="6624669"/>
              <a:ext cx="163906" cy="108344"/>
            </a:xfrm>
            <a:prstGeom prst="rect">
              <a:avLst/>
            </a:prstGeom>
            <a:noFill/>
            <a:ln>
              <a:noFill/>
            </a:ln>
          </p:spPr>
        </p:pic>
        <p:pic>
          <p:nvPicPr>
            <p:cNvPr descr="ca.png" id="526" name="Google Shape;526;g12083680be8_6_37"/>
            <p:cNvPicPr preferRelativeResize="0"/>
            <p:nvPr/>
          </p:nvPicPr>
          <p:blipFill rotWithShape="1">
            <a:blip r:embed="rId6">
              <a:alphaModFix/>
            </a:blip>
            <a:srcRect b="0" l="0" r="0" t="0"/>
            <a:stretch/>
          </p:blipFill>
          <p:spPr>
            <a:xfrm>
              <a:off x="6835029" y="6621494"/>
              <a:ext cx="163906" cy="108344"/>
            </a:xfrm>
            <a:prstGeom prst="rect">
              <a:avLst/>
            </a:prstGeom>
            <a:noFill/>
            <a:ln>
              <a:noFill/>
            </a:ln>
          </p:spPr>
        </p:pic>
        <p:pic>
          <p:nvPicPr>
            <p:cNvPr descr="ch.png" id="527" name="Google Shape;527;g12083680be8_6_37"/>
            <p:cNvPicPr preferRelativeResize="0"/>
            <p:nvPr/>
          </p:nvPicPr>
          <p:blipFill rotWithShape="1">
            <a:blip r:embed="rId7">
              <a:alphaModFix/>
            </a:blip>
            <a:srcRect b="0" l="0" r="0" t="0"/>
            <a:stretch/>
          </p:blipFill>
          <p:spPr>
            <a:xfrm>
              <a:off x="5755667" y="6624669"/>
              <a:ext cx="163906" cy="108344"/>
            </a:xfrm>
            <a:prstGeom prst="rect">
              <a:avLst/>
            </a:prstGeom>
            <a:noFill/>
            <a:ln>
              <a:noFill/>
            </a:ln>
          </p:spPr>
        </p:pic>
        <p:pic>
          <p:nvPicPr>
            <p:cNvPr descr="cz.png" id="528" name="Google Shape;528;g12083680be8_6_37"/>
            <p:cNvPicPr preferRelativeResize="0"/>
            <p:nvPr/>
          </p:nvPicPr>
          <p:blipFill rotWithShape="1">
            <a:blip r:embed="rId8">
              <a:alphaModFix/>
            </a:blip>
            <a:srcRect b="0" l="0" r="0" t="0"/>
            <a:stretch/>
          </p:blipFill>
          <p:spPr>
            <a:xfrm>
              <a:off x="731531" y="6624669"/>
              <a:ext cx="163906" cy="108344"/>
            </a:xfrm>
            <a:prstGeom prst="rect">
              <a:avLst/>
            </a:prstGeom>
            <a:noFill/>
            <a:ln>
              <a:noFill/>
            </a:ln>
          </p:spPr>
        </p:pic>
        <p:pic>
          <p:nvPicPr>
            <p:cNvPr descr="de.png" id="529" name="Google Shape;529;g12083680be8_6_37"/>
            <p:cNvPicPr preferRelativeResize="0"/>
            <p:nvPr/>
          </p:nvPicPr>
          <p:blipFill rotWithShape="1">
            <a:blip r:embed="rId9">
              <a:alphaModFix/>
            </a:blip>
            <a:srcRect b="0" l="0" r="0" t="0"/>
            <a:stretch/>
          </p:blipFill>
          <p:spPr>
            <a:xfrm>
              <a:off x="2130472" y="6624669"/>
              <a:ext cx="163906" cy="108344"/>
            </a:xfrm>
            <a:prstGeom prst="rect">
              <a:avLst/>
            </a:prstGeom>
            <a:noFill/>
            <a:ln>
              <a:noFill/>
            </a:ln>
          </p:spPr>
        </p:pic>
        <p:pic>
          <p:nvPicPr>
            <p:cNvPr descr="dk.png" id="530" name="Google Shape;530;g12083680be8_6_37"/>
            <p:cNvPicPr preferRelativeResize="0"/>
            <p:nvPr/>
          </p:nvPicPr>
          <p:blipFill rotWithShape="1">
            <a:blip r:embed="rId10">
              <a:alphaModFix/>
            </a:blip>
            <a:srcRect b="0" l="0" r="0" t="0"/>
            <a:stretch/>
          </p:blipFill>
          <p:spPr>
            <a:xfrm>
              <a:off x="1009766" y="6624669"/>
              <a:ext cx="163906" cy="108344"/>
            </a:xfrm>
            <a:prstGeom prst="rect">
              <a:avLst/>
            </a:prstGeom>
            <a:noFill/>
            <a:ln>
              <a:noFill/>
            </a:ln>
          </p:spPr>
        </p:pic>
        <p:pic>
          <p:nvPicPr>
            <p:cNvPr descr="ee.png" id="531" name="Google Shape;531;g12083680be8_6_37"/>
            <p:cNvPicPr preferRelativeResize="0"/>
            <p:nvPr/>
          </p:nvPicPr>
          <p:blipFill rotWithShape="1">
            <a:blip r:embed="rId11">
              <a:alphaModFix/>
            </a:blip>
            <a:srcRect b="0" l="0" r="0" t="0"/>
            <a:stretch/>
          </p:blipFill>
          <p:spPr>
            <a:xfrm>
              <a:off x="1288298" y="6624669"/>
              <a:ext cx="163906" cy="108344"/>
            </a:xfrm>
            <a:prstGeom prst="rect">
              <a:avLst/>
            </a:prstGeom>
            <a:noFill/>
            <a:ln>
              <a:noFill/>
            </a:ln>
          </p:spPr>
        </p:pic>
        <p:pic>
          <p:nvPicPr>
            <p:cNvPr descr="es.png" id="532" name="Google Shape;532;g12083680be8_6_37"/>
            <p:cNvPicPr preferRelativeResize="0"/>
            <p:nvPr/>
          </p:nvPicPr>
          <p:blipFill rotWithShape="1">
            <a:blip r:embed="rId12">
              <a:alphaModFix/>
            </a:blip>
            <a:srcRect b="0" l="0" r="0" t="0"/>
            <a:stretch/>
          </p:blipFill>
          <p:spPr>
            <a:xfrm>
              <a:off x="5197147" y="6624669"/>
              <a:ext cx="163906" cy="108344"/>
            </a:xfrm>
            <a:prstGeom prst="rect">
              <a:avLst/>
            </a:prstGeom>
            <a:noFill/>
            <a:ln>
              <a:noFill/>
            </a:ln>
          </p:spPr>
        </p:pic>
        <p:pic>
          <p:nvPicPr>
            <p:cNvPr descr="fi.png" id="533" name="Google Shape;533;g12083680be8_6_37"/>
            <p:cNvPicPr preferRelativeResize="0"/>
            <p:nvPr/>
          </p:nvPicPr>
          <p:blipFill rotWithShape="1">
            <a:blip r:embed="rId13">
              <a:alphaModFix/>
            </a:blip>
            <a:srcRect b="0" l="0" r="0" t="0"/>
            <a:stretch/>
          </p:blipFill>
          <p:spPr>
            <a:xfrm>
              <a:off x="1571956" y="6624669"/>
              <a:ext cx="163906" cy="108344"/>
            </a:xfrm>
            <a:prstGeom prst="rect">
              <a:avLst/>
            </a:prstGeom>
            <a:noFill/>
            <a:ln>
              <a:noFill/>
            </a:ln>
          </p:spPr>
        </p:pic>
        <p:pic>
          <p:nvPicPr>
            <p:cNvPr descr="fr.png" id="534" name="Google Shape;534;g12083680be8_6_37"/>
            <p:cNvPicPr preferRelativeResize="0"/>
            <p:nvPr/>
          </p:nvPicPr>
          <p:blipFill rotWithShape="1">
            <a:blip r:embed="rId14">
              <a:alphaModFix/>
            </a:blip>
            <a:srcRect b="0" l="0" r="0" t="0"/>
            <a:stretch/>
          </p:blipFill>
          <p:spPr>
            <a:xfrm>
              <a:off x="1849315" y="6624669"/>
              <a:ext cx="163906" cy="108344"/>
            </a:xfrm>
            <a:prstGeom prst="rect">
              <a:avLst/>
            </a:prstGeom>
            <a:noFill/>
            <a:ln>
              <a:noFill/>
            </a:ln>
          </p:spPr>
        </p:pic>
        <p:pic>
          <p:nvPicPr>
            <p:cNvPr descr="gr.png" id="535" name="Google Shape;535;g12083680be8_6_37"/>
            <p:cNvPicPr preferRelativeResize="0"/>
            <p:nvPr/>
          </p:nvPicPr>
          <p:blipFill rotWithShape="1">
            <a:blip r:embed="rId15">
              <a:alphaModFix/>
            </a:blip>
            <a:srcRect b="0" l="0" r="0" t="0"/>
            <a:stretch/>
          </p:blipFill>
          <p:spPr>
            <a:xfrm>
              <a:off x="2407833" y="6624669"/>
              <a:ext cx="163906" cy="108344"/>
            </a:xfrm>
            <a:prstGeom prst="rect">
              <a:avLst/>
            </a:prstGeom>
            <a:noFill/>
            <a:ln>
              <a:noFill/>
            </a:ln>
          </p:spPr>
        </p:pic>
        <p:pic>
          <p:nvPicPr>
            <p:cNvPr descr="hu.png" id="536" name="Google Shape;536;g12083680be8_6_37"/>
            <p:cNvPicPr preferRelativeResize="0"/>
            <p:nvPr/>
          </p:nvPicPr>
          <p:blipFill rotWithShape="1">
            <a:blip r:embed="rId16">
              <a:alphaModFix/>
            </a:blip>
            <a:srcRect b="0" l="0" r="0" t="0"/>
            <a:stretch/>
          </p:blipFill>
          <p:spPr>
            <a:xfrm>
              <a:off x="2685195" y="6624669"/>
              <a:ext cx="163906" cy="108344"/>
            </a:xfrm>
            <a:prstGeom prst="rect">
              <a:avLst/>
            </a:prstGeom>
            <a:noFill/>
            <a:ln>
              <a:noFill/>
            </a:ln>
          </p:spPr>
        </p:pic>
        <p:pic>
          <p:nvPicPr>
            <p:cNvPr descr="ie.png" id="537" name="Google Shape;537;g12083680be8_6_37"/>
            <p:cNvPicPr preferRelativeResize="0"/>
            <p:nvPr/>
          </p:nvPicPr>
          <p:blipFill rotWithShape="1">
            <a:blip r:embed="rId17">
              <a:alphaModFix/>
            </a:blip>
            <a:srcRect b="0" l="0" r="0" t="0"/>
            <a:stretch/>
          </p:blipFill>
          <p:spPr>
            <a:xfrm>
              <a:off x="2962555" y="6624669"/>
              <a:ext cx="163906" cy="108344"/>
            </a:xfrm>
            <a:prstGeom prst="rect">
              <a:avLst/>
            </a:prstGeom>
            <a:noFill/>
            <a:ln>
              <a:noFill/>
            </a:ln>
          </p:spPr>
        </p:pic>
        <p:pic>
          <p:nvPicPr>
            <p:cNvPr descr="it.png" id="538" name="Google Shape;538;g12083680be8_6_37"/>
            <p:cNvPicPr preferRelativeResize="0"/>
            <p:nvPr/>
          </p:nvPicPr>
          <p:blipFill rotWithShape="1">
            <a:blip r:embed="rId18">
              <a:alphaModFix/>
            </a:blip>
            <a:srcRect b="0" l="0" r="0" t="0"/>
            <a:stretch/>
          </p:blipFill>
          <p:spPr>
            <a:xfrm>
              <a:off x="3239913" y="6624669"/>
              <a:ext cx="163906" cy="108344"/>
            </a:xfrm>
            <a:prstGeom prst="rect">
              <a:avLst/>
            </a:prstGeom>
            <a:noFill/>
            <a:ln>
              <a:noFill/>
            </a:ln>
          </p:spPr>
        </p:pic>
        <p:pic>
          <p:nvPicPr>
            <p:cNvPr descr="lu.png" id="539" name="Google Shape;539;g12083680be8_6_37"/>
            <p:cNvPicPr preferRelativeResize="0"/>
            <p:nvPr/>
          </p:nvPicPr>
          <p:blipFill rotWithShape="1">
            <a:blip r:embed="rId19">
              <a:alphaModFix/>
            </a:blip>
            <a:srcRect b="0" l="0" r="0" t="0"/>
            <a:stretch/>
          </p:blipFill>
          <p:spPr>
            <a:xfrm>
              <a:off x="3518472" y="6624669"/>
              <a:ext cx="163906" cy="108344"/>
            </a:xfrm>
            <a:prstGeom prst="rect">
              <a:avLst/>
            </a:prstGeom>
            <a:noFill/>
            <a:ln>
              <a:noFill/>
            </a:ln>
          </p:spPr>
        </p:pic>
        <p:pic>
          <p:nvPicPr>
            <p:cNvPr descr="nl.png" id="540" name="Google Shape;540;g12083680be8_6_37"/>
            <p:cNvPicPr preferRelativeResize="0"/>
            <p:nvPr/>
          </p:nvPicPr>
          <p:blipFill rotWithShape="1">
            <a:blip r:embed="rId20">
              <a:alphaModFix/>
            </a:blip>
            <a:srcRect b="0" l="0" r="0" t="0"/>
            <a:stretch/>
          </p:blipFill>
          <p:spPr>
            <a:xfrm>
              <a:off x="3799629" y="6624669"/>
              <a:ext cx="163906" cy="108344"/>
            </a:xfrm>
            <a:prstGeom prst="rect">
              <a:avLst/>
            </a:prstGeom>
            <a:noFill/>
            <a:ln>
              <a:noFill/>
            </a:ln>
          </p:spPr>
        </p:pic>
        <p:pic>
          <p:nvPicPr>
            <p:cNvPr descr="no.png" id="541" name="Google Shape;541;g12083680be8_6_37"/>
            <p:cNvPicPr preferRelativeResize="0"/>
            <p:nvPr/>
          </p:nvPicPr>
          <p:blipFill rotWithShape="1">
            <a:blip r:embed="rId21">
              <a:alphaModFix/>
            </a:blip>
            <a:srcRect b="0" l="0" r="0" t="0"/>
            <a:stretch/>
          </p:blipFill>
          <p:spPr>
            <a:xfrm>
              <a:off x="4083387" y="6624669"/>
              <a:ext cx="163906" cy="108344"/>
            </a:xfrm>
            <a:prstGeom prst="rect">
              <a:avLst/>
            </a:prstGeom>
            <a:noFill/>
            <a:ln>
              <a:noFill/>
            </a:ln>
          </p:spPr>
        </p:pic>
        <p:pic>
          <p:nvPicPr>
            <p:cNvPr descr="pl.png" id="542" name="Google Shape;542;g12083680be8_6_37"/>
            <p:cNvPicPr preferRelativeResize="0"/>
            <p:nvPr/>
          </p:nvPicPr>
          <p:blipFill rotWithShape="1">
            <a:blip r:embed="rId22">
              <a:alphaModFix/>
            </a:blip>
            <a:srcRect b="0" l="0" r="0" t="0"/>
            <a:stretch/>
          </p:blipFill>
          <p:spPr>
            <a:xfrm>
              <a:off x="4359447" y="6624669"/>
              <a:ext cx="163906" cy="108344"/>
            </a:xfrm>
            <a:prstGeom prst="rect">
              <a:avLst/>
            </a:prstGeom>
            <a:noFill/>
            <a:ln>
              <a:noFill/>
            </a:ln>
          </p:spPr>
        </p:pic>
        <p:pic>
          <p:nvPicPr>
            <p:cNvPr descr="pt.png" id="543" name="Google Shape;543;g12083680be8_6_37"/>
            <p:cNvPicPr preferRelativeResize="0"/>
            <p:nvPr/>
          </p:nvPicPr>
          <p:blipFill rotWithShape="1">
            <a:blip r:embed="rId23">
              <a:alphaModFix/>
            </a:blip>
            <a:srcRect b="0" l="0" r="0" t="0"/>
            <a:stretch/>
          </p:blipFill>
          <p:spPr>
            <a:xfrm>
              <a:off x="4639303" y="6624669"/>
              <a:ext cx="163906" cy="108344"/>
            </a:xfrm>
            <a:prstGeom prst="rect">
              <a:avLst/>
            </a:prstGeom>
            <a:noFill/>
            <a:ln>
              <a:noFill/>
            </a:ln>
          </p:spPr>
        </p:pic>
        <p:pic>
          <p:nvPicPr>
            <p:cNvPr descr="ro.png" id="544" name="Google Shape;544;g12083680be8_6_37"/>
            <p:cNvPicPr preferRelativeResize="0"/>
            <p:nvPr/>
          </p:nvPicPr>
          <p:blipFill rotWithShape="1">
            <a:blip r:embed="rId24">
              <a:alphaModFix/>
            </a:blip>
            <a:srcRect b="0" l="0" r="0" t="0"/>
            <a:stretch/>
          </p:blipFill>
          <p:spPr>
            <a:xfrm>
              <a:off x="4920460" y="6624669"/>
              <a:ext cx="163906" cy="108344"/>
            </a:xfrm>
            <a:prstGeom prst="rect">
              <a:avLst/>
            </a:prstGeom>
            <a:noFill/>
            <a:ln>
              <a:noFill/>
            </a:ln>
          </p:spPr>
        </p:pic>
        <p:pic>
          <p:nvPicPr>
            <p:cNvPr descr="se.png" id="545" name="Google Shape;545;g12083680be8_6_37"/>
            <p:cNvPicPr preferRelativeResize="0"/>
            <p:nvPr/>
          </p:nvPicPr>
          <p:blipFill rotWithShape="1">
            <a:blip r:embed="rId25">
              <a:alphaModFix/>
            </a:blip>
            <a:srcRect b="0" l="0" r="0" t="0"/>
            <a:stretch/>
          </p:blipFill>
          <p:spPr>
            <a:xfrm>
              <a:off x="5475801" y="6624669"/>
              <a:ext cx="163906" cy="108344"/>
            </a:xfrm>
            <a:prstGeom prst="rect">
              <a:avLst/>
            </a:prstGeom>
            <a:noFill/>
            <a:ln>
              <a:noFill/>
            </a:ln>
          </p:spPr>
        </p:pic>
        <p:pic>
          <p:nvPicPr>
            <p:cNvPr descr="uk.png" id="546" name="Google Shape;546;g12083680be8_6_37"/>
            <p:cNvPicPr preferRelativeResize="0"/>
            <p:nvPr/>
          </p:nvPicPr>
          <p:blipFill rotWithShape="1">
            <a:blip r:embed="rId26">
              <a:alphaModFix/>
            </a:blip>
            <a:srcRect b="0" l="0" r="0" t="0"/>
            <a:stretch/>
          </p:blipFill>
          <p:spPr>
            <a:xfrm>
              <a:off x="6030535" y="6624669"/>
              <a:ext cx="163906" cy="108344"/>
            </a:xfrm>
            <a:prstGeom prst="rect">
              <a:avLst/>
            </a:prstGeom>
            <a:noFill/>
            <a:ln>
              <a:noFill/>
            </a:ln>
          </p:spPr>
        </p:pic>
        <p:pic>
          <p:nvPicPr>
            <p:cNvPr descr="si.png" id="547" name="Google Shape;547;g12083680be8_6_37"/>
            <p:cNvPicPr preferRelativeResize="0"/>
            <p:nvPr/>
          </p:nvPicPr>
          <p:blipFill rotWithShape="1">
            <a:blip r:embed="rId27">
              <a:alphaModFix/>
            </a:blip>
            <a:srcRect b="0" l="0" r="0" t="0"/>
            <a:stretch/>
          </p:blipFill>
          <p:spPr>
            <a:xfrm>
              <a:off x="6435327" y="6623401"/>
              <a:ext cx="163385" cy="108000"/>
            </a:xfrm>
            <a:prstGeom prst="rect">
              <a:avLst/>
            </a:prstGeom>
            <a:noFill/>
            <a:ln>
              <a:noFill/>
            </a:ln>
          </p:spPr>
        </p:pic>
      </p:grpSp>
      <p:pic>
        <p:nvPicPr>
          <p:cNvPr id="548" name="Google Shape;548;g12083680be8_6_37"/>
          <p:cNvPicPr preferRelativeResize="0"/>
          <p:nvPr/>
        </p:nvPicPr>
        <p:blipFill rotWithShape="1">
          <a:blip r:embed="rId28">
            <a:alphaModFix/>
          </a:blip>
          <a:srcRect b="0" l="0" r="0" t="0"/>
          <a:stretch/>
        </p:blipFill>
        <p:spPr>
          <a:xfrm>
            <a:off x="9807277" y="-382929"/>
            <a:ext cx="2791856" cy="17520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49" name="Shape 549"/>
        <p:cNvGrpSpPr/>
        <p:nvPr/>
      </p:nvGrpSpPr>
      <p:grpSpPr>
        <a:xfrm>
          <a:off x="0" y="0"/>
          <a:ext cx="0" cy="0"/>
          <a:chOff x="0" y="0"/>
          <a:chExt cx="0" cy="0"/>
        </a:xfrm>
      </p:grpSpPr>
      <p:sp>
        <p:nvSpPr>
          <p:cNvPr id="550" name="Google Shape;550;g12083680be8_6_71"/>
          <p:cNvSpPr txBox="1"/>
          <p:nvPr>
            <p:ph type="title"/>
          </p:nvPr>
        </p:nvSpPr>
        <p:spPr>
          <a:xfrm>
            <a:off x="190780" y="116792"/>
            <a:ext cx="10193108" cy="738664"/>
          </a:xfrm>
          <a:prstGeom prst="rect">
            <a:avLst/>
          </a:prstGeom>
          <a:noFill/>
          <a:ln>
            <a:noFill/>
          </a:ln>
        </p:spPr>
        <p:txBody>
          <a:bodyPr anchorCtr="0" anchor="ctr" bIns="60925" lIns="121900" spcFirstLastPara="1" rIns="121900" wrap="square" tIns="60925">
            <a:sp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551" name="Google Shape;551;g12083680be8_6_71"/>
          <p:cNvSpPr txBox="1"/>
          <p:nvPr>
            <p:ph idx="1" type="body"/>
          </p:nvPr>
        </p:nvSpPr>
        <p:spPr>
          <a:xfrm>
            <a:off x="230400" y="969600"/>
            <a:ext cx="11664000" cy="5097600"/>
          </a:xfrm>
          <a:prstGeom prst="rect">
            <a:avLst/>
          </a:prstGeom>
          <a:noFill/>
          <a:ln>
            <a:noFill/>
          </a:ln>
        </p:spPr>
        <p:txBody>
          <a:bodyPr anchorCtr="0" anchor="t" bIns="60925" lIns="121900" spcFirstLastPara="1" rIns="121900" wrap="square" tIns="60925">
            <a:noAutofit/>
          </a:bodyPr>
          <a:lstStyle>
            <a:lvl1pPr indent="-228600" lvl="0" marL="457200" algn="l">
              <a:lnSpc>
                <a:spcPct val="119000"/>
              </a:lnSpc>
              <a:spcBef>
                <a:spcPts val="500"/>
              </a:spcBef>
              <a:spcAft>
                <a:spcPts val="0"/>
              </a:spcAft>
              <a:buSzPts val="2400"/>
              <a:buFont typeface="Arial"/>
              <a:buNone/>
              <a:defRPr/>
            </a:lvl1pPr>
            <a:lvl2pPr indent="-228600" lvl="1" marL="914400" algn="l">
              <a:lnSpc>
                <a:spcPct val="119000"/>
              </a:lnSpc>
              <a:spcBef>
                <a:spcPts val="500"/>
              </a:spcBef>
              <a:spcAft>
                <a:spcPts val="0"/>
              </a:spcAft>
              <a:buSzPts val="2400"/>
              <a:buNone/>
              <a:defRPr/>
            </a:lvl2pPr>
            <a:lvl3pPr indent="-228600" lvl="2" marL="1371600" algn="l">
              <a:lnSpc>
                <a:spcPct val="119000"/>
              </a:lnSpc>
              <a:spcBef>
                <a:spcPts val="500"/>
              </a:spcBef>
              <a:spcAft>
                <a:spcPts val="0"/>
              </a:spcAft>
              <a:buSzPts val="2400"/>
              <a:buNone/>
              <a:defRPr/>
            </a:lvl3pPr>
            <a:lvl4pPr indent="-228600" lvl="3" marL="1828800" algn="l">
              <a:lnSpc>
                <a:spcPct val="119000"/>
              </a:lnSpc>
              <a:spcBef>
                <a:spcPts val="500"/>
              </a:spcBef>
              <a:spcAft>
                <a:spcPts val="0"/>
              </a:spcAft>
              <a:buSzPts val="2400"/>
              <a:buNone/>
              <a:defRPr/>
            </a:lvl4pPr>
            <a:lvl5pPr indent="-228600" lvl="4" marL="2286000" algn="l">
              <a:lnSpc>
                <a:spcPct val="119000"/>
              </a:lnSpc>
              <a:spcBef>
                <a:spcPts val="500"/>
              </a:spcBef>
              <a:spcAft>
                <a:spcPts val="0"/>
              </a:spcAft>
              <a:buSzPts val="2400"/>
              <a:buNone/>
              <a:defRPr/>
            </a:lvl5pPr>
            <a:lvl6pPr indent="-381000" lvl="5" marL="2743200" algn="l">
              <a:lnSpc>
                <a:spcPct val="119000"/>
              </a:lnSpc>
              <a:spcBef>
                <a:spcPts val="500"/>
              </a:spcBef>
              <a:spcAft>
                <a:spcPts val="0"/>
              </a:spcAft>
              <a:buSzPts val="2400"/>
              <a:buChar char="–"/>
              <a:defRPr/>
            </a:lvl6pPr>
            <a:lvl7pPr indent="-381000" lvl="6" marL="3200400" algn="l">
              <a:lnSpc>
                <a:spcPct val="119000"/>
              </a:lnSpc>
              <a:spcBef>
                <a:spcPts val="500"/>
              </a:spcBef>
              <a:spcAft>
                <a:spcPts val="0"/>
              </a:spcAft>
              <a:buSzPts val="2400"/>
              <a:buChar char="–"/>
              <a:defRPr/>
            </a:lvl7pPr>
            <a:lvl8pPr indent="-381000" lvl="7" marL="3657600" algn="l">
              <a:lnSpc>
                <a:spcPct val="119000"/>
              </a:lnSpc>
              <a:spcBef>
                <a:spcPts val="500"/>
              </a:spcBef>
              <a:spcAft>
                <a:spcPts val="0"/>
              </a:spcAft>
              <a:buSzPts val="2400"/>
              <a:buChar char="–"/>
              <a:defRPr/>
            </a:lvl8pPr>
            <a:lvl9pPr indent="-381000" lvl="8" marL="4114800" algn="l">
              <a:lnSpc>
                <a:spcPct val="119000"/>
              </a:lnSpc>
              <a:spcBef>
                <a:spcPts val="500"/>
              </a:spcBef>
              <a:spcAft>
                <a:spcPts val="0"/>
              </a:spcAft>
              <a:buSzPts val="24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52" name="Shape 552"/>
        <p:cNvGrpSpPr/>
        <p:nvPr/>
      </p:nvGrpSpPr>
      <p:grpSpPr>
        <a:xfrm>
          <a:off x="0" y="0"/>
          <a:ext cx="0" cy="0"/>
          <a:chOff x="0" y="0"/>
          <a:chExt cx="0" cy="0"/>
        </a:xfrm>
      </p:grpSpPr>
      <p:sp>
        <p:nvSpPr>
          <p:cNvPr id="553" name="Google Shape;553;g12083680be8_6_74"/>
          <p:cNvSpPr txBox="1"/>
          <p:nvPr>
            <p:ph type="title"/>
          </p:nvPr>
        </p:nvSpPr>
        <p:spPr>
          <a:xfrm>
            <a:off x="816000" y="3296483"/>
            <a:ext cx="10385400" cy="1764585"/>
          </a:xfrm>
          <a:prstGeom prst="rect">
            <a:avLst/>
          </a:prstGeom>
          <a:noFill/>
          <a:ln>
            <a:noFill/>
          </a:ln>
        </p:spPr>
        <p:txBody>
          <a:bodyPr anchorCtr="0" anchor="t" bIns="60925" lIns="121900" spcFirstLastPara="1" rIns="121900" wrap="square" tIns="60925">
            <a:spAutoFit/>
          </a:bodyPr>
          <a:lstStyle>
            <a:lvl1pPr lvl="0" algn="l">
              <a:lnSpc>
                <a:spcPct val="100000"/>
              </a:lnSpc>
              <a:spcBef>
                <a:spcPts val="0"/>
              </a:spcBef>
              <a:spcAft>
                <a:spcPts val="0"/>
              </a:spcAft>
              <a:buSzPts val="1900"/>
              <a:buNone/>
              <a:defRPr b="0" sz="5300" cap="none">
                <a:solidFill>
                  <a:srgbClr val="0098DB"/>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554" name="Google Shape;554;g12083680be8_6_74"/>
          <p:cNvSpPr txBox="1"/>
          <p:nvPr>
            <p:ph idx="1" type="body"/>
          </p:nvPr>
        </p:nvSpPr>
        <p:spPr>
          <a:xfrm>
            <a:off x="816000" y="1796295"/>
            <a:ext cx="10385400" cy="1500187"/>
          </a:xfrm>
          <a:prstGeom prst="rect">
            <a:avLst/>
          </a:prstGeom>
          <a:noFill/>
          <a:ln>
            <a:noFill/>
          </a:ln>
        </p:spPr>
        <p:txBody>
          <a:bodyPr anchorCtr="0" anchor="b" bIns="60925" lIns="121900" spcFirstLastPara="1" rIns="121900" wrap="square" tIns="60925">
            <a:noAutofit/>
          </a:bodyPr>
          <a:lstStyle>
            <a:lvl1pPr indent="-228600" lvl="0" marL="457200" algn="l">
              <a:lnSpc>
                <a:spcPct val="119000"/>
              </a:lnSpc>
              <a:spcBef>
                <a:spcPts val="500"/>
              </a:spcBef>
              <a:spcAft>
                <a:spcPts val="0"/>
              </a:spcAft>
              <a:buSzPts val="2700"/>
              <a:buFont typeface="Arial"/>
              <a:buNone/>
              <a:defRPr sz="2700"/>
            </a:lvl1pPr>
            <a:lvl2pPr indent="-228600" lvl="1" marL="914400" algn="l">
              <a:lnSpc>
                <a:spcPct val="119000"/>
              </a:lnSpc>
              <a:spcBef>
                <a:spcPts val="500"/>
              </a:spcBef>
              <a:spcAft>
                <a:spcPts val="0"/>
              </a:spcAft>
              <a:buSzPts val="2400"/>
              <a:buNone/>
              <a:defRPr sz="2400"/>
            </a:lvl2pPr>
            <a:lvl3pPr indent="-228600" lvl="2" marL="1371600" algn="l">
              <a:lnSpc>
                <a:spcPct val="119000"/>
              </a:lnSpc>
              <a:spcBef>
                <a:spcPts val="400"/>
              </a:spcBef>
              <a:spcAft>
                <a:spcPts val="0"/>
              </a:spcAft>
              <a:buSzPts val="2100"/>
              <a:buNone/>
              <a:defRPr sz="2100"/>
            </a:lvl3pPr>
            <a:lvl4pPr indent="-228600" lvl="3" marL="1828800" algn="l">
              <a:lnSpc>
                <a:spcPct val="119000"/>
              </a:lnSpc>
              <a:spcBef>
                <a:spcPts val="400"/>
              </a:spcBef>
              <a:spcAft>
                <a:spcPts val="0"/>
              </a:spcAft>
              <a:buSzPts val="1900"/>
              <a:buNone/>
              <a:defRPr sz="1900"/>
            </a:lvl4pPr>
            <a:lvl5pPr indent="-228600" lvl="4" marL="2286000" algn="l">
              <a:lnSpc>
                <a:spcPct val="119000"/>
              </a:lnSpc>
              <a:spcBef>
                <a:spcPts val="400"/>
              </a:spcBef>
              <a:spcAft>
                <a:spcPts val="0"/>
              </a:spcAft>
              <a:buSzPts val="1900"/>
              <a:buNone/>
              <a:defRPr sz="1900"/>
            </a:lvl5pPr>
            <a:lvl6pPr indent="-228600" lvl="5" marL="2743200" algn="l">
              <a:lnSpc>
                <a:spcPct val="119000"/>
              </a:lnSpc>
              <a:spcBef>
                <a:spcPts val="400"/>
              </a:spcBef>
              <a:spcAft>
                <a:spcPts val="0"/>
              </a:spcAft>
              <a:buSzPts val="1900"/>
              <a:buNone/>
              <a:defRPr sz="1900"/>
            </a:lvl6pPr>
            <a:lvl7pPr indent="-228600" lvl="6" marL="3200400" algn="l">
              <a:lnSpc>
                <a:spcPct val="119000"/>
              </a:lnSpc>
              <a:spcBef>
                <a:spcPts val="400"/>
              </a:spcBef>
              <a:spcAft>
                <a:spcPts val="0"/>
              </a:spcAft>
              <a:buSzPts val="1900"/>
              <a:buNone/>
              <a:defRPr sz="1900"/>
            </a:lvl7pPr>
            <a:lvl8pPr indent="-228600" lvl="7" marL="3657600" algn="l">
              <a:lnSpc>
                <a:spcPct val="119000"/>
              </a:lnSpc>
              <a:spcBef>
                <a:spcPts val="400"/>
              </a:spcBef>
              <a:spcAft>
                <a:spcPts val="0"/>
              </a:spcAft>
              <a:buSzPts val="1900"/>
              <a:buNone/>
              <a:defRPr sz="1900"/>
            </a:lvl8pPr>
            <a:lvl9pPr indent="-228600" lvl="8" marL="4114800" algn="l">
              <a:lnSpc>
                <a:spcPct val="119000"/>
              </a:lnSpc>
              <a:spcBef>
                <a:spcPts val="400"/>
              </a:spcBef>
              <a:spcAft>
                <a:spcPts val="0"/>
              </a:spcAft>
              <a:buSzPts val="1900"/>
              <a:buNone/>
              <a:defRPr sz="19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1" name="Shape 51"/>
        <p:cNvGrpSpPr/>
        <p:nvPr/>
      </p:nvGrpSpPr>
      <p:grpSpPr>
        <a:xfrm>
          <a:off x="0" y="0"/>
          <a:ext cx="0" cy="0"/>
          <a:chOff x="0" y="0"/>
          <a:chExt cx="0" cy="0"/>
        </a:xfrm>
      </p:grpSpPr>
      <p:sp>
        <p:nvSpPr>
          <p:cNvPr id="52" name="Google Shape;52;p1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53" name="Google Shape;53;p11"/>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4" name="Google Shape;54;p1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1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56" name="Google Shape;56;p1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57" name="Google Shape;57;p11"/>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8" name="Google Shape;58;p11"/>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59" name="Google Shape;59;p11"/>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Arial"/>
                <a:ea typeface="Arial"/>
                <a:cs typeface="Arial"/>
                <a:sym typeface="Arial"/>
              </a:rPr>
              <a:t>Slide </a:t>
            </a:r>
            <a:fld id="{00000000-1234-1234-1234-123412341234}" type="slidenum">
              <a:rPr b="1" lang="en-GB"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60" name="Google Shape;60;p1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1" name="Google Shape;61;p11"/>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accent1"/>
                </a:solidFill>
                <a:latin typeface="Arial"/>
                <a:ea typeface="Arial"/>
                <a:cs typeface="Arial"/>
                <a:sym typeface="Arial"/>
              </a:rPr>
              <a:t>CEOS Plenary, 1-4  November 2021</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55" name="Shape 555"/>
        <p:cNvGrpSpPr/>
        <p:nvPr/>
      </p:nvGrpSpPr>
      <p:grpSpPr>
        <a:xfrm>
          <a:off x="0" y="0"/>
          <a:ext cx="0" cy="0"/>
          <a:chOff x="0" y="0"/>
          <a:chExt cx="0" cy="0"/>
        </a:xfrm>
      </p:grpSpPr>
      <p:sp>
        <p:nvSpPr>
          <p:cNvPr id="556" name="Google Shape;556;g12083680be8_6_77"/>
          <p:cNvSpPr txBox="1"/>
          <p:nvPr>
            <p:ph type="title"/>
          </p:nvPr>
        </p:nvSpPr>
        <p:spPr>
          <a:xfrm>
            <a:off x="190780" y="116792"/>
            <a:ext cx="10193108" cy="738664"/>
          </a:xfrm>
          <a:prstGeom prst="rect">
            <a:avLst/>
          </a:prstGeom>
          <a:noFill/>
          <a:ln>
            <a:noFill/>
          </a:ln>
        </p:spPr>
        <p:txBody>
          <a:bodyPr anchorCtr="0" anchor="ctr" bIns="60925" lIns="121900" spcFirstLastPara="1" rIns="121900" wrap="square" tIns="60925">
            <a:sp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557" name="Google Shape;557;g12083680be8_6_77"/>
          <p:cNvSpPr txBox="1"/>
          <p:nvPr>
            <p:ph idx="1" type="body"/>
          </p:nvPr>
        </p:nvSpPr>
        <p:spPr>
          <a:xfrm>
            <a:off x="821267" y="1673225"/>
            <a:ext cx="5185835" cy="4318000"/>
          </a:xfrm>
          <a:prstGeom prst="rect">
            <a:avLst/>
          </a:prstGeom>
          <a:noFill/>
          <a:ln>
            <a:noFill/>
          </a:ln>
        </p:spPr>
        <p:txBody>
          <a:bodyPr anchorCtr="0" anchor="t" bIns="60925" lIns="121900" spcFirstLastPara="1" rIns="121900" wrap="square" tIns="60925">
            <a:noAutofit/>
          </a:bodyPr>
          <a:lstStyle>
            <a:lvl1pPr indent="-228600" lvl="0" marL="457200" algn="l">
              <a:lnSpc>
                <a:spcPct val="119000"/>
              </a:lnSpc>
              <a:spcBef>
                <a:spcPts val="300"/>
              </a:spcBef>
              <a:spcAft>
                <a:spcPts val="0"/>
              </a:spcAft>
              <a:buSzPts val="1600"/>
              <a:buFont typeface="Arial"/>
              <a:buNone/>
              <a:defRPr sz="1600"/>
            </a:lvl1pPr>
            <a:lvl2pPr indent="-228600" lvl="1" marL="914400" algn="l">
              <a:lnSpc>
                <a:spcPct val="119000"/>
              </a:lnSpc>
              <a:spcBef>
                <a:spcPts val="300"/>
              </a:spcBef>
              <a:spcAft>
                <a:spcPts val="0"/>
              </a:spcAft>
              <a:buSzPts val="1600"/>
              <a:buNone/>
              <a:defRPr sz="1600"/>
            </a:lvl2pPr>
            <a:lvl3pPr indent="-228600" lvl="2" marL="1371600" algn="l">
              <a:lnSpc>
                <a:spcPct val="119000"/>
              </a:lnSpc>
              <a:spcBef>
                <a:spcPts val="300"/>
              </a:spcBef>
              <a:spcAft>
                <a:spcPts val="0"/>
              </a:spcAft>
              <a:buSzPts val="1600"/>
              <a:buNone/>
              <a:defRPr sz="1600"/>
            </a:lvl3pPr>
            <a:lvl4pPr indent="-228600" lvl="3" marL="1828800" algn="l">
              <a:lnSpc>
                <a:spcPct val="119000"/>
              </a:lnSpc>
              <a:spcBef>
                <a:spcPts val="300"/>
              </a:spcBef>
              <a:spcAft>
                <a:spcPts val="0"/>
              </a:spcAft>
              <a:buSzPts val="1600"/>
              <a:buNone/>
              <a:defRPr sz="1600"/>
            </a:lvl4pPr>
            <a:lvl5pPr indent="-228600" lvl="4" marL="2286000" algn="l">
              <a:lnSpc>
                <a:spcPct val="119000"/>
              </a:lnSpc>
              <a:spcBef>
                <a:spcPts val="300"/>
              </a:spcBef>
              <a:spcAft>
                <a:spcPts val="0"/>
              </a:spcAft>
              <a:buSzPts val="1600"/>
              <a:buNone/>
              <a:defRPr sz="1600"/>
            </a:lvl5pPr>
            <a:lvl6pPr indent="-381000" lvl="5" marL="2743200" algn="l">
              <a:lnSpc>
                <a:spcPct val="119000"/>
              </a:lnSpc>
              <a:spcBef>
                <a:spcPts val="500"/>
              </a:spcBef>
              <a:spcAft>
                <a:spcPts val="0"/>
              </a:spcAft>
              <a:buSzPts val="2400"/>
              <a:buChar char="–"/>
              <a:defRPr sz="2400"/>
            </a:lvl6pPr>
            <a:lvl7pPr indent="-381000" lvl="6" marL="3200400" algn="l">
              <a:lnSpc>
                <a:spcPct val="119000"/>
              </a:lnSpc>
              <a:spcBef>
                <a:spcPts val="500"/>
              </a:spcBef>
              <a:spcAft>
                <a:spcPts val="0"/>
              </a:spcAft>
              <a:buSzPts val="2400"/>
              <a:buChar char="–"/>
              <a:defRPr sz="2400"/>
            </a:lvl7pPr>
            <a:lvl8pPr indent="-381000" lvl="7" marL="3657600" algn="l">
              <a:lnSpc>
                <a:spcPct val="119000"/>
              </a:lnSpc>
              <a:spcBef>
                <a:spcPts val="500"/>
              </a:spcBef>
              <a:spcAft>
                <a:spcPts val="0"/>
              </a:spcAft>
              <a:buSzPts val="2400"/>
              <a:buChar char="–"/>
              <a:defRPr sz="2400"/>
            </a:lvl8pPr>
            <a:lvl9pPr indent="-381000" lvl="8" marL="4114800" algn="l">
              <a:lnSpc>
                <a:spcPct val="119000"/>
              </a:lnSpc>
              <a:spcBef>
                <a:spcPts val="500"/>
              </a:spcBef>
              <a:spcAft>
                <a:spcPts val="0"/>
              </a:spcAft>
              <a:buSzPts val="2400"/>
              <a:buChar char="–"/>
              <a:defRPr sz="2400"/>
            </a:lvl9pPr>
          </a:lstStyle>
          <a:p/>
        </p:txBody>
      </p:sp>
      <p:sp>
        <p:nvSpPr>
          <p:cNvPr id="558" name="Google Shape;558;g12083680be8_6_77"/>
          <p:cNvSpPr txBox="1"/>
          <p:nvPr>
            <p:ph idx="2" type="body"/>
          </p:nvPr>
        </p:nvSpPr>
        <p:spPr>
          <a:xfrm>
            <a:off x="6210297" y="1673225"/>
            <a:ext cx="5184000" cy="4318000"/>
          </a:xfrm>
          <a:prstGeom prst="rect">
            <a:avLst/>
          </a:prstGeom>
          <a:noFill/>
          <a:ln>
            <a:noFill/>
          </a:ln>
        </p:spPr>
        <p:txBody>
          <a:bodyPr anchorCtr="0" anchor="t" bIns="60925" lIns="121900" spcFirstLastPara="1" rIns="121900" wrap="square" tIns="60925">
            <a:noAutofit/>
          </a:bodyPr>
          <a:lstStyle>
            <a:lvl1pPr indent="-228600" lvl="0" marL="457200" algn="l">
              <a:lnSpc>
                <a:spcPct val="119000"/>
              </a:lnSpc>
              <a:spcBef>
                <a:spcPts val="300"/>
              </a:spcBef>
              <a:spcAft>
                <a:spcPts val="0"/>
              </a:spcAft>
              <a:buSzPts val="1600"/>
              <a:buFont typeface="Arial"/>
              <a:buNone/>
              <a:defRPr sz="1600"/>
            </a:lvl1pPr>
            <a:lvl2pPr indent="-228600" lvl="1" marL="914400" algn="l">
              <a:lnSpc>
                <a:spcPct val="119000"/>
              </a:lnSpc>
              <a:spcBef>
                <a:spcPts val="300"/>
              </a:spcBef>
              <a:spcAft>
                <a:spcPts val="0"/>
              </a:spcAft>
              <a:buSzPts val="1600"/>
              <a:buNone/>
              <a:defRPr sz="1600"/>
            </a:lvl2pPr>
            <a:lvl3pPr indent="-228600" lvl="2" marL="1371600" algn="l">
              <a:lnSpc>
                <a:spcPct val="119000"/>
              </a:lnSpc>
              <a:spcBef>
                <a:spcPts val="300"/>
              </a:spcBef>
              <a:spcAft>
                <a:spcPts val="0"/>
              </a:spcAft>
              <a:buSzPts val="1600"/>
              <a:buNone/>
              <a:defRPr sz="1600"/>
            </a:lvl3pPr>
            <a:lvl4pPr indent="-228600" lvl="3" marL="1828800" algn="l">
              <a:lnSpc>
                <a:spcPct val="119000"/>
              </a:lnSpc>
              <a:spcBef>
                <a:spcPts val="300"/>
              </a:spcBef>
              <a:spcAft>
                <a:spcPts val="0"/>
              </a:spcAft>
              <a:buSzPts val="1600"/>
              <a:buNone/>
              <a:defRPr sz="1600"/>
            </a:lvl4pPr>
            <a:lvl5pPr indent="-228600" lvl="4" marL="2286000" algn="l">
              <a:lnSpc>
                <a:spcPct val="119000"/>
              </a:lnSpc>
              <a:spcBef>
                <a:spcPts val="300"/>
              </a:spcBef>
              <a:spcAft>
                <a:spcPts val="0"/>
              </a:spcAft>
              <a:buSzPts val="1600"/>
              <a:buNone/>
              <a:defRPr sz="1600"/>
            </a:lvl5pPr>
            <a:lvl6pPr indent="-381000" lvl="5" marL="2743200" algn="l">
              <a:lnSpc>
                <a:spcPct val="119000"/>
              </a:lnSpc>
              <a:spcBef>
                <a:spcPts val="500"/>
              </a:spcBef>
              <a:spcAft>
                <a:spcPts val="0"/>
              </a:spcAft>
              <a:buSzPts val="2400"/>
              <a:buChar char="–"/>
              <a:defRPr sz="2400"/>
            </a:lvl6pPr>
            <a:lvl7pPr indent="-381000" lvl="6" marL="3200400" algn="l">
              <a:lnSpc>
                <a:spcPct val="119000"/>
              </a:lnSpc>
              <a:spcBef>
                <a:spcPts val="500"/>
              </a:spcBef>
              <a:spcAft>
                <a:spcPts val="0"/>
              </a:spcAft>
              <a:buSzPts val="2400"/>
              <a:buChar char="–"/>
              <a:defRPr sz="2400"/>
            </a:lvl7pPr>
            <a:lvl8pPr indent="-381000" lvl="7" marL="3657600" algn="l">
              <a:lnSpc>
                <a:spcPct val="119000"/>
              </a:lnSpc>
              <a:spcBef>
                <a:spcPts val="500"/>
              </a:spcBef>
              <a:spcAft>
                <a:spcPts val="0"/>
              </a:spcAft>
              <a:buSzPts val="2400"/>
              <a:buChar char="–"/>
              <a:defRPr sz="2400"/>
            </a:lvl8pPr>
            <a:lvl9pPr indent="-381000" lvl="8" marL="4114800" algn="l">
              <a:lnSpc>
                <a:spcPct val="119000"/>
              </a:lnSpc>
              <a:spcBef>
                <a:spcPts val="500"/>
              </a:spcBef>
              <a:spcAft>
                <a:spcPts val="0"/>
              </a:spcAft>
              <a:buSzPts val="2400"/>
              <a:buChar char="–"/>
              <a:defRPr sz="24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559" name="Shape 559"/>
        <p:cNvGrpSpPr/>
        <p:nvPr/>
      </p:nvGrpSpPr>
      <p:grpSpPr>
        <a:xfrm>
          <a:off x="0" y="0"/>
          <a:ext cx="0" cy="0"/>
          <a:chOff x="0" y="0"/>
          <a:chExt cx="0" cy="0"/>
        </a:xfrm>
      </p:grpSpPr>
      <p:sp>
        <p:nvSpPr>
          <p:cNvPr id="560" name="Google Shape;560;g12083680be8_6_81"/>
          <p:cNvSpPr txBox="1"/>
          <p:nvPr>
            <p:ph idx="1" type="body"/>
          </p:nvPr>
        </p:nvSpPr>
        <p:spPr>
          <a:xfrm>
            <a:off x="825497" y="1666800"/>
            <a:ext cx="5193600" cy="496800"/>
          </a:xfrm>
          <a:prstGeom prst="rect">
            <a:avLst/>
          </a:prstGeom>
          <a:noFill/>
          <a:ln>
            <a:noFill/>
          </a:ln>
        </p:spPr>
        <p:txBody>
          <a:bodyPr anchorCtr="0" anchor="b" bIns="60925" lIns="121900" spcFirstLastPara="1" rIns="121900" wrap="square" tIns="60925">
            <a:noAutofit/>
          </a:bodyPr>
          <a:lstStyle>
            <a:lvl1pPr indent="-228600" lvl="0" marL="457200" algn="l">
              <a:lnSpc>
                <a:spcPct val="119000"/>
              </a:lnSpc>
              <a:spcBef>
                <a:spcPts val="400"/>
              </a:spcBef>
              <a:spcAft>
                <a:spcPts val="0"/>
              </a:spcAft>
              <a:buSzPts val="2100"/>
              <a:buFont typeface="Arial"/>
              <a:buNone/>
              <a:defRPr b="1" sz="2100"/>
            </a:lvl1pPr>
            <a:lvl2pPr indent="-228600" lvl="1" marL="914400" algn="l">
              <a:lnSpc>
                <a:spcPct val="119000"/>
              </a:lnSpc>
              <a:spcBef>
                <a:spcPts val="500"/>
              </a:spcBef>
              <a:spcAft>
                <a:spcPts val="0"/>
              </a:spcAft>
              <a:buSzPts val="2700"/>
              <a:buNone/>
              <a:defRPr b="1" sz="2700"/>
            </a:lvl2pPr>
            <a:lvl3pPr indent="-228600" lvl="2" marL="1371600" algn="l">
              <a:lnSpc>
                <a:spcPct val="119000"/>
              </a:lnSpc>
              <a:spcBef>
                <a:spcPts val="500"/>
              </a:spcBef>
              <a:spcAft>
                <a:spcPts val="0"/>
              </a:spcAft>
              <a:buSzPts val="2400"/>
              <a:buNone/>
              <a:defRPr b="1" sz="2400"/>
            </a:lvl3pPr>
            <a:lvl4pPr indent="-228600" lvl="3" marL="1828800" algn="l">
              <a:lnSpc>
                <a:spcPct val="119000"/>
              </a:lnSpc>
              <a:spcBef>
                <a:spcPts val="400"/>
              </a:spcBef>
              <a:spcAft>
                <a:spcPts val="0"/>
              </a:spcAft>
              <a:buSzPts val="2100"/>
              <a:buNone/>
              <a:defRPr b="1" sz="2100"/>
            </a:lvl4pPr>
            <a:lvl5pPr indent="-228600" lvl="4" marL="2286000" algn="l">
              <a:lnSpc>
                <a:spcPct val="119000"/>
              </a:lnSpc>
              <a:spcBef>
                <a:spcPts val="400"/>
              </a:spcBef>
              <a:spcAft>
                <a:spcPts val="0"/>
              </a:spcAft>
              <a:buSzPts val="2100"/>
              <a:buNone/>
              <a:defRPr b="1" sz="2100"/>
            </a:lvl5pPr>
            <a:lvl6pPr indent="-228600" lvl="5" marL="2743200" algn="l">
              <a:lnSpc>
                <a:spcPct val="119000"/>
              </a:lnSpc>
              <a:spcBef>
                <a:spcPts val="400"/>
              </a:spcBef>
              <a:spcAft>
                <a:spcPts val="0"/>
              </a:spcAft>
              <a:buSzPts val="2100"/>
              <a:buNone/>
              <a:defRPr b="1" sz="2100"/>
            </a:lvl6pPr>
            <a:lvl7pPr indent="-228600" lvl="6" marL="3200400" algn="l">
              <a:lnSpc>
                <a:spcPct val="119000"/>
              </a:lnSpc>
              <a:spcBef>
                <a:spcPts val="400"/>
              </a:spcBef>
              <a:spcAft>
                <a:spcPts val="0"/>
              </a:spcAft>
              <a:buSzPts val="2100"/>
              <a:buNone/>
              <a:defRPr b="1" sz="2100"/>
            </a:lvl7pPr>
            <a:lvl8pPr indent="-228600" lvl="7" marL="3657600" algn="l">
              <a:lnSpc>
                <a:spcPct val="119000"/>
              </a:lnSpc>
              <a:spcBef>
                <a:spcPts val="400"/>
              </a:spcBef>
              <a:spcAft>
                <a:spcPts val="0"/>
              </a:spcAft>
              <a:buSzPts val="2100"/>
              <a:buNone/>
              <a:defRPr b="1" sz="2100"/>
            </a:lvl8pPr>
            <a:lvl9pPr indent="-228600" lvl="8" marL="4114800" algn="l">
              <a:lnSpc>
                <a:spcPct val="119000"/>
              </a:lnSpc>
              <a:spcBef>
                <a:spcPts val="400"/>
              </a:spcBef>
              <a:spcAft>
                <a:spcPts val="0"/>
              </a:spcAft>
              <a:buSzPts val="2100"/>
              <a:buNone/>
              <a:defRPr b="1" sz="2100"/>
            </a:lvl9pPr>
          </a:lstStyle>
          <a:p/>
        </p:txBody>
      </p:sp>
      <p:sp>
        <p:nvSpPr>
          <p:cNvPr id="561" name="Google Shape;561;g12083680be8_6_81"/>
          <p:cNvSpPr txBox="1"/>
          <p:nvPr>
            <p:ph idx="2" type="body"/>
          </p:nvPr>
        </p:nvSpPr>
        <p:spPr>
          <a:xfrm>
            <a:off x="6193367" y="1666875"/>
            <a:ext cx="5195221" cy="495324"/>
          </a:xfrm>
          <a:prstGeom prst="rect">
            <a:avLst/>
          </a:prstGeom>
          <a:noFill/>
          <a:ln>
            <a:noFill/>
          </a:ln>
        </p:spPr>
        <p:txBody>
          <a:bodyPr anchorCtr="0" anchor="b" bIns="60925" lIns="121900" spcFirstLastPara="1" rIns="121900" wrap="square" tIns="60925">
            <a:noAutofit/>
          </a:bodyPr>
          <a:lstStyle>
            <a:lvl1pPr indent="-228600" lvl="0" marL="457200" algn="l">
              <a:lnSpc>
                <a:spcPct val="119000"/>
              </a:lnSpc>
              <a:spcBef>
                <a:spcPts val="400"/>
              </a:spcBef>
              <a:spcAft>
                <a:spcPts val="0"/>
              </a:spcAft>
              <a:buSzPts val="2100"/>
              <a:buFont typeface="Arial"/>
              <a:buNone/>
              <a:defRPr b="1" sz="2100"/>
            </a:lvl1pPr>
            <a:lvl2pPr indent="-228600" lvl="1" marL="914400" algn="l">
              <a:lnSpc>
                <a:spcPct val="119000"/>
              </a:lnSpc>
              <a:spcBef>
                <a:spcPts val="500"/>
              </a:spcBef>
              <a:spcAft>
                <a:spcPts val="0"/>
              </a:spcAft>
              <a:buSzPts val="2700"/>
              <a:buNone/>
              <a:defRPr b="1" sz="2700"/>
            </a:lvl2pPr>
            <a:lvl3pPr indent="-228600" lvl="2" marL="1371600" algn="l">
              <a:lnSpc>
                <a:spcPct val="119000"/>
              </a:lnSpc>
              <a:spcBef>
                <a:spcPts val="500"/>
              </a:spcBef>
              <a:spcAft>
                <a:spcPts val="0"/>
              </a:spcAft>
              <a:buSzPts val="2400"/>
              <a:buNone/>
              <a:defRPr b="1" sz="2400"/>
            </a:lvl3pPr>
            <a:lvl4pPr indent="-228600" lvl="3" marL="1828800" algn="l">
              <a:lnSpc>
                <a:spcPct val="119000"/>
              </a:lnSpc>
              <a:spcBef>
                <a:spcPts val="400"/>
              </a:spcBef>
              <a:spcAft>
                <a:spcPts val="0"/>
              </a:spcAft>
              <a:buSzPts val="2100"/>
              <a:buNone/>
              <a:defRPr b="1" sz="2100"/>
            </a:lvl4pPr>
            <a:lvl5pPr indent="-228600" lvl="4" marL="2286000" algn="l">
              <a:lnSpc>
                <a:spcPct val="119000"/>
              </a:lnSpc>
              <a:spcBef>
                <a:spcPts val="400"/>
              </a:spcBef>
              <a:spcAft>
                <a:spcPts val="0"/>
              </a:spcAft>
              <a:buSzPts val="2100"/>
              <a:buNone/>
              <a:defRPr b="1" sz="2100"/>
            </a:lvl5pPr>
            <a:lvl6pPr indent="-228600" lvl="5" marL="2743200" algn="l">
              <a:lnSpc>
                <a:spcPct val="119000"/>
              </a:lnSpc>
              <a:spcBef>
                <a:spcPts val="400"/>
              </a:spcBef>
              <a:spcAft>
                <a:spcPts val="0"/>
              </a:spcAft>
              <a:buSzPts val="2100"/>
              <a:buNone/>
              <a:defRPr b="1" sz="2100"/>
            </a:lvl6pPr>
            <a:lvl7pPr indent="-228600" lvl="6" marL="3200400" algn="l">
              <a:lnSpc>
                <a:spcPct val="119000"/>
              </a:lnSpc>
              <a:spcBef>
                <a:spcPts val="400"/>
              </a:spcBef>
              <a:spcAft>
                <a:spcPts val="0"/>
              </a:spcAft>
              <a:buSzPts val="2100"/>
              <a:buNone/>
              <a:defRPr b="1" sz="2100"/>
            </a:lvl7pPr>
            <a:lvl8pPr indent="-228600" lvl="7" marL="3657600" algn="l">
              <a:lnSpc>
                <a:spcPct val="119000"/>
              </a:lnSpc>
              <a:spcBef>
                <a:spcPts val="400"/>
              </a:spcBef>
              <a:spcAft>
                <a:spcPts val="0"/>
              </a:spcAft>
              <a:buSzPts val="2100"/>
              <a:buNone/>
              <a:defRPr b="1" sz="2100"/>
            </a:lvl8pPr>
            <a:lvl9pPr indent="-228600" lvl="8" marL="4114800" algn="l">
              <a:lnSpc>
                <a:spcPct val="119000"/>
              </a:lnSpc>
              <a:spcBef>
                <a:spcPts val="400"/>
              </a:spcBef>
              <a:spcAft>
                <a:spcPts val="0"/>
              </a:spcAft>
              <a:buSzPts val="2100"/>
              <a:buNone/>
              <a:defRPr b="1" sz="2100"/>
            </a:lvl9pPr>
          </a:lstStyle>
          <a:p/>
        </p:txBody>
      </p:sp>
      <p:sp>
        <p:nvSpPr>
          <p:cNvPr id="562" name="Google Shape;562;g12083680be8_6_81"/>
          <p:cNvSpPr txBox="1"/>
          <p:nvPr>
            <p:ph idx="3" type="body"/>
          </p:nvPr>
        </p:nvSpPr>
        <p:spPr>
          <a:xfrm>
            <a:off x="6193368" y="2174876"/>
            <a:ext cx="5198533" cy="3816351"/>
          </a:xfrm>
          <a:prstGeom prst="rect">
            <a:avLst/>
          </a:prstGeom>
          <a:noFill/>
          <a:ln>
            <a:noFill/>
          </a:ln>
        </p:spPr>
        <p:txBody>
          <a:bodyPr anchorCtr="0" anchor="t" bIns="60925" lIns="121900" spcFirstLastPara="1" rIns="121900" wrap="square" tIns="60925">
            <a:noAutofit/>
          </a:bodyPr>
          <a:lstStyle>
            <a:lvl1pPr indent="-228600" lvl="0" marL="457200" algn="l">
              <a:lnSpc>
                <a:spcPct val="119000"/>
              </a:lnSpc>
              <a:spcBef>
                <a:spcPts val="300"/>
              </a:spcBef>
              <a:spcAft>
                <a:spcPts val="0"/>
              </a:spcAft>
              <a:buSzPts val="1600"/>
              <a:buFont typeface="Arial"/>
              <a:buNone/>
              <a:defRPr sz="1600"/>
            </a:lvl1pPr>
            <a:lvl2pPr indent="-228600" lvl="1" marL="914400" algn="l">
              <a:lnSpc>
                <a:spcPct val="119000"/>
              </a:lnSpc>
              <a:spcBef>
                <a:spcPts val="300"/>
              </a:spcBef>
              <a:spcAft>
                <a:spcPts val="0"/>
              </a:spcAft>
              <a:buSzPts val="1600"/>
              <a:buNone/>
              <a:defRPr sz="1600"/>
            </a:lvl2pPr>
            <a:lvl3pPr indent="-228600" lvl="2" marL="1371600" algn="l">
              <a:lnSpc>
                <a:spcPct val="119000"/>
              </a:lnSpc>
              <a:spcBef>
                <a:spcPts val="300"/>
              </a:spcBef>
              <a:spcAft>
                <a:spcPts val="0"/>
              </a:spcAft>
              <a:buSzPts val="1600"/>
              <a:buNone/>
              <a:defRPr sz="1600"/>
            </a:lvl3pPr>
            <a:lvl4pPr indent="-228600" lvl="3" marL="1828800" algn="l">
              <a:lnSpc>
                <a:spcPct val="119000"/>
              </a:lnSpc>
              <a:spcBef>
                <a:spcPts val="300"/>
              </a:spcBef>
              <a:spcAft>
                <a:spcPts val="0"/>
              </a:spcAft>
              <a:buSzPts val="1600"/>
              <a:buNone/>
              <a:defRPr sz="1600"/>
            </a:lvl4pPr>
            <a:lvl5pPr indent="-228600" lvl="4" marL="2286000" algn="l">
              <a:lnSpc>
                <a:spcPct val="119000"/>
              </a:lnSpc>
              <a:spcBef>
                <a:spcPts val="300"/>
              </a:spcBef>
              <a:spcAft>
                <a:spcPts val="0"/>
              </a:spcAft>
              <a:buSzPts val="1600"/>
              <a:buNone/>
              <a:defRPr sz="1600"/>
            </a:lvl5pPr>
            <a:lvl6pPr indent="-361950" lvl="5" marL="2743200" algn="l">
              <a:lnSpc>
                <a:spcPct val="119000"/>
              </a:lnSpc>
              <a:spcBef>
                <a:spcPts val="400"/>
              </a:spcBef>
              <a:spcAft>
                <a:spcPts val="0"/>
              </a:spcAft>
              <a:buSzPts val="2100"/>
              <a:buChar char="–"/>
              <a:defRPr sz="2100"/>
            </a:lvl6pPr>
            <a:lvl7pPr indent="-361950" lvl="6" marL="3200400" algn="l">
              <a:lnSpc>
                <a:spcPct val="119000"/>
              </a:lnSpc>
              <a:spcBef>
                <a:spcPts val="400"/>
              </a:spcBef>
              <a:spcAft>
                <a:spcPts val="0"/>
              </a:spcAft>
              <a:buSzPts val="2100"/>
              <a:buChar char="–"/>
              <a:defRPr sz="2100"/>
            </a:lvl7pPr>
            <a:lvl8pPr indent="-361950" lvl="7" marL="3657600" algn="l">
              <a:lnSpc>
                <a:spcPct val="119000"/>
              </a:lnSpc>
              <a:spcBef>
                <a:spcPts val="400"/>
              </a:spcBef>
              <a:spcAft>
                <a:spcPts val="0"/>
              </a:spcAft>
              <a:buSzPts val="2100"/>
              <a:buChar char="–"/>
              <a:defRPr sz="2100"/>
            </a:lvl8pPr>
            <a:lvl9pPr indent="-361950" lvl="8" marL="4114800" algn="l">
              <a:lnSpc>
                <a:spcPct val="119000"/>
              </a:lnSpc>
              <a:spcBef>
                <a:spcPts val="400"/>
              </a:spcBef>
              <a:spcAft>
                <a:spcPts val="0"/>
              </a:spcAft>
              <a:buSzPts val="2100"/>
              <a:buChar char="–"/>
              <a:defRPr sz="2100"/>
            </a:lvl9pPr>
          </a:lstStyle>
          <a:p/>
        </p:txBody>
      </p:sp>
      <p:sp>
        <p:nvSpPr>
          <p:cNvPr id="563" name="Google Shape;563;g12083680be8_6_81"/>
          <p:cNvSpPr txBox="1"/>
          <p:nvPr>
            <p:ph idx="4" type="body"/>
          </p:nvPr>
        </p:nvSpPr>
        <p:spPr>
          <a:xfrm>
            <a:off x="825600" y="2174401"/>
            <a:ext cx="5198533" cy="3816351"/>
          </a:xfrm>
          <a:prstGeom prst="rect">
            <a:avLst/>
          </a:prstGeom>
          <a:noFill/>
          <a:ln>
            <a:noFill/>
          </a:ln>
        </p:spPr>
        <p:txBody>
          <a:bodyPr anchorCtr="0" anchor="t" bIns="60925" lIns="121900" spcFirstLastPara="1" rIns="121900" wrap="square" tIns="60925">
            <a:noAutofit/>
          </a:bodyPr>
          <a:lstStyle>
            <a:lvl1pPr indent="-228600" lvl="0" marL="457200" algn="l">
              <a:lnSpc>
                <a:spcPct val="119000"/>
              </a:lnSpc>
              <a:spcBef>
                <a:spcPts val="300"/>
              </a:spcBef>
              <a:spcAft>
                <a:spcPts val="0"/>
              </a:spcAft>
              <a:buSzPts val="1600"/>
              <a:buFont typeface="Arial"/>
              <a:buNone/>
              <a:defRPr sz="1600"/>
            </a:lvl1pPr>
            <a:lvl2pPr indent="-228600" lvl="1" marL="914400" algn="l">
              <a:lnSpc>
                <a:spcPct val="119000"/>
              </a:lnSpc>
              <a:spcBef>
                <a:spcPts val="300"/>
              </a:spcBef>
              <a:spcAft>
                <a:spcPts val="0"/>
              </a:spcAft>
              <a:buSzPts val="1600"/>
              <a:buNone/>
              <a:defRPr sz="1600"/>
            </a:lvl2pPr>
            <a:lvl3pPr indent="-228600" lvl="2" marL="1371600" algn="l">
              <a:lnSpc>
                <a:spcPct val="119000"/>
              </a:lnSpc>
              <a:spcBef>
                <a:spcPts val="300"/>
              </a:spcBef>
              <a:spcAft>
                <a:spcPts val="0"/>
              </a:spcAft>
              <a:buSzPts val="1600"/>
              <a:buNone/>
              <a:defRPr sz="1600"/>
            </a:lvl3pPr>
            <a:lvl4pPr indent="-228600" lvl="3" marL="1828800" algn="l">
              <a:lnSpc>
                <a:spcPct val="119000"/>
              </a:lnSpc>
              <a:spcBef>
                <a:spcPts val="300"/>
              </a:spcBef>
              <a:spcAft>
                <a:spcPts val="0"/>
              </a:spcAft>
              <a:buSzPts val="1600"/>
              <a:buNone/>
              <a:defRPr sz="1600"/>
            </a:lvl4pPr>
            <a:lvl5pPr indent="-228600" lvl="4" marL="2286000" algn="l">
              <a:lnSpc>
                <a:spcPct val="119000"/>
              </a:lnSpc>
              <a:spcBef>
                <a:spcPts val="300"/>
              </a:spcBef>
              <a:spcAft>
                <a:spcPts val="0"/>
              </a:spcAft>
              <a:buSzPts val="1600"/>
              <a:buNone/>
              <a:defRPr sz="1600"/>
            </a:lvl5pPr>
            <a:lvl6pPr indent="-361950" lvl="5" marL="2743200" algn="l">
              <a:lnSpc>
                <a:spcPct val="119000"/>
              </a:lnSpc>
              <a:spcBef>
                <a:spcPts val="400"/>
              </a:spcBef>
              <a:spcAft>
                <a:spcPts val="0"/>
              </a:spcAft>
              <a:buSzPts val="2100"/>
              <a:buChar char="–"/>
              <a:defRPr sz="2100"/>
            </a:lvl6pPr>
            <a:lvl7pPr indent="-361950" lvl="6" marL="3200400" algn="l">
              <a:lnSpc>
                <a:spcPct val="119000"/>
              </a:lnSpc>
              <a:spcBef>
                <a:spcPts val="400"/>
              </a:spcBef>
              <a:spcAft>
                <a:spcPts val="0"/>
              </a:spcAft>
              <a:buSzPts val="2100"/>
              <a:buChar char="–"/>
              <a:defRPr sz="2100"/>
            </a:lvl7pPr>
            <a:lvl8pPr indent="-361950" lvl="7" marL="3657600" algn="l">
              <a:lnSpc>
                <a:spcPct val="119000"/>
              </a:lnSpc>
              <a:spcBef>
                <a:spcPts val="400"/>
              </a:spcBef>
              <a:spcAft>
                <a:spcPts val="0"/>
              </a:spcAft>
              <a:buSzPts val="2100"/>
              <a:buChar char="–"/>
              <a:defRPr sz="2100"/>
            </a:lvl8pPr>
            <a:lvl9pPr indent="-361950" lvl="8" marL="4114800" algn="l">
              <a:lnSpc>
                <a:spcPct val="119000"/>
              </a:lnSpc>
              <a:spcBef>
                <a:spcPts val="400"/>
              </a:spcBef>
              <a:spcAft>
                <a:spcPts val="0"/>
              </a:spcAft>
              <a:buSzPts val="2100"/>
              <a:buChar char="–"/>
              <a:defRPr sz="2100"/>
            </a:lvl9pPr>
          </a:lstStyle>
          <a:p/>
        </p:txBody>
      </p:sp>
      <p:sp>
        <p:nvSpPr>
          <p:cNvPr id="564" name="Google Shape;564;g12083680be8_6_81"/>
          <p:cNvSpPr txBox="1"/>
          <p:nvPr>
            <p:ph type="title"/>
          </p:nvPr>
        </p:nvSpPr>
        <p:spPr>
          <a:xfrm>
            <a:off x="190781" y="198867"/>
            <a:ext cx="9566461" cy="574516"/>
          </a:xfrm>
          <a:prstGeom prst="rect">
            <a:avLst/>
          </a:prstGeom>
          <a:noFill/>
          <a:ln>
            <a:noFill/>
          </a:ln>
        </p:spPr>
        <p:txBody>
          <a:bodyPr anchorCtr="0" anchor="ctr" bIns="60925" lIns="121900" spcFirstLastPara="1" rIns="121900" wrap="square" tIns="60925">
            <a:sp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5" name="Shape 565"/>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66" name="Shape 566"/>
        <p:cNvGrpSpPr/>
        <p:nvPr/>
      </p:nvGrpSpPr>
      <p:grpSpPr>
        <a:xfrm>
          <a:off x="0" y="0"/>
          <a:ext cx="0" cy="0"/>
          <a:chOff x="0" y="0"/>
          <a:chExt cx="0" cy="0"/>
        </a:xfrm>
      </p:grpSpPr>
      <p:sp>
        <p:nvSpPr>
          <p:cNvPr id="567" name="Google Shape;567;g12083680be8_6_88"/>
          <p:cNvSpPr txBox="1"/>
          <p:nvPr>
            <p:ph idx="1" type="body"/>
          </p:nvPr>
        </p:nvSpPr>
        <p:spPr>
          <a:xfrm>
            <a:off x="4766737" y="1666876"/>
            <a:ext cx="6625167" cy="4324351"/>
          </a:xfrm>
          <a:prstGeom prst="rect">
            <a:avLst/>
          </a:prstGeom>
          <a:noFill/>
          <a:ln>
            <a:noFill/>
          </a:ln>
        </p:spPr>
        <p:txBody>
          <a:bodyPr anchorCtr="0" anchor="t" bIns="60925" lIns="121900" spcFirstLastPara="1" rIns="121900" wrap="square" tIns="60925">
            <a:noAutofit/>
          </a:bodyPr>
          <a:lstStyle>
            <a:lvl1pPr indent="-228600" lvl="0" marL="457200" algn="l">
              <a:lnSpc>
                <a:spcPct val="119000"/>
              </a:lnSpc>
              <a:spcBef>
                <a:spcPts val="400"/>
              </a:spcBef>
              <a:spcAft>
                <a:spcPts val="0"/>
              </a:spcAft>
              <a:buSzPts val="1900"/>
              <a:buFont typeface="Arial"/>
              <a:buNone/>
              <a:defRPr sz="1900"/>
            </a:lvl1pPr>
            <a:lvl2pPr indent="-228600" lvl="1" marL="914400" algn="l">
              <a:lnSpc>
                <a:spcPct val="119000"/>
              </a:lnSpc>
              <a:spcBef>
                <a:spcPts val="400"/>
              </a:spcBef>
              <a:spcAft>
                <a:spcPts val="0"/>
              </a:spcAft>
              <a:buSzPts val="1900"/>
              <a:buNone/>
              <a:defRPr sz="1900"/>
            </a:lvl2pPr>
            <a:lvl3pPr indent="-228600" lvl="2" marL="1371600" algn="l">
              <a:lnSpc>
                <a:spcPct val="119000"/>
              </a:lnSpc>
              <a:spcBef>
                <a:spcPts val="400"/>
              </a:spcBef>
              <a:spcAft>
                <a:spcPts val="0"/>
              </a:spcAft>
              <a:buSzPts val="1900"/>
              <a:buNone/>
              <a:defRPr sz="1900"/>
            </a:lvl3pPr>
            <a:lvl4pPr indent="-228600" lvl="3" marL="1828800" algn="l">
              <a:lnSpc>
                <a:spcPct val="119000"/>
              </a:lnSpc>
              <a:spcBef>
                <a:spcPts val="400"/>
              </a:spcBef>
              <a:spcAft>
                <a:spcPts val="0"/>
              </a:spcAft>
              <a:buSzPts val="1900"/>
              <a:buNone/>
              <a:defRPr sz="1900"/>
            </a:lvl4pPr>
            <a:lvl5pPr indent="-228600" lvl="4" marL="2286000" algn="l">
              <a:lnSpc>
                <a:spcPct val="119000"/>
              </a:lnSpc>
              <a:spcBef>
                <a:spcPts val="400"/>
              </a:spcBef>
              <a:spcAft>
                <a:spcPts val="0"/>
              </a:spcAft>
              <a:buSzPts val="1900"/>
              <a:buNone/>
              <a:defRPr sz="1900"/>
            </a:lvl5pPr>
            <a:lvl6pPr indent="-400050" lvl="5" marL="2743200" algn="l">
              <a:lnSpc>
                <a:spcPct val="119000"/>
              </a:lnSpc>
              <a:spcBef>
                <a:spcPts val="500"/>
              </a:spcBef>
              <a:spcAft>
                <a:spcPts val="0"/>
              </a:spcAft>
              <a:buSzPts val="2700"/>
              <a:buChar char="–"/>
              <a:defRPr sz="2700"/>
            </a:lvl6pPr>
            <a:lvl7pPr indent="-400050" lvl="6" marL="3200400" algn="l">
              <a:lnSpc>
                <a:spcPct val="119000"/>
              </a:lnSpc>
              <a:spcBef>
                <a:spcPts val="500"/>
              </a:spcBef>
              <a:spcAft>
                <a:spcPts val="0"/>
              </a:spcAft>
              <a:buSzPts val="2700"/>
              <a:buChar char="–"/>
              <a:defRPr sz="2700"/>
            </a:lvl7pPr>
            <a:lvl8pPr indent="-400050" lvl="7" marL="3657600" algn="l">
              <a:lnSpc>
                <a:spcPct val="119000"/>
              </a:lnSpc>
              <a:spcBef>
                <a:spcPts val="500"/>
              </a:spcBef>
              <a:spcAft>
                <a:spcPts val="0"/>
              </a:spcAft>
              <a:buSzPts val="2700"/>
              <a:buChar char="–"/>
              <a:defRPr sz="2700"/>
            </a:lvl8pPr>
            <a:lvl9pPr indent="-400050" lvl="8" marL="4114800" algn="l">
              <a:lnSpc>
                <a:spcPct val="119000"/>
              </a:lnSpc>
              <a:spcBef>
                <a:spcPts val="500"/>
              </a:spcBef>
              <a:spcAft>
                <a:spcPts val="0"/>
              </a:spcAft>
              <a:buSzPts val="2700"/>
              <a:buChar char="–"/>
              <a:defRPr sz="2700"/>
            </a:lvl9pPr>
          </a:lstStyle>
          <a:p/>
        </p:txBody>
      </p:sp>
      <p:sp>
        <p:nvSpPr>
          <p:cNvPr id="568" name="Google Shape;568;g12083680be8_6_88"/>
          <p:cNvSpPr txBox="1"/>
          <p:nvPr>
            <p:ph idx="2" type="body"/>
          </p:nvPr>
        </p:nvSpPr>
        <p:spPr>
          <a:xfrm>
            <a:off x="825500" y="1666801"/>
            <a:ext cx="3795184" cy="4324351"/>
          </a:xfrm>
          <a:prstGeom prst="rect">
            <a:avLst/>
          </a:prstGeom>
          <a:noFill/>
          <a:ln>
            <a:noFill/>
          </a:ln>
        </p:spPr>
        <p:txBody>
          <a:bodyPr anchorCtr="0" anchor="t" bIns="60925" lIns="121900" spcFirstLastPara="1" rIns="121900" wrap="square" tIns="60925">
            <a:noAutofit/>
          </a:bodyPr>
          <a:lstStyle>
            <a:lvl1pPr indent="-228600" lvl="0" marL="457200" algn="l">
              <a:lnSpc>
                <a:spcPct val="119000"/>
              </a:lnSpc>
              <a:spcBef>
                <a:spcPts val="400"/>
              </a:spcBef>
              <a:spcAft>
                <a:spcPts val="0"/>
              </a:spcAft>
              <a:buSzPts val="1900"/>
              <a:buFont typeface="Arial"/>
              <a:buNone/>
              <a:defRPr sz="1900"/>
            </a:lvl1pPr>
            <a:lvl2pPr indent="-228600" lvl="1" marL="914400" algn="l">
              <a:lnSpc>
                <a:spcPct val="119000"/>
              </a:lnSpc>
              <a:spcBef>
                <a:spcPts val="300"/>
              </a:spcBef>
              <a:spcAft>
                <a:spcPts val="0"/>
              </a:spcAft>
              <a:buSzPts val="1600"/>
              <a:buNone/>
              <a:defRPr sz="1600"/>
            </a:lvl2pPr>
            <a:lvl3pPr indent="-228600" lvl="2" marL="1371600" algn="l">
              <a:lnSpc>
                <a:spcPct val="119000"/>
              </a:lnSpc>
              <a:spcBef>
                <a:spcPts val="300"/>
              </a:spcBef>
              <a:spcAft>
                <a:spcPts val="0"/>
              </a:spcAft>
              <a:buSzPts val="1300"/>
              <a:buNone/>
              <a:defRPr sz="1300"/>
            </a:lvl3pPr>
            <a:lvl4pPr indent="-228600" lvl="3" marL="1828800" algn="l">
              <a:lnSpc>
                <a:spcPct val="119000"/>
              </a:lnSpc>
              <a:spcBef>
                <a:spcPts val="200"/>
              </a:spcBef>
              <a:spcAft>
                <a:spcPts val="0"/>
              </a:spcAft>
              <a:buSzPts val="1200"/>
              <a:buNone/>
              <a:defRPr sz="1200"/>
            </a:lvl4pPr>
            <a:lvl5pPr indent="-228600" lvl="4" marL="2286000" algn="l">
              <a:lnSpc>
                <a:spcPct val="119000"/>
              </a:lnSpc>
              <a:spcBef>
                <a:spcPts val="200"/>
              </a:spcBef>
              <a:spcAft>
                <a:spcPts val="0"/>
              </a:spcAft>
              <a:buSzPts val="1200"/>
              <a:buNone/>
              <a:defRPr sz="1200"/>
            </a:lvl5pPr>
            <a:lvl6pPr indent="-228600" lvl="5" marL="2743200" algn="l">
              <a:lnSpc>
                <a:spcPct val="119000"/>
              </a:lnSpc>
              <a:spcBef>
                <a:spcPts val="200"/>
              </a:spcBef>
              <a:spcAft>
                <a:spcPts val="0"/>
              </a:spcAft>
              <a:buSzPts val="1200"/>
              <a:buNone/>
              <a:defRPr sz="1200"/>
            </a:lvl6pPr>
            <a:lvl7pPr indent="-228600" lvl="6" marL="3200400" algn="l">
              <a:lnSpc>
                <a:spcPct val="119000"/>
              </a:lnSpc>
              <a:spcBef>
                <a:spcPts val="200"/>
              </a:spcBef>
              <a:spcAft>
                <a:spcPts val="0"/>
              </a:spcAft>
              <a:buSzPts val="1200"/>
              <a:buNone/>
              <a:defRPr sz="1200"/>
            </a:lvl7pPr>
            <a:lvl8pPr indent="-228600" lvl="7" marL="3657600" algn="l">
              <a:lnSpc>
                <a:spcPct val="119000"/>
              </a:lnSpc>
              <a:spcBef>
                <a:spcPts val="200"/>
              </a:spcBef>
              <a:spcAft>
                <a:spcPts val="0"/>
              </a:spcAft>
              <a:buSzPts val="1200"/>
              <a:buNone/>
              <a:defRPr sz="1200"/>
            </a:lvl8pPr>
            <a:lvl9pPr indent="-228600" lvl="8" marL="4114800" algn="l">
              <a:lnSpc>
                <a:spcPct val="119000"/>
              </a:lnSpc>
              <a:spcBef>
                <a:spcPts val="200"/>
              </a:spcBef>
              <a:spcAft>
                <a:spcPts val="0"/>
              </a:spcAft>
              <a:buSzPts val="1200"/>
              <a:buNone/>
              <a:defRPr sz="1200"/>
            </a:lvl9pPr>
          </a:lstStyle>
          <a:p/>
        </p:txBody>
      </p:sp>
      <p:sp>
        <p:nvSpPr>
          <p:cNvPr id="569" name="Google Shape;569;g12083680be8_6_88"/>
          <p:cNvSpPr txBox="1"/>
          <p:nvPr>
            <p:ph type="title"/>
          </p:nvPr>
        </p:nvSpPr>
        <p:spPr>
          <a:xfrm>
            <a:off x="190781" y="198867"/>
            <a:ext cx="9566461" cy="574516"/>
          </a:xfrm>
          <a:prstGeom prst="rect">
            <a:avLst/>
          </a:prstGeom>
          <a:noFill/>
          <a:ln>
            <a:noFill/>
          </a:ln>
        </p:spPr>
        <p:txBody>
          <a:bodyPr anchorCtr="0" anchor="ctr" bIns="60925" lIns="121900" spcFirstLastPara="1" rIns="121900" wrap="square" tIns="60925">
            <a:sp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70" name="Shape 570"/>
        <p:cNvGrpSpPr/>
        <p:nvPr/>
      </p:nvGrpSpPr>
      <p:grpSpPr>
        <a:xfrm>
          <a:off x="0" y="0"/>
          <a:ext cx="0" cy="0"/>
          <a:chOff x="0" y="0"/>
          <a:chExt cx="0" cy="0"/>
        </a:xfrm>
      </p:grpSpPr>
      <p:sp>
        <p:nvSpPr>
          <p:cNvPr id="571" name="Google Shape;571;g12083680be8_6_92"/>
          <p:cNvSpPr txBox="1"/>
          <p:nvPr>
            <p:ph type="title"/>
          </p:nvPr>
        </p:nvSpPr>
        <p:spPr>
          <a:xfrm>
            <a:off x="2136000" y="4966496"/>
            <a:ext cx="7910400" cy="410369"/>
          </a:xfrm>
          <a:prstGeom prst="rect">
            <a:avLst/>
          </a:prstGeom>
          <a:noFill/>
          <a:ln>
            <a:noFill/>
          </a:ln>
        </p:spPr>
        <p:txBody>
          <a:bodyPr anchorCtr="0" anchor="b" bIns="60925" lIns="121900" spcFirstLastPara="1" rIns="121900" wrap="square" tIns="60925">
            <a:spAutoFit/>
          </a:bodyPr>
          <a:lstStyle>
            <a:lvl1pPr lvl="0" algn="l">
              <a:lnSpc>
                <a:spcPct val="100000"/>
              </a:lnSpc>
              <a:spcBef>
                <a:spcPts val="0"/>
              </a:spcBef>
              <a:spcAft>
                <a:spcPts val="0"/>
              </a:spcAft>
              <a:buSzPts val="1900"/>
              <a:buNone/>
              <a:defRPr b="1" sz="19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572" name="Google Shape;572;g12083680be8_6_92"/>
          <p:cNvSpPr/>
          <p:nvPr>
            <p:ph idx="2" type="pic"/>
          </p:nvPr>
        </p:nvSpPr>
        <p:spPr>
          <a:xfrm>
            <a:off x="2135716" y="1666875"/>
            <a:ext cx="7909984" cy="3390901"/>
          </a:xfrm>
          <a:prstGeom prst="rect">
            <a:avLst/>
          </a:prstGeom>
          <a:noFill/>
          <a:ln>
            <a:noFill/>
          </a:ln>
        </p:spPr>
      </p:sp>
      <p:sp>
        <p:nvSpPr>
          <p:cNvPr id="573" name="Google Shape;573;g12083680be8_6_92"/>
          <p:cNvSpPr txBox="1"/>
          <p:nvPr>
            <p:ph idx="1" type="body"/>
          </p:nvPr>
        </p:nvSpPr>
        <p:spPr>
          <a:xfrm>
            <a:off x="2136000" y="5372101"/>
            <a:ext cx="7910400" cy="619127"/>
          </a:xfrm>
          <a:prstGeom prst="rect">
            <a:avLst/>
          </a:prstGeom>
          <a:noFill/>
          <a:ln>
            <a:noFill/>
          </a:ln>
        </p:spPr>
        <p:txBody>
          <a:bodyPr anchorCtr="0" anchor="t" bIns="60925" lIns="121900" spcFirstLastPara="1" rIns="121900" wrap="square" tIns="60925">
            <a:noAutofit/>
          </a:bodyPr>
          <a:lstStyle>
            <a:lvl1pPr indent="-228600" lvl="0" marL="457200" algn="l">
              <a:lnSpc>
                <a:spcPct val="119000"/>
              </a:lnSpc>
              <a:spcBef>
                <a:spcPts val="400"/>
              </a:spcBef>
              <a:spcAft>
                <a:spcPts val="0"/>
              </a:spcAft>
              <a:buSzPts val="1900"/>
              <a:buFont typeface="Arial"/>
              <a:buNone/>
              <a:defRPr sz="1900"/>
            </a:lvl1pPr>
            <a:lvl2pPr indent="-228600" lvl="1" marL="914400" algn="l">
              <a:lnSpc>
                <a:spcPct val="119000"/>
              </a:lnSpc>
              <a:spcBef>
                <a:spcPts val="300"/>
              </a:spcBef>
              <a:spcAft>
                <a:spcPts val="0"/>
              </a:spcAft>
              <a:buSzPts val="1600"/>
              <a:buNone/>
              <a:defRPr sz="1600"/>
            </a:lvl2pPr>
            <a:lvl3pPr indent="-228600" lvl="2" marL="1371600" algn="l">
              <a:lnSpc>
                <a:spcPct val="119000"/>
              </a:lnSpc>
              <a:spcBef>
                <a:spcPts val="300"/>
              </a:spcBef>
              <a:spcAft>
                <a:spcPts val="0"/>
              </a:spcAft>
              <a:buSzPts val="1300"/>
              <a:buNone/>
              <a:defRPr sz="1300"/>
            </a:lvl3pPr>
            <a:lvl4pPr indent="-228600" lvl="3" marL="1828800" algn="l">
              <a:lnSpc>
                <a:spcPct val="119000"/>
              </a:lnSpc>
              <a:spcBef>
                <a:spcPts val="200"/>
              </a:spcBef>
              <a:spcAft>
                <a:spcPts val="0"/>
              </a:spcAft>
              <a:buSzPts val="1200"/>
              <a:buNone/>
              <a:defRPr sz="1200"/>
            </a:lvl4pPr>
            <a:lvl5pPr indent="-228600" lvl="4" marL="2286000" algn="l">
              <a:lnSpc>
                <a:spcPct val="119000"/>
              </a:lnSpc>
              <a:spcBef>
                <a:spcPts val="200"/>
              </a:spcBef>
              <a:spcAft>
                <a:spcPts val="0"/>
              </a:spcAft>
              <a:buSzPts val="1200"/>
              <a:buNone/>
              <a:defRPr sz="1200"/>
            </a:lvl5pPr>
            <a:lvl6pPr indent="-228600" lvl="5" marL="2743200" algn="l">
              <a:lnSpc>
                <a:spcPct val="119000"/>
              </a:lnSpc>
              <a:spcBef>
                <a:spcPts val="200"/>
              </a:spcBef>
              <a:spcAft>
                <a:spcPts val="0"/>
              </a:spcAft>
              <a:buSzPts val="1200"/>
              <a:buNone/>
              <a:defRPr sz="1200"/>
            </a:lvl6pPr>
            <a:lvl7pPr indent="-228600" lvl="6" marL="3200400" algn="l">
              <a:lnSpc>
                <a:spcPct val="119000"/>
              </a:lnSpc>
              <a:spcBef>
                <a:spcPts val="200"/>
              </a:spcBef>
              <a:spcAft>
                <a:spcPts val="0"/>
              </a:spcAft>
              <a:buSzPts val="1200"/>
              <a:buNone/>
              <a:defRPr sz="1200"/>
            </a:lvl7pPr>
            <a:lvl8pPr indent="-228600" lvl="7" marL="3657600" algn="l">
              <a:lnSpc>
                <a:spcPct val="119000"/>
              </a:lnSpc>
              <a:spcBef>
                <a:spcPts val="200"/>
              </a:spcBef>
              <a:spcAft>
                <a:spcPts val="0"/>
              </a:spcAft>
              <a:buSzPts val="1200"/>
              <a:buNone/>
              <a:defRPr sz="1200"/>
            </a:lvl8pPr>
            <a:lvl9pPr indent="-228600" lvl="8" marL="4114800" algn="l">
              <a:lnSpc>
                <a:spcPct val="119000"/>
              </a:lnSpc>
              <a:spcBef>
                <a:spcPts val="200"/>
              </a:spcBef>
              <a:spcAft>
                <a:spcPts val="0"/>
              </a:spcAft>
              <a:buSzPts val="1200"/>
              <a:buNone/>
              <a:defRPr sz="12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g11a7c1a99f2_0_324"/>
          <p:cNvSpPr txBox="1"/>
          <p:nvPr>
            <p:ph idx="10" type="dt"/>
          </p:nvPr>
        </p:nvSpPr>
        <p:spPr>
          <a:xfrm>
            <a:off x="0" y="0"/>
            <a:ext cx="3999900" cy="39999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64" name="Google Shape;64;g11a7c1a99f2_0_324"/>
          <p:cNvSpPr txBox="1"/>
          <p:nvPr>
            <p:ph idx="11" type="ftr"/>
          </p:nvPr>
        </p:nvSpPr>
        <p:spPr>
          <a:xfrm>
            <a:off x="0" y="0"/>
            <a:ext cx="3999900" cy="39999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65" name="Google Shape;65;g11a7c1a99f2_0_324"/>
          <p:cNvSpPr txBox="1"/>
          <p:nvPr>
            <p:ph idx="12" type="sldNum"/>
          </p:nvPr>
        </p:nvSpPr>
        <p:spPr>
          <a:xfrm>
            <a:off x="0" y="0"/>
            <a:ext cx="3999900" cy="3999900"/>
          </a:xfrm>
          <a:prstGeom prst="rect">
            <a:avLst/>
          </a:prstGeom>
          <a:noFill/>
          <a:ln>
            <a:noFill/>
          </a:ln>
        </p:spPr>
        <p:txBody>
          <a:bodyPr anchorCtr="0" anchor="t" bIns="60925" lIns="121900" spcFirstLastPara="1" rIns="121900" wrap="square" tIns="60925">
            <a:noAutofit/>
          </a:bodyPr>
          <a:lstStyle>
            <a:lvl1pPr indent="0" lvl="0"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White">
  <p:cSld name="Blank_White">
    <p:spTree>
      <p:nvGrpSpPr>
        <p:cNvPr id="66" name="Shape 6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67" name="Shape 67"/>
        <p:cNvGrpSpPr/>
        <p:nvPr/>
      </p:nvGrpSpPr>
      <p:grpSpPr>
        <a:xfrm>
          <a:off x="0" y="0"/>
          <a:ext cx="0" cy="0"/>
          <a:chOff x="0" y="0"/>
          <a:chExt cx="0" cy="0"/>
        </a:xfrm>
      </p:grpSpPr>
      <p:sp>
        <p:nvSpPr>
          <p:cNvPr id="68" name="Google Shape;68;g11a7c1a99f2_0_329"/>
          <p:cNvSpPr txBox="1"/>
          <p:nvPr>
            <p:ph type="title"/>
          </p:nvPr>
        </p:nvSpPr>
        <p:spPr>
          <a:xfrm>
            <a:off x="0" y="0"/>
            <a:ext cx="3999900" cy="39999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69" name="Google Shape;69;g11a7c1a99f2_0_329"/>
          <p:cNvSpPr txBox="1"/>
          <p:nvPr>
            <p:ph idx="1" type="body"/>
          </p:nvPr>
        </p:nvSpPr>
        <p:spPr>
          <a:xfrm>
            <a:off x="0" y="0"/>
            <a:ext cx="3999900" cy="39999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70" name="Google Shape;70;g11a7c1a99f2_0_329"/>
          <p:cNvSpPr txBox="1"/>
          <p:nvPr>
            <p:ph idx="10" type="dt"/>
          </p:nvPr>
        </p:nvSpPr>
        <p:spPr>
          <a:xfrm>
            <a:off x="0" y="0"/>
            <a:ext cx="3999900" cy="39999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71" name="Google Shape;71;g11a7c1a99f2_0_329"/>
          <p:cNvSpPr txBox="1"/>
          <p:nvPr>
            <p:ph idx="11" type="ftr"/>
          </p:nvPr>
        </p:nvSpPr>
        <p:spPr>
          <a:xfrm>
            <a:off x="0" y="0"/>
            <a:ext cx="3999900" cy="39999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72" name="Google Shape;72;g11a7c1a99f2_0_329"/>
          <p:cNvSpPr txBox="1"/>
          <p:nvPr>
            <p:ph idx="12" type="sldNum"/>
          </p:nvPr>
        </p:nvSpPr>
        <p:spPr>
          <a:xfrm>
            <a:off x="0" y="0"/>
            <a:ext cx="3999900" cy="3999900"/>
          </a:xfrm>
          <a:prstGeom prst="rect">
            <a:avLst/>
          </a:prstGeom>
          <a:noFill/>
          <a:ln>
            <a:noFill/>
          </a:ln>
        </p:spPr>
        <p:txBody>
          <a:bodyPr anchorCtr="0" anchor="t" bIns="60925" lIns="121900" spcFirstLastPara="1" rIns="121900" wrap="square" tIns="60925">
            <a:noAutofit/>
          </a:bodyPr>
          <a:lstStyle>
            <a:lvl1pPr indent="0" lvl="0"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2">
  <p:cSld name="CLEAR2">
    <p:spTree>
      <p:nvGrpSpPr>
        <p:cNvPr id="109" name="Shape 109"/>
        <p:cNvGrpSpPr/>
        <p:nvPr/>
      </p:nvGrpSpPr>
      <p:grpSpPr>
        <a:xfrm>
          <a:off x="0" y="0"/>
          <a:ext cx="0" cy="0"/>
          <a:chOff x="0" y="0"/>
          <a:chExt cx="0" cy="0"/>
        </a:xfrm>
      </p:grpSpPr>
      <p:sp>
        <p:nvSpPr>
          <p:cNvPr id="110" name="Google Shape;110;g11ec82655b6_2_287"/>
          <p:cNvSpPr txBox="1"/>
          <p:nvPr>
            <p:ph type="title"/>
          </p:nvPr>
        </p:nvSpPr>
        <p:spPr>
          <a:xfrm>
            <a:off x="215411" y="154800"/>
            <a:ext cx="10081244" cy="565200"/>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g11ec82655b6_2_287"/>
          <p:cNvSpPr txBox="1"/>
          <p:nvPr>
            <p:ph idx="1" type="body"/>
          </p:nvPr>
        </p:nvSpPr>
        <p:spPr>
          <a:xfrm>
            <a:off x="218263" y="882193"/>
            <a:ext cx="11732730"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60"/>
              </a:spcBef>
              <a:spcAft>
                <a:spcPts val="0"/>
              </a:spcAft>
              <a:buSzPts val="1800"/>
              <a:buNone/>
              <a:defRPr sz="1800"/>
            </a:lvl1pPr>
            <a:lvl2pPr indent="-228600" lvl="1" marL="914400" algn="l">
              <a:lnSpc>
                <a:spcPct val="119000"/>
              </a:lnSpc>
              <a:spcBef>
                <a:spcPts val="360"/>
              </a:spcBef>
              <a:spcAft>
                <a:spcPts val="0"/>
              </a:spcAft>
              <a:buSzPts val="1800"/>
              <a:buNone/>
              <a:defRPr sz="1800"/>
            </a:lvl2pPr>
            <a:lvl3pPr indent="-228600" lvl="2" marL="1371600" algn="l">
              <a:lnSpc>
                <a:spcPct val="119000"/>
              </a:lnSpc>
              <a:spcBef>
                <a:spcPts val="360"/>
              </a:spcBef>
              <a:spcAft>
                <a:spcPts val="0"/>
              </a:spcAft>
              <a:buSzPts val="1800"/>
              <a:buNone/>
              <a:defRPr sz="1800"/>
            </a:lvl3pPr>
            <a:lvl4pPr indent="-228600" lvl="3" marL="1828800" algn="l">
              <a:lnSpc>
                <a:spcPct val="119000"/>
              </a:lnSpc>
              <a:spcBef>
                <a:spcPts val="360"/>
              </a:spcBef>
              <a:spcAft>
                <a:spcPts val="0"/>
              </a:spcAft>
              <a:buSzPts val="1800"/>
              <a:buNone/>
              <a:defRPr sz="1800"/>
            </a:lvl4pPr>
            <a:lvl5pPr indent="-228600" lvl="4" marL="2286000" algn="l">
              <a:lnSpc>
                <a:spcPct val="119000"/>
              </a:lnSpc>
              <a:spcBef>
                <a:spcPts val="360"/>
              </a:spcBef>
              <a:spcAft>
                <a:spcPts val="0"/>
              </a:spcAft>
              <a:buSzPts val="1800"/>
              <a:buNone/>
              <a:defRPr sz="1800"/>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cxnSp>
        <p:nvCxnSpPr>
          <p:cNvPr id="112" name="Google Shape;112;g11ec82655b6_2_287"/>
          <p:cNvCxnSpPr/>
          <p:nvPr/>
        </p:nvCxnSpPr>
        <p:spPr>
          <a:xfrm>
            <a:off x="220831" y="6422971"/>
            <a:ext cx="11704009"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11" Type="http://schemas.openxmlformats.org/officeDocument/2006/relationships/theme" Target="../theme/theme3.xml"/><Relationship Id="rId10"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20.xml"/><Relationship Id="rId20" Type="http://schemas.openxmlformats.org/officeDocument/2006/relationships/image" Target="../media/image26.png"/><Relationship Id="rId42" Type="http://schemas.openxmlformats.org/officeDocument/2006/relationships/theme" Target="../theme/theme5.xml"/><Relationship Id="rId41" Type="http://schemas.openxmlformats.org/officeDocument/2006/relationships/slideLayout" Target="../slideLayouts/slideLayout21.xml"/><Relationship Id="rId22" Type="http://schemas.openxmlformats.org/officeDocument/2006/relationships/image" Target="../media/image34.png"/><Relationship Id="rId21" Type="http://schemas.openxmlformats.org/officeDocument/2006/relationships/image" Target="../media/image22.png"/><Relationship Id="rId24" Type="http://schemas.openxmlformats.org/officeDocument/2006/relationships/image" Target="../media/image29.png"/><Relationship Id="rId23" Type="http://schemas.openxmlformats.org/officeDocument/2006/relationships/image" Target="../media/image36.png"/><Relationship Id="rId1" Type="http://schemas.openxmlformats.org/officeDocument/2006/relationships/image" Target="../media/image8.png"/><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23.png"/><Relationship Id="rId9" Type="http://schemas.openxmlformats.org/officeDocument/2006/relationships/image" Target="../media/image17.png"/><Relationship Id="rId26" Type="http://schemas.openxmlformats.org/officeDocument/2006/relationships/image" Target="../media/image32.png"/><Relationship Id="rId25" Type="http://schemas.openxmlformats.org/officeDocument/2006/relationships/image" Target="../media/image31.png"/><Relationship Id="rId28" Type="http://schemas.openxmlformats.org/officeDocument/2006/relationships/image" Target="../media/image33.png"/><Relationship Id="rId27" Type="http://schemas.openxmlformats.org/officeDocument/2006/relationships/image" Target="../media/image37.png"/><Relationship Id="rId5" Type="http://schemas.openxmlformats.org/officeDocument/2006/relationships/image" Target="../media/image13.png"/><Relationship Id="rId6" Type="http://schemas.openxmlformats.org/officeDocument/2006/relationships/image" Target="../media/image15.png"/><Relationship Id="rId29" Type="http://schemas.openxmlformats.org/officeDocument/2006/relationships/slideLayout" Target="../slideLayouts/slideLayout9.xml"/><Relationship Id="rId7" Type="http://schemas.openxmlformats.org/officeDocument/2006/relationships/image" Target="../media/image12.png"/><Relationship Id="rId8" Type="http://schemas.openxmlformats.org/officeDocument/2006/relationships/image" Target="../media/image19.png"/><Relationship Id="rId31" Type="http://schemas.openxmlformats.org/officeDocument/2006/relationships/slideLayout" Target="../slideLayouts/slideLayout11.xml"/><Relationship Id="rId30" Type="http://schemas.openxmlformats.org/officeDocument/2006/relationships/slideLayout" Target="../slideLayouts/slideLayout10.xml"/><Relationship Id="rId11" Type="http://schemas.openxmlformats.org/officeDocument/2006/relationships/image" Target="../media/image18.png"/><Relationship Id="rId33" Type="http://schemas.openxmlformats.org/officeDocument/2006/relationships/slideLayout" Target="../slideLayouts/slideLayout13.xml"/><Relationship Id="rId10" Type="http://schemas.openxmlformats.org/officeDocument/2006/relationships/image" Target="../media/image20.png"/><Relationship Id="rId32" Type="http://schemas.openxmlformats.org/officeDocument/2006/relationships/slideLayout" Target="../slideLayouts/slideLayout12.xml"/><Relationship Id="rId13" Type="http://schemas.openxmlformats.org/officeDocument/2006/relationships/image" Target="../media/image14.png"/><Relationship Id="rId35" Type="http://schemas.openxmlformats.org/officeDocument/2006/relationships/slideLayout" Target="../slideLayouts/slideLayout15.xml"/><Relationship Id="rId12" Type="http://schemas.openxmlformats.org/officeDocument/2006/relationships/image" Target="../media/image16.png"/><Relationship Id="rId34" Type="http://schemas.openxmlformats.org/officeDocument/2006/relationships/slideLayout" Target="../slideLayouts/slideLayout14.xml"/><Relationship Id="rId15" Type="http://schemas.openxmlformats.org/officeDocument/2006/relationships/image" Target="../media/image25.png"/><Relationship Id="rId37" Type="http://schemas.openxmlformats.org/officeDocument/2006/relationships/slideLayout" Target="../slideLayouts/slideLayout17.xml"/><Relationship Id="rId14" Type="http://schemas.openxmlformats.org/officeDocument/2006/relationships/image" Target="../media/image27.png"/><Relationship Id="rId36" Type="http://schemas.openxmlformats.org/officeDocument/2006/relationships/slideLayout" Target="../slideLayouts/slideLayout16.xml"/><Relationship Id="rId17" Type="http://schemas.openxmlformats.org/officeDocument/2006/relationships/image" Target="../media/image24.png"/><Relationship Id="rId39" Type="http://schemas.openxmlformats.org/officeDocument/2006/relationships/slideLayout" Target="../slideLayouts/slideLayout19.xml"/><Relationship Id="rId16" Type="http://schemas.openxmlformats.org/officeDocument/2006/relationships/image" Target="../media/image30.png"/><Relationship Id="rId38" Type="http://schemas.openxmlformats.org/officeDocument/2006/relationships/slideLayout" Target="../slideLayouts/slideLayout18.xml"/><Relationship Id="rId19" Type="http://schemas.openxmlformats.org/officeDocument/2006/relationships/image" Target="../media/image21.png"/><Relationship Id="rId18" Type="http://schemas.openxmlformats.org/officeDocument/2006/relationships/image" Target="../media/image28.png"/></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1.png"/><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10" Type="http://schemas.openxmlformats.org/officeDocument/2006/relationships/theme" Target="../theme/theme6.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45.png"/><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theme" Target="../theme/theme7.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20" Type="http://schemas.openxmlformats.org/officeDocument/2006/relationships/image" Target="../media/image92.png"/><Relationship Id="rId22" Type="http://schemas.openxmlformats.org/officeDocument/2006/relationships/image" Target="../media/image80.png"/><Relationship Id="rId21" Type="http://schemas.openxmlformats.org/officeDocument/2006/relationships/image" Target="../media/image82.png"/><Relationship Id="rId24" Type="http://schemas.openxmlformats.org/officeDocument/2006/relationships/image" Target="../media/image81.png"/><Relationship Id="rId23" Type="http://schemas.openxmlformats.org/officeDocument/2006/relationships/image" Target="../media/image78.png"/><Relationship Id="rId1" Type="http://schemas.openxmlformats.org/officeDocument/2006/relationships/image" Target="../media/image54.png"/><Relationship Id="rId2" Type="http://schemas.openxmlformats.org/officeDocument/2006/relationships/image" Target="../media/image63.jpg"/><Relationship Id="rId3" Type="http://schemas.openxmlformats.org/officeDocument/2006/relationships/image" Target="../media/image69.png"/><Relationship Id="rId4" Type="http://schemas.openxmlformats.org/officeDocument/2006/relationships/image" Target="../media/image61.png"/><Relationship Id="rId9" Type="http://schemas.openxmlformats.org/officeDocument/2006/relationships/image" Target="../media/image72.png"/><Relationship Id="rId26" Type="http://schemas.openxmlformats.org/officeDocument/2006/relationships/image" Target="../media/image90.png"/><Relationship Id="rId25" Type="http://schemas.openxmlformats.org/officeDocument/2006/relationships/image" Target="../media/image89.png"/><Relationship Id="rId28" Type="http://schemas.openxmlformats.org/officeDocument/2006/relationships/slideLayout" Target="../slideLayouts/slideLayout35.xml"/><Relationship Id="rId27" Type="http://schemas.openxmlformats.org/officeDocument/2006/relationships/image" Target="../media/image83.png"/><Relationship Id="rId5" Type="http://schemas.openxmlformats.org/officeDocument/2006/relationships/image" Target="../media/image68.png"/><Relationship Id="rId6" Type="http://schemas.openxmlformats.org/officeDocument/2006/relationships/image" Target="../media/image66.png"/><Relationship Id="rId29" Type="http://schemas.openxmlformats.org/officeDocument/2006/relationships/slideLayout" Target="../slideLayouts/slideLayout36.xml"/><Relationship Id="rId7" Type="http://schemas.openxmlformats.org/officeDocument/2006/relationships/image" Target="../media/image62.png"/><Relationship Id="rId8" Type="http://schemas.openxmlformats.org/officeDocument/2006/relationships/image" Target="../media/image67.png"/><Relationship Id="rId31" Type="http://schemas.openxmlformats.org/officeDocument/2006/relationships/slideLayout" Target="../slideLayouts/slideLayout38.xml"/><Relationship Id="rId30" Type="http://schemas.openxmlformats.org/officeDocument/2006/relationships/slideLayout" Target="../slideLayouts/slideLayout37.xml"/><Relationship Id="rId11" Type="http://schemas.openxmlformats.org/officeDocument/2006/relationships/image" Target="../media/image79.png"/><Relationship Id="rId33" Type="http://schemas.openxmlformats.org/officeDocument/2006/relationships/slideLayout" Target="../slideLayouts/slideLayout40.xml"/><Relationship Id="rId10" Type="http://schemas.openxmlformats.org/officeDocument/2006/relationships/image" Target="../media/image64.png"/><Relationship Id="rId32" Type="http://schemas.openxmlformats.org/officeDocument/2006/relationships/slideLayout" Target="../slideLayouts/slideLayout39.xml"/><Relationship Id="rId13" Type="http://schemas.openxmlformats.org/officeDocument/2006/relationships/image" Target="../media/image77.png"/><Relationship Id="rId35" Type="http://schemas.openxmlformats.org/officeDocument/2006/relationships/slideLayout" Target="../slideLayouts/slideLayout42.xml"/><Relationship Id="rId12" Type="http://schemas.openxmlformats.org/officeDocument/2006/relationships/image" Target="../media/image73.png"/><Relationship Id="rId34" Type="http://schemas.openxmlformats.org/officeDocument/2006/relationships/slideLayout" Target="../slideLayouts/slideLayout41.xml"/><Relationship Id="rId15" Type="http://schemas.openxmlformats.org/officeDocument/2006/relationships/image" Target="../media/image75.png"/><Relationship Id="rId37" Type="http://schemas.openxmlformats.org/officeDocument/2006/relationships/slideLayout" Target="../slideLayouts/slideLayout44.xml"/><Relationship Id="rId14" Type="http://schemas.openxmlformats.org/officeDocument/2006/relationships/image" Target="../media/image74.png"/><Relationship Id="rId36" Type="http://schemas.openxmlformats.org/officeDocument/2006/relationships/slideLayout" Target="../slideLayouts/slideLayout43.xml"/><Relationship Id="rId17" Type="http://schemas.openxmlformats.org/officeDocument/2006/relationships/image" Target="../media/image71.png"/><Relationship Id="rId39" Type="http://schemas.openxmlformats.org/officeDocument/2006/relationships/theme" Target="../theme/theme2.xml"/><Relationship Id="rId16" Type="http://schemas.openxmlformats.org/officeDocument/2006/relationships/image" Target="../media/image76.png"/><Relationship Id="rId38" Type="http://schemas.openxmlformats.org/officeDocument/2006/relationships/slideLayout" Target="../slideLayouts/slideLayout45.xml"/><Relationship Id="rId19" Type="http://schemas.openxmlformats.org/officeDocument/2006/relationships/image" Target="../media/image70.png"/><Relationship Id="rId18" Type="http://schemas.openxmlformats.org/officeDocument/2006/relationships/image" Target="../media/image86.png"/></Relationships>
</file>

<file path=ppt/slideMasters/_rels/slideMaster6.xml.rels><?xml version="1.0" encoding="UTF-8" standalone="yes"?><Relationships xmlns="http://schemas.openxmlformats.org/package/2006/relationships"><Relationship Id="rId20" Type="http://schemas.openxmlformats.org/officeDocument/2006/relationships/image" Target="../media/image135.png"/><Relationship Id="rId22" Type="http://schemas.openxmlformats.org/officeDocument/2006/relationships/image" Target="../media/image136.png"/><Relationship Id="rId21" Type="http://schemas.openxmlformats.org/officeDocument/2006/relationships/image" Target="../media/image133.png"/><Relationship Id="rId24" Type="http://schemas.openxmlformats.org/officeDocument/2006/relationships/image" Target="../media/image134.png"/><Relationship Id="rId23" Type="http://schemas.openxmlformats.org/officeDocument/2006/relationships/image" Target="../media/image140.png"/><Relationship Id="rId1" Type="http://schemas.openxmlformats.org/officeDocument/2006/relationships/image" Target="../media/image128.png"/><Relationship Id="rId2" Type="http://schemas.openxmlformats.org/officeDocument/2006/relationships/image" Target="../media/image115.jpg"/><Relationship Id="rId3" Type="http://schemas.openxmlformats.org/officeDocument/2006/relationships/image" Target="../media/image117.png"/><Relationship Id="rId4" Type="http://schemas.openxmlformats.org/officeDocument/2006/relationships/image" Target="../media/image120.png"/><Relationship Id="rId9" Type="http://schemas.openxmlformats.org/officeDocument/2006/relationships/image" Target="../media/image129.png"/><Relationship Id="rId26" Type="http://schemas.openxmlformats.org/officeDocument/2006/relationships/image" Target="../media/image139.png"/><Relationship Id="rId25" Type="http://schemas.openxmlformats.org/officeDocument/2006/relationships/image" Target="../media/image142.png"/><Relationship Id="rId28" Type="http://schemas.openxmlformats.org/officeDocument/2006/relationships/slideLayout" Target="../slideLayouts/slideLayout46.xml"/><Relationship Id="rId27" Type="http://schemas.openxmlformats.org/officeDocument/2006/relationships/image" Target="../media/image151.png"/><Relationship Id="rId5" Type="http://schemas.openxmlformats.org/officeDocument/2006/relationships/image" Target="../media/image126.png"/><Relationship Id="rId6" Type="http://schemas.openxmlformats.org/officeDocument/2006/relationships/image" Target="../media/image125.png"/><Relationship Id="rId29" Type="http://schemas.openxmlformats.org/officeDocument/2006/relationships/slideLayout" Target="../slideLayouts/slideLayout47.xml"/><Relationship Id="rId7" Type="http://schemas.openxmlformats.org/officeDocument/2006/relationships/image" Target="../media/image121.png"/><Relationship Id="rId8" Type="http://schemas.openxmlformats.org/officeDocument/2006/relationships/image" Target="../media/image116.png"/><Relationship Id="rId31" Type="http://schemas.openxmlformats.org/officeDocument/2006/relationships/slideLayout" Target="../slideLayouts/slideLayout49.xml"/><Relationship Id="rId30" Type="http://schemas.openxmlformats.org/officeDocument/2006/relationships/slideLayout" Target="../slideLayouts/slideLayout48.xml"/><Relationship Id="rId11" Type="http://schemas.openxmlformats.org/officeDocument/2006/relationships/image" Target="../media/image132.png"/><Relationship Id="rId33" Type="http://schemas.openxmlformats.org/officeDocument/2006/relationships/slideLayout" Target="../slideLayouts/slideLayout51.xml"/><Relationship Id="rId10" Type="http://schemas.openxmlformats.org/officeDocument/2006/relationships/image" Target="../media/image118.png"/><Relationship Id="rId32" Type="http://schemas.openxmlformats.org/officeDocument/2006/relationships/slideLayout" Target="../slideLayouts/slideLayout50.xml"/><Relationship Id="rId13" Type="http://schemas.openxmlformats.org/officeDocument/2006/relationships/image" Target="../media/image131.png"/><Relationship Id="rId35" Type="http://schemas.openxmlformats.org/officeDocument/2006/relationships/slideLayout" Target="../slideLayouts/slideLayout53.xml"/><Relationship Id="rId12" Type="http://schemas.openxmlformats.org/officeDocument/2006/relationships/image" Target="../media/image130.png"/><Relationship Id="rId34" Type="http://schemas.openxmlformats.org/officeDocument/2006/relationships/slideLayout" Target="../slideLayouts/slideLayout52.xml"/><Relationship Id="rId15" Type="http://schemas.openxmlformats.org/officeDocument/2006/relationships/image" Target="../media/image127.png"/><Relationship Id="rId37" Type="http://schemas.openxmlformats.org/officeDocument/2006/relationships/theme" Target="../theme/theme4.xml"/><Relationship Id="rId14" Type="http://schemas.openxmlformats.org/officeDocument/2006/relationships/image" Target="../media/image123.png"/><Relationship Id="rId36" Type="http://schemas.openxmlformats.org/officeDocument/2006/relationships/slideLayout" Target="../slideLayouts/slideLayout54.xml"/><Relationship Id="rId17" Type="http://schemas.openxmlformats.org/officeDocument/2006/relationships/image" Target="../media/image138.png"/><Relationship Id="rId16" Type="http://schemas.openxmlformats.org/officeDocument/2006/relationships/image" Target="../media/image122.png"/><Relationship Id="rId19" Type="http://schemas.openxmlformats.org/officeDocument/2006/relationships/image" Target="../media/image145.png"/><Relationship Id="rId18" Type="http://schemas.openxmlformats.org/officeDocument/2006/relationships/image" Target="../media/image137.png"/></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7" name="Google Shape;7;p6"/>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6"/>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10" name="Google Shape;10;p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 name="Shape 73"/>
        <p:cNvGrpSpPr/>
        <p:nvPr/>
      </p:nvGrpSpPr>
      <p:grpSpPr>
        <a:xfrm>
          <a:off x="0" y="0"/>
          <a:ext cx="0" cy="0"/>
          <a:chOff x="0" y="0"/>
          <a:chExt cx="0" cy="0"/>
        </a:xfrm>
      </p:grpSpPr>
      <p:sp>
        <p:nvSpPr>
          <p:cNvPr id="74" name="Google Shape;74;g11ec82655b6_2_251"/>
          <p:cNvSpPr txBox="1"/>
          <p:nvPr/>
        </p:nvSpPr>
        <p:spPr>
          <a:xfrm>
            <a:off x="770888" y="447366"/>
            <a:ext cx="6688674" cy="21114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0" i="0" sz="772" u="none" cap="none" strike="noStrike">
              <a:solidFill>
                <a:schemeClr val="dk1"/>
              </a:solidFill>
              <a:latin typeface="Verdana"/>
              <a:ea typeface="Verdana"/>
              <a:cs typeface="Verdana"/>
              <a:sym typeface="Verdana"/>
            </a:endParaRPr>
          </a:p>
        </p:txBody>
      </p:sp>
      <p:sp>
        <p:nvSpPr>
          <p:cNvPr id="75" name="Google Shape;75;g11ec82655b6_2_251"/>
          <p:cNvSpPr txBox="1"/>
          <p:nvPr>
            <p:ph type="title"/>
          </p:nvPr>
        </p:nvSpPr>
        <p:spPr>
          <a:xfrm>
            <a:off x="215411" y="154800"/>
            <a:ext cx="10081244" cy="565200"/>
          </a:xfrm>
          <a:prstGeom prst="rect">
            <a:avLst/>
          </a:prstGeom>
          <a:noFill/>
          <a:ln>
            <a:noFill/>
          </a:ln>
        </p:spPr>
        <p:txBody>
          <a:bodyPr anchorCtr="0" anchor="ctr" bIns="45700" lIns="91425" spcFirstLastPara="1" rIns="91425" wrap="square" tIns="45700">
            <a:spAutoFit/>
          </a:bodyPr>
          <a:lstStyle>
            <a:lvl1pPr lvl="0" marR="0" rtl="0" algn="just">
              <a:spcBef>
                <a:spcPts val="0"/>
              </a:spcBef>
              <a:spcAft>
                <a:spcPts val="0"/>
              </a:spcAft>
              <a:buSzPts val="1400"/>
              <a:buNone/>
              <a:defRPr b="1" i="0" sz="3000" u="none" cap="none" strike="noStrike">
                <a:solidFill>
                  <a:srgbClr val="003249"/>
                </a:solidFill>
                <a:latin typeface="Arial"/>
                <a:ea typeface="Arial"/>
                <a:cs typeface="Arial"/>
                <a:sym typeface="Arial"/>
              </a:defRPr>
            </a:lvl1pPr>
            <a:lvl2pPr lvl="1" marR="0" rtl="0" algn="l">
              <a:spcBef>
                <a:spcPts val="0"/>
              </a:spcBef>
              <a:spcAft>
                <a:spcPts val="0"/>
              </a:spcAft>
              <a:buSzPts val="1400"/>
              <a:buNone/>
              <a:defRPr b="1" i="0" sz="2122" u="none" cap="none" strike="noStrike">
                <a:solidFill>
                  <a:schemeClr val="lt1"/>
                </a:solidFill>
                <a:latin typeface="Verdana"/>
                <a:ea typeface="Verdana"/>
                <a:cs typeface="Verdana"/>
                <a:sym typeface="Verdana"/>
              </a:defRPr>
            </a:lvl2pPr>
            <a:lvl3pPr lvl="2" marR="0" rtl="0" algn="l">
              <a:spcBef>
                <a:spcPts val="0"/>
              </a:spcBef>
              <a:spcAft>
                <a:spcPts val="0"/>
              </a:spcAft>
              <a:buSzPts val="1400"/>
              <a:buNone/>
              <a:defRPr b="1" i="0" sz="2122" u="none" cap="none" strike="noStrike">
                <a:solidFill>
                  <a:schemeClr val="lt1"/>
                </a:solidFill>
                <a:latin typeface="Verdana"/>
                <a:ea typeface="Verdana"/>
                <a:cs typeface="Verdana"/>
                <a:sym typeface="Verdana"/>
              </a:defRPr>
            </a:lvl3pPr>
            <a:lvl4pPr lvl="3" marR="0" rtl="0" algn="l">
              <a:spcBef>
                <a:spcPts val="0"/>
              </a:spcBef>
              <a:spcAft>
                <a:spcPts val="0"/>
              </a:spcAft>
              <a:buSzPts val="1400"/>
              <a:buNone/>
              <a:defRPr b="1" i="0" sz="2122" u="none" cap="none" strike="noStrike">
                <a:solidFill>
                  <a:schemeClr val="lt1"/>
                </a:solidFill>
                <a:latin typeface="Verdana"/>
                <a:ea typeface="Verdana"/>
                <a:cs typeface="Verdana"/>
                <a:sym typeface="Verdana"/>
              </a:defRPr>
            </a:lvl4pPr>
            <a:lvl5pPr lvl="4" marR="0" rtl="0" algn="l">
              <a:spcBef>
                <a:spcPts val="0"/>
              </a:spcBef>
              <a:spcAft>
                <a:spcPts val="0"/>
              </a:spcAft>
              <a:buSzPts val="1400"/>
              <a:buNone/>
              <a:defRPr b="1" i="0" sz="2122" u="none" cap="none" strike="noStrike">
                <a:solidFill>
                  <a:schemeClr val="lt1"/>
                </a:solidFill>
                <a:latin typeface="Verdana"/>
                <a:ea typeface="Verdana"/>
                <a:cs typeface="Verdana"/>
                <a:sym typeface="Verdana"/>
              </a:defRPr>
            </a:lvl5pPr>
            <a:lvl6pPr lvl="5" marR="0" rtl="0" algn="l">
              <a:spcBef>
                <a:spcPts val="0"/>
              </a:spcBef>
              <a:spcAft>
                <a:spcPts val="0"/>
              </a:spcAft>
              <a:buSzPts val="1400"/>
              <a:buNone/>
              <a:defRPr b="1" i="0" sz="2122" u="none" cap="none" strike="noStrike">
                <a:solidFill>
                  <a:schemeClr val="lt1"/>
                </a:solidFill>
                <a:latin typeface="Verdana"/>
                <a:ea typeface="Verdana"/>
                <a:cs typeface="Verdana"/>
                <a:sym typeface="Verdana"/>
              </a:defRPr>
            </a:lvl6pPr>
            <a:lvl7pPr lvl="6" marR="0" rtl="0" algn="l">
              <a:spcBef>
                <a:spcPts val="0"/>
              </a:spcBef>
              <a:spcAft>
                <a:spcPts val="0"/>
              </a:spcAft>
              <a:buSzPts val="1400"/>
              <a:buNone/>
              <a:defRPr b="1" i="0" sz="2122" u="none" cap="none" strike="noStrike">
                <a:solidFill>
                  <a:schemeClr val="lt1"/>
                </a:solidFill>
                <a:latin typeface="Verdana"/>
                <a:ea typeface="Verdana"/>
                <a:cs typeface="Verdana"/>
                <a:sym typeface="Verdana"/>
              </a:defRPr>
            </a:lvl7pPr>
            <a:lvl8pPr lvl="7" marR="0" rtl="0" algn="l">
              <a:spcBef>
                <a:spcPts val="0"/>
              </a:spcBef>
              <a:spcAft>
                <a:spcPts val="0"/>
              </a:spcAft>
              <a:buSzPts val="1400"/>
              <a:buNone/>
              <a:defRPr b="1" i="0" sz="2122" u="none" cap="none" strike="noStrike">
                <a:solidFill>
                  <a:schemeClr val="lt1"/>
                </a:solidFill>
                <a:latin typeface="Verdana"/>
                <a:ea typeface="Verdana"/>
                <a:cs typeface="Verdana"/>
                <a:sym typeface="Verdana"/>
              </a:defRPr>
            </a:lvl8pPr>
            <a:lvl9pPr lvl="8" marR="0" rtl="0" algn="l">
              <a:spcBef>
                <a:spcPts val="0"/>
              </a:spcBef>
              <a:spcAft>
                <a:spcPts val="0"/>
              </a:spcAft>
              <a:buSzPts val="1400"/>
              <a:buNone/>
              <a:defRPr b="1" i="0" sz="2122" u="none" cap="none" strike="noStrike">
                <a:solidFill>
                  <a:schemeClr val="lt1"/>
                </a:solidFill>
                <a:latin typeface="Verdana"/>
                <a:ea typeface="Verdana"/>
                <a:cs typeface="Verdana"/>
                <a:sym typeface="Verdana"/>
              </a:defRPr>
            </a:lvl9pPr>
          </a:lstStyle>
          <a:p/>
        </p:txBody>
      </p:sp>
      <p:sp>
        <p:nvSpPr>
          <p:cNvPr id="76" name="Google Shape;76;g11ec82655b6_2_251"/>
          <p:cNvSpPr txBox="1"/>
          <p:nvPr>
            <p:ph idx="1" type="body"/>
          </p:nvPr>
        </p:nvSpPr>
        <p:spPr>
          <a:xfrm>
            <a:off x="219001" y="882000"/>
            <a:ext cx="11732730" cy="532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9000"/>
              </a:lnSpc>
              <a:spcBef>
                <a:spcPts val="360"/>
              </a:spcBef>
              <a:spcAft>
                <a:spcPts val="0"/>
              </a:spcAft>
              <a:buClr>
                <a:srgbClr val="8197A6"/>
              </a:buClr>
              <a:buSzPts val="1800"/>
              <a:buFont typeface="Arial"/>
              <a:buNone/>
              <a:defRPr b="0" i="0" sz="1800" u="none" cap="none" strike="noStrike">
                <a:solidFill>
                  <a:srgbClr val="8197A6"/>
                </a:solidFill>
                <a:latin typeface="Arial"/>
                <a:ea typeface="Arial"/>
                <a:cs typeface="Arial"/>
                <a:sym typeface="Arial"/>
              </a:defRPr>
            </a:lvl1pPr>
            <a:lvl2pPr indent="-228600" lvl="1" marL="914400" marR="0" rtl="0" algn="l">
              <a:lnSpc>
                <a:spcPct val="119000"/>
              </a:lnSpc>
              <a:spcBef>
                <a:spcPts val="360"/>
              </a:spcBef>
              <a:spcAft>
                <a:spcPts val="0"/>
              </a:spcAft>
              <a:buClr>
                <a:schemeClr val="accent1"/>
              </a:buClr>
              <a:buSzPts val="1800"/>
              <a:buFont typeface="Verdana"/>
              <a:buNone/>
              <a:defRPr b="0" i="0" sz="1800" u="none" cap="none" strike="noStrike">
                <a:solidFill>
                  <a:srgbClr val="8197A6"/>
                </a:solidFill>
                <a:latin typeface="Arial"/>
                <a:ea typeface="Arial"/>
                <a:cs typeface="Arial"/>
                <a:sym typeface="Arial"/>
              </a:defRPr>
            </a:lvl2pPr>
            <a:lvl3pPr indent="-228600" lvl="2" marL="1371600" marR="0" rtl="0" algn="l">
              <a:lnSpc>
                <a:spcPct val="119000"/>
              </a:lnSpc>
              <a:spcBef>
                <a:spcPts val="360"/>
              </a:spcBef>
              <a:spcAft>
                <a:spcPts val="0"/>
              </a:spcAft>
              <a:buClr>
                <a:schemeClr val="accent1"/>
              </a:buClr>
              <a:buSzPts val="1800"/>
              <a:buFont typeface="Verdana"/>
              <a:buNone/>
              <a:defRPr b="0" i="0" sz="1800" u="none" cap="none" strike="noStrike">
                <a:solidFill>
                  <a:srgbClr val="8197A6"/>
                </a:solidFill>
                <a:latin typeface="Arial"/>
                <a:ea typeface="Arial"/>
                <a:cs typeface="Arial"/>
                <a:sym typeface="Arial"/>
              </a:defRPr>
            </a:lvl3pPr>
            <a:lvl4pPr indent="-228600" lvl="3" marL="1828800" marR="0" rtl="0" algn="l">
              <a:lnSpc>
                <a:spcPct val="119000"/>
              </a:lnSpc>
              <a:spcBef>
                <a:spcPts val="360"/>
              </a:spcBef>
              <a:spcAft>
                <a:spcPts val="0"/>
              </a:spcAft>
              <a:buClr>
                <a:schemeClr val="accent1"/>
              </a:buClr>
              <a:buSzPts val="1800"/>
              <a:buFont typeface="Verdana"/>
              <a:buNone/>
              <a:defRPr b="0" i="0" sz="1800" u="none" cap="none" strike="noStrike">
                <a:solidFill>
                  <a:srgbClr val="8197A6"/>
                </a:solidFill>
                <a:latin typeface="Arial"/>
                <a:ea typeface="Arial"/>
                <a:cs typeface="Arial"/>
                <a:sym typeface="Arial"/>
              </a:defRPr>
            </a:lvl4pPr>
            <a:lvl5pPr indent="-228600" lvl="4" marL="2286000" marR="0" rtl="0" algn="l">
              <a:lnSpc>
                <a:spcPct val="119000"/>
              </a:lnSpc>
              <a:spcBef>
                <a:spcPts val="360"/>
              </a:spcBef>
              <a:spcAft>
                <a:spcPts val="0"/>
              </a:spcAft>
              <a:buClr>
                <a:schemeClr val="accent1"/>
              </a:buClr>
              <a:buSzPts val="1800"/>
              <a:buFont typeface="Verdana"/>
              <a:buNone/>
              <a:defRPr b="0" i="0" sz="1800" u="none" cap="none" strike="noStrike">
                <a:solidFill>
                  <a:srgbClr val="8197A6"/>
                </a:solidFill>
                <a:latin typeface="Arial"/>
                <a:ea typeface="Arial"/>
                <a:cs typeface="Arial"/>
                <a:sym typeface="Arial"/>
              </a:defRPr>
            </a:lvl5pPr>
            <a:lvl6pPr indent="-326580" lvl="5" marL="2743200" marR="0" rtl="0" algn="l">
              <a:lnSpc>
                <a:spcPct val="119000"/>
              </a:lnSpc>
              <a:spcBef>
                <a:spcPts val="309"/>
              </a:spcBef>
              <a:spcAft>
                <a:spcPts val="0"/>
              </a:spcAft>
              <a:buClr>
                <a:schemeClr val="accent1"/>
              </a:buClr>
              <a:buSzPts val="1543"/>
              <a:buFont typeface="Verdana"/>
              <a:buChar char="–"/>
              <a:defRPr b="0" i="0" sz="1543" u="none" cap="none" strike="noStrike">
                <a:solidFill>
                  <a:schemeClr val="lt2"/>
                </a:solidFill>
                <a:latin typeface="Arial"/>
                <a:ea typeface="Arial"/>
                <a:cs typeface="Arial"/>
                <a:sym typeface="Arial"/>
              </a:defRPr>
            </a:lvl6pPr>
            <a:lvl7pPr indent="-326580" lvl="6" marL="3200400" marR="0" rtl="0" algn="l">
              <a:lnSpc>
                <a:spcPct val="119000"/>
              </a:lnSpc>
              <a:spcBef>
                <a:spcPts val="309"/>
              </a:spcBef>
              <a:spcAft>
                <a:spcPts val="0"/>
              </a:spcAft>
              <a:buClr>
                <a:schemeClr val="accent1"/>
              </a:buClr>
              <a:buSzPts val="1543"/>
              <a:buFont typeface="Verdana"/>
              <a:buChar char="–"/>
              <a:defRPr b="0" i="0" sz="1543" u="none" cap="none" strike="noStrike">
                <a:solidFill>
                  <a:schemeClr val="lt2"/>
                </a:solidFill>
                <a:latin typeface="Arial"/>
                <a:ea typeface="Arial"/>
                <a:cs typeface="Arial"/>
                <a:sym typeface="Arial"/>
              </a:defRPr>
            </a:lvl7pPr>
            <a:lvl8pPr indent="-326580" lvl="7" marL="3657600" marR="0" rtl="0" algn="l">
              <a:lnSpc>
                <a:spcPct val="119000"/>
              </a:lnSpc>
              <a:spcBef>
                <a:spcPts val="309"/>
              </a:spcBef>
              <a:spcAft>
                <a:spcPts val="0"/>
              </a:spcAft>
              <a:buClr>
                <a:schemeClr val="accent1"/>
              </a:buClr>
              <a:buSzPts val="1543"/>
              <a:buFont typeface="Verdana"/>
              <a:buChar char="–"/>
              <a:defRPr b="0" i="0" sz="1543" u="none" cap="none" strike="noStrike">
                <a:solidFill>
                  <a:schemeClr val="lt2"/>
                </a:solidFill>
                <a:latin typeface="Arial"/>
                <a:ea typeface="Arial"/>
                <a:cs typeface="Arial"/>
                <a:sym typeface="Arial"/>
              </a:defRPr>
            </a:lvl8pPr>
            <a:lvl9pPr indent="-326580" lvl="8" marL="4114800" marR="0" rtl="0" algn="l">
              <a:lnSpc>
                <a:spcPct val="119000"/>
              </a:lnSpc>
              <a:spcBef>
                <a:spcPts val="309"/>
              </a:spcBef>
              <a:spcAft>
                <a:spcPts val="0"/>
              </a:spcAft>
              <a:buClr>
                <a:schemeClr val="accent1"/>
              </a:buClr>
              <a:buSzPts val="1543"/>
              <a:buFont typeface="Verdana"/>
              <a:buChar char="–"/>
              <a:defRPr b="0" i="0" sz="1543" u="none" cap="none" strike="noStrike">
                <a:solidFill>
                  <a:schemeClr val="lt2"/>
                </a:solidFill>
                <a:latin typeface="Arial"/>
                <a:ea typeface="Arial"/>
                <a:cs typeface="Arial"/>
                <a:sym typeface="Arial"/>
              </a:defRPr>
            </a:lvl9pPr>
          </a:lstStyle>
          <a:p/>
        </p:txBody>
      </p:sp>
      <p:sp>
        <p:nvSpPr>
          <p:cNvPr id="77" name="Google Shape;77;g11ec82655b6_2_251"/>
          <p:cNvSpPr txBox="1"/>
          <p:nvPr/>
        </p:nvSpPr>
        <p:spPr>
          <a:xfrm>
            <a:off x="770888" y="447366"/>
            <a:ext cx="6688674" cy="21114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0" i="0" sz="772" u="none" cap="none" strike="noStrike">
              <a:solidFill>
                <a:schemeClr val="dk1"/>
              </a:solidFill>
              <a:latin typeface="Verdana"/>
              <a:ea typeface="Verdana"/>
              <a:cs typeface="Verdana"/>
              <a:sym typeface="Verdana"/>
            </a:endParaRPr>
          </a:p>
        </p:txBody>
      </p:sp>
      <p:sp>
        <p:nvSpPr>
          <p:cNvPr id="78" name="Google Shape;78;g11ec82655b6_2_251"/>
          <p:cNvSpPr txBox="1"/>
          <p:nvPr/>
        </p:nvSpPr>
        <p:spPr>
          <a:xfrm>
            <a:off x="220800" y="6202800"/>
            <a:ext cx="120857" cy="215444"/>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0" i="0" lang="en-GB" sz="800" u="none" cap="none" strike="noStrike">
                <a:solidFill>
                  <a:srgbClr val="8197A6"/>
                </a:solidFill>
                <a:latin typeface="Arial"/>
                <a:ea typeface="Arial"/>
                <a:cs typeface="Arial"/>
                <a:sym typeface="Arial"/>
              </a:rPr>
              <a:t> </a:t>
            </a:r>
            <a:endParaRPr b="0" i="0" sz="800" u="none" cap="none" strike="noStrike">
              <a:solidFill>
                <a:srgbClr val="8197A6"/>
              </a:solidFill>
              <a:latin typeface="Arial"/>
              <a:ea typeface="Arial"/>
              <a:cs typeface="Arial"/>
              <a:sym typeface="Arial"/>
            </a:endParaRPr>
          </a:p>
        </p:txBody>
      </p:sp>
      <p:sp>
        <p:nvSpPr>
          <p:cNvPr id="79" name="Google Shape;79;g11ec82655b6_2_251"/>
          <p:cNvSpPr txBox="1"/>
          <p:nvPr/>
        </p:nvSpPr>
        <p:spPr>
          <a:xfrm>
            <a:off x="8182036" y="6202800"/>
            <a:ext cx="3740975" cy="215444"/>
          </a:xfrm>
          <a:prstGeom prst="rect">
            <a:avLst/>
          </a:prstGeom>
          <a:noFill/>
          <a:ln>
            <a:noFill/>
          </a:ln>
        </p:spPr>
        <p:txBody>
          <a:bodyPr anchorCtr="0" anchor="t" bIns="45700" lIns="91425" spcFirstLastPara="1" rIns="0" wrap="square" tIns="45700">
            <a:spAutoFit/>
          </a:bodyPr>
          <a:lstStyle/>
          <a:p>
            <a:pPr indent="0" lvl="0" marL="0" marR="0" rtl="0" algn="r">
              <a:spcBef>
                <a:spcPts val="0"/>
              </a:spcBef>
              <a:spcAft>
                <a:spcPts val="0"/>
              </a:spcAft>
              <a:buNone/>
            </a:pPr>
            <a:r>
              <a:rPr b="0" i="0" lang="en-GB" sz="800" u="none" cap="none" strike="noStrike">
                <a:solidFill>
                  <a:schemeClr val="lt1"/>
                </a:solidFill>
                <a:latin typeface="Arial"/>
                <a:ea typeface="Arial"/>
                <a:cs typeface="Arial"/>
                <a:sym typeface="Arial"/>
              </a:rPr>
              <a:t>  </a:t>
            </a:r>
            <a:fld id="{00000000-1234-1234-1234-123412341234}" type="slidenum">
              <a:rPr b="0" i="0" lang="en-GB" sz="800" u="none" cap="none" strike="noStrike">
                <a:solidFill>
                  <a:srgbClr val="8197A6"/>
                </a:solidFill>
                <a:latin typeface="Arial"/>
                <a:ea typeface="Arial"/>
                <a:cs typeface="Arial"/>
                <a:sym typeface="Arial"/>
              </a:rPr>
              <a:t>‹#›</a:t>
            </a:fld>
            <a:endParaRPr b="0" i="0" sz="800" u="none" cap="none" strike="noStrike">
              <a:solidFill>
                <a:srgbClr val="8197A6"/>
              </a:solidFill>
              <a:latin typeface="Arial"/>
              <a:ea typeface="Arial"/>
              <a:cs typeface="Arial"/>
              <a:sym typeface="Arial"/>
            </a:endParaRPr>
          </a:p>
        </p:txBody>
      </p:sp>
      <p:pic>
        <p:nvPicPr>
          <p:cNvPr id="80" name="Google Shape;80;g11ec82655b6_2_251"/>
          <p:cNvPicPr preferRelativeResize="0"/>
          <p:nvPr/>
        </p:nvPicPr>
        <p:blipFill rotWithShape="1">
          <a:blip r:embed="rId1">
            <a:alphaModFix/>
          </a:blip>
          <a:srcRect b="0" l="0" r="0" t="0"/>
          <a:stretch/>
        </p:blipFill>
        <p:spPr>
          <a:xfrm>
            <a:off x="10303326" y="-215904"/>
            <a:ext cx="2089489" cy="1310418"/>
          </a:xfrm>
          <a:prstGeom prst="rect">
            <a:avLst/>
          </a:prstGeom>
          <a:noFill/>
          <a:ln>
            <a:noFill/>
          </a:ln>
        </p:spPr>
      </p:pic>
      <p:pic>
        <p:nvPicPr>
          <p:cNvPr id="81" name="Google Shape;81;g11ec82655b6_2_251"/>
          <p:cNvPicPr preferRelativeResize="0"/>
          <p:nvPr/>
        </p:nvPicPr>
        <p:blipFill rotWithShape="1">
          <a:blip r:embed="rId2">
            <a:alphaModFix/>
          </a:blip>
          <a:srcRect b="0" l="0" r="0" t="0"/>
          <a:stretch/>
        </p:blipFill>
        <p:spPr>
          <a:xfrm>
            <a:off x="10315050" y="6585917"/>
            <a:ext cx="1632458" cy="105918"/>
          </a:xfrm>
          <a:prstGeom prst="rect">
            <a:avLst/>
          </a:prstGeom>
          <a:noFill/>
          <a:ln>
            <a:noFill/>
          </a:ln>
        </p:spPr>
      </p:pic>
      <p:grpSp>
        <p:nvGrpSpPr>
          <p:cNvPr id="82" name="Google Shape;82;g11ec82655b6_2_251"/>
          <p:cNvGrpSpPr/>
          <p:nvPr/>
        </p:nvGrpSpPr>
        <p:grpSpPr>
          <a:xfrm>
            <a:off x="226070" y="6569736"/>
            <a:ext cx="9602498" cy="143721"/>
            <a:chOff x="1076500" y="4469696"/>
            <a:chExt cx="9628745" cy="144114"/>
          </a:xfrm>
        </p:grpSpPr>
        <p:pic>
          <p:nvPicPr>
            <p:cNvPr descr="de.png" id="83" name="Google Shape;83;g11ec82655b6_2_251"/>
            <p:cNvPicPr preferRelativeResize="0"/>
            <p:nvPr/>
          </p:nvPicPr>
          <p:blipFill rotWithShape="1">
            <a:blip r:embed="rId3">
              <a:alphaModFix/>
            </a:blip>
            <a:srcRect b="0" l="0" r="0" t="0"/>
            <a:stretch/>
          </p:blipFill>
          <p:spPr>
            <a:xfrm>
              <a:off x="1076500" y="4469696"/>
              <a:ext cx="217977" cy="144114"/>
            </a:xfrm>
            <a:prstGeom prst="rect">
              <a:avLst/>
            </a:prstGeom>
            <a:noFill/>
            <a:ln>
              <a:noFill/>
            </a:ln>
          </p:spPr>
        </p:pic>
        <p:pic>
          <p:nvPicPr>
            <p:cNvPr descr="at.png" id="84" name="Google Shape;84;g11ec82655b6_2_251"/>
            <p:cNvPicPr preferRelativeResize="0"/>
            <p:nvPr/>
          </p:nvPicPr>
          <p:blipFill rotWithShape="1">
            <a:blip r:embed="rId4">
              <a:alphaModFix/>
            </a:blip>
            <a:srcRect b="0" l="0" r="0" t="0"/>
            <a:stretch/>
          </p:blipFill>
          <p:spPr>
            <a:xfrm>
              <a:off x="1447640" y="4469696"/>
              <a:ext cx="217977" cy="144114"/>
            </a:xfrm>
            <a:prstGeom prst="rect">
              <a:avLst/>
            </a:prstGeom>
            <a:noFill/>
            <a:ln>
              <a:noFill/>
            </a:ln>
          </p:spPr>
        </p:pic>
        <p:pic>
          <p:nvPicPr>
            <p:cNvPr descr="be.png" id="85" name="Google Shape;85;g11ec82655b6_2_251"/>
            <p:cNvPicPr preferRelativeResize="0"/>
            <p:nvPr/>
          </p:nvPicPr>
          <p:blipFill rotWithShape="1">
            <a:blip r:embed="rId5">
              <a:alphaModFix/>
            </a:blip>
            <a:srcRect b="0" l="0" r="0" t="0"/>
            <a:stretch/>
          </p:blipFill>
          <p:spPr>
            <a:xfrm>
              <a:off x="1818780" y="4469696"/>
              <a:ext cx="217977" cy="144114"/>
            </a:xfrm>
            <a:prstGeom prst="rect">
              <a:avLst/>
            </a:prstGeom>
            <a:noFill/>
            <a:ln>
              <a:noFill/>
            </a:ln>
          </p:spPr>
        </p:pic>
        <p:pic>
          <p:nvPicPr>
            <p:cNvPr descr="dk.png" id="86" name="Google Shape;86;g11ec82655b6_2_251"/>
            <p:cNvPicPr preferRelativeResize="0"/>
            <p:nvPr/>
          </p:nvPicPr>
          <p:blipFill rotWithShape="1">
            <a:blip r:embed="rId6">
              <a:alphaModFix/>
            </a:blip>
            <a:srcRect b="0" l="0" r="0" t="0"/>
            <a:stretch/>
          </p:blipFill>
          <p:spPr>
            <a:xfrm>
              <a:off x="2189920" y="4469696"/>
              <a:ext cx="217977" cy="144114"/>
            </a:xfrm>
            <a:prstGeom prst="rect">
              <a:avLst/>
            </a:prstGeom>
            <a:noFill/>
            <a:ln>
              <a:noFill/>
            </a:ln>
          </p:spPr>
        </p:pic>
        <p:pic>
          <p:nvPicPr>
            <p:cNvPr descr="es.png" id="87" name="Google Shape;87;g11ec82655b6_2_251"/>
            <p:cNvPicPr preferRelativeResize="0"/>
            <p:nvPr/>
          </p:nvPicPr>
          <p:blipFill rotWithShape="1">
            <a:blip r:embed="rId7">
              <a:alphaModFix/>
            </a:blip>
            <a:srcRect b="0" l="0" r="0" t="0"/>
            <a:stretch/>
          </p:blipFill>
          <p:spPr>
            <a:xfrm>
              <a:off x="2561060" y="4469696"/>
              <a:ext cx="217977" cy="144114"/>
            </a:xfrm>
            <a:prstGeom prst="rect">
              <a:avLst/>
            </a:prstGeom>
            <a:noFill/>
            <a:ln>
              <a:noFill/>
            </a:ln>
          </p:spPr>
        </p:pic>
        <p:pic>
          <p:nvPicPr>
            <p:cNvPr descr="ee.png" id="88" name="Google Shape;88;g11ec82655b6_2_251"/>
            <p:cNvPicPr preferRelativeResize="0"/>
            <p:nvPr/>
          </p:nvPicPr>
          <p:blipFill rotWithShape="1">
            <a:blip r:embed="rId8">
              <a:alphaModFix/>
            </a:blip>
            <a:srcRect b="0" l="0" r="0" t="0"/>
            <a:stretch/>
          </p:blipFill>
          <p:spPr>
            <a:xfrm>
              <a:off x="2932200" y="4469696"/>
              <a:ext cx="217977" cy="144114"/>
            </a:xfrm>
            <a:prstGeom prst="rect">
              <a:avLst/>
            </a:prstGeom>
            <a:noFill/>
            <a:ln>
              <a:noFill/>
            </a:ln>
          </p:spPr>
        </p:pic>
        <p:pic>
          <p:nvPicPr>
            <p:cNvPr descr="fi.png" id="89" name="Google Shape;89;g11ec82655b6_2_251"/>
            <p:cNvPicPr preferRelativeResize="0"/>
            <p:nvPr/>
          </p:nvPicPr>
          <p:blipFill rotWithShape="1">
            <a:blip r:embed="rId9">
              <a:alphaModFix/>
            </a:blip>
            <a:srcRect b="0" l="0" r="0" t="0"/>
            <a:stretch/>
          </p:blipFill>
          <p:spPr>
            <a:xfrm>
              <a:off x="3303340" y="4469696"/>
              <a:ext cx="217977" cy="144114"/>
            </a:xfrm>
            <a:prstGeom prst="rect">
              <a:avLst/>
            </a:prstGeom>
            <a:noFill/>
            <a:ln>
              <a:noFill/>
            </a:ln>
          </p:spPr>
        </p:pic>
        <p:pic>
          <p:nvPicPr>
            <p:cNvPr descr="fr.png" id="90" name="Google Shape;90;g11ec82655b6_2_251"/>
            <p:cNvPicPr preferRelativeResize="0"/>
            <p:nvPr/>
          </p:nvPicPr>
          <p:blipFill rotWithShape="1">
            <a:blip r:embed="rId10">
              <a:alphaModFix/>
            </a:blip>
            <a:srcRect b="0" l="0" r="0" t="0"/>
            <a:stretch/>
          </p:blipFill>
          <p:spPr>
            <a:xfrm>
              <a:off x="3674480" y="4469696"/>
              <a:ext cx="217977" cy="144114"/>
            </a:xfrm>
            <a:prstGeom prst="rect">
              <a:avLst/>
            </a:prstGeom>
            <a:noFill/>
            <a:ln>
              <a:noFill/>
            </a:ln>
          </p:spPr>
        </p:pic>
        <p:pic>
          <p:nvPicPr>
            <p:cNvPr descr="gr.png" id="91" name="Google Shape;91;g11ec82655b6_2_251"/>
            <p:cNvPicPr preferRelativeResize="0"/>
            <p:nvPr/>
          </p:nvPicPr>
          <p:blipFill rotWithShape="1">
            <a:blip r:embed="rId11">
              <a:alphaModFix/>
            </a:blip>
            <a:srcRect b="0" l="0" r="0" t="0"/>
            <a:stretch/>
          </p:blipFill>
          <p:spPr>
            <a:xfrm>
              <a:off x="4045620" y="4469696"/>
              <a:ext cx="217977" cy="144114"/>
            </a:xfrm>
            <a:prstGeom prst="rect">
              <a:avLst/>
            </a:prstGeom>
            <a:noFill/>
            <a:ln>
              <a:noFill/>
            </a:ln>
          </p:spPr>
        </p:pic>
        <p:pic>
          <p:nvPicPr>
            <p:cNvPr descr="hu.png" id="92" name="Google Shape;92;g11ec82655b6_2_251"/>
            <p:cNvPicPr preferRelativeResize="0"/>
            <p:nvPr/>
          </p:nvPicPr>
          <p:blipFill rotWithShape="1">
            <a:blip r:embed="rId12">
              <a:alphaModFix/>
            </a:blip>
            <a:srcRect b="0" l="0" r="0" t="0"/>
            <a:stretch/>
          </p:blipFill>
          <p:spPr>
            <a:xfrm>
              <a:off x="4416760" y="4469696"/>
              <a:ext cx="217977" cy="144114"/>
            </a:xfrm>
            <a:prstGeom prst="rect">
              <a:avLst/>
            </a:prstGeom>
            <a:noFill/>
            <a:ln>
              <a:noFill/>
            </a:ln>
          </p:spPr>
        </p:pic>
        <p:pic>
          <p:nvPicPr>
            <p:cNvPr descr="ie.png" id="93" name="Google Shape;93;g11ec82655b6_2_251"/>
            <p:cNvPicPr preferRelativeResize="0"/>
            <p:nvPr/>
          </p:nvPicPr>
          <p:blipFill rotWithShape="1">
            <a:blip r:embed="rId13">
              <a:alphaModFix/>
            </a:blip>
            <a:srcRect b="0" l="0" r="0" t="0"/>
            <a:stretch/>
          </p:blipFill>
          <p:spPr>
            <a:xfrm>
              <a:off x="4787900" y="4469696"/>
              <a:ext cx="217977" cy="144114"/>
            </a:xfrm>
            <a:prstGeom prst="rect">
              <a:avLst/>
            </a:prstGeom>
            <a:noFill/>
            <a:ln>
              <a:noFill/>
            </a:ln>
          </p:spPr>
        </p:pic>
        <p:pic>
          <p:nvPicPr>
            <p:cNvPr descr="it.png" id="94" name="Google Shape;94;g11ec82655b6_2_251"/>
            <p:cNvPicPr preferRelativeResize="0"/>
            <p:nvPr/>
          </p:nvPicPr>
          <p:blipFill rotWithShape="1">
            <a:blip r:embed="rId14">
              <a:alphaModFix/>
            </a:blip>
            <a:srcRect b="0" l="0" r="0" t="0"/>
            <a:stretch/>
          </p:blipFill>
          <p:spPr>
            <a:xfrm>
              <a:off x="5159040" y="4469696"/>
              <a:ext cx="217977" cy="144114"/>
            </a:xfrm>
            <a:prstGeom prst="rect">
              <a:avLst/>
            </a:prstGeom>
            <a:noFill/>
            <a:ln>
              <a:noFill/>
            </a:ln>
          </p:spPr>
        </p:pic>
        <p:pic>
          <p:nvPicPr>
            <p:cNvPr descr="lu.png" id="95" name="Google Shape;95;g11ec82655b6_2_251"/>
            <p:cNvPicPr preferRelativeResize="0"/>
            <p:nvPr/>
          </p:nvPicPr>
          <p:blipFill rotWithShape="1">
            <a:blip r:embed="rId15">
              <a:alphaModFix/>
            </a:blip>
            <a:srcRect b="0" l="0" r="0" t="0"/>
            <a:stretch/>
          </p:blipFill>
          <p:spPr>
            <a:xfrm>
              <a:off x="5530180" y="4469696"/>
              <a:ext cx="217977" cy="144114"/>
            </a:xfrm>
            <a:prstGeom prst="rect">
              <a:avLst/>
            </a:prstGeom>
            <a:noFill/>
            <a:ln>
              <a:noFill/>
            </a:ln>
          </p:spPr>
        </p:pic>
        <p:pic>
          <p:nvPicPr>
            <p:cNvPr descr="no.png" id="96" name="Google Shape;96;g11ec82655b6_2_251"/>
            <p:cNvPicPr preferRelativeResize="0"/>
            <p:nvPr/>
          </p:nvPicPr>
          <p:blipFill rotWithShape="1">
            <a:blip r:embed="rId16">
              <a:alphaModFix/>
            </a:blip>
            <a:srcRect b="0" l="0" r="0" t="0"/>
            <a:stretch/>
          </p:blipFill>
          <p:spPr>
            <a:xfrm>
              <a:off x="5901320" y="4469696"/>
              <a:ext cx="217977" cy="144114"/>
            </a:xfrm>
            <a:prstGeom prst="rect">
              <a:avLst/>
            </a:prstGeom>
            <a:noFill/>
            <a:ln>
              <a:noFill/>
            </a:ln>
          </p:spPr>
        </p:pic>
        <p:pic>
          <p:nvPicPr>
            <p:cNvPr descr="nl.png" id="97" name="Google Shape;97;g11ec82655b6_2_251"/>
            <p:cNvPicPr preferRelativeResize="0"/>
            <p:nvPr/>
          </p:nvPicPr>
          <p:blipFill rotWithShape="1">
            <a:blip r:embed="rId17">
              <a:alphaModFix/>
            </a:blip>
            <a:srcRect b="0" l="0" r="0" t="0"/>
            <a:stretch/>
          </p:blipFill>
          <p:spPr>
            <a:xfrm>
              <a:off x="6272460" y="4469696"/>
              <a:ext cx="217977" cy="144114"/>
            </a:xfrm>
            <a:prstGeom prst="rect">
              <a:avLst/>
            </a:prstGeom>
            <a:noFill/>
            <a:ln>
              <a:noFill/>
            </a:ln>
          </p:spPr>
        </p:pic>
        <p:pic>
          <p:nvPicPr>
            <p:cNvPr descr="pl.png" id="98" name="Google Shape;98;g11ec82655b6_2_251"/>
            <p:cNvPicPr preferRelativeResize="0"/>
            <p:nvPr/>
          </p:nvPicPr>
          <p:blipFill rotWithShape="1">
            <a:blip r:embed="rId18">
              <a:alphaModFix/>
            </a:blip>
            <a:srcRect b="0" l="0" r="0" t="0"/>
            <a:stretch/>
          </p:blipFill>
          <p:spPr>
            <a:xfrm>
              <a:off x="6643600" y="4469696"/>
              <a:ext cx="217977" cy="144114"/>
            </a:xfrm>
            <a:prstGeom prst="rect">
              <a:avLst/>
            </a:prstGeom>
            <a:noFill/>
            <a:ln>
              <a:noFill/>
            </a:ln>
          </p:spPr>
        </p:pic>
        <p:pic>
          <p:nvPicPr>
            <p:cNvPr descr="pt.png" id="99" name="Google Shape;99;g11ec82655b6_2_251"/>
            <p:cNvPicPr preferRelativeResize="0"/>
            <p:nvPr/>
          </p:nvPicPr>
          <p:blipFill rotWithShape="1">
            <a:blip r:embed="rId19">
              <a:alphaModFix/>
            </a:blip>
            <a:srcRect b="0" l="0" r="0" t="0"/>
            <a:stretch/>
          </p:blipFill>
          <p:spPr>
            <a:xfrm>
              <a:off x="7014740" y="4469696"/>
              <a:ext cx="217977" cy="144114"/>
            </a:xfrm>
            <a:prstGeom prst="rect">
              <a:avLst/>
            </a:prstGeom>
            <a:noFill/>
            <a:ln>
              <a:noFill/>
            </a:ln>
          </p:spPr>
        </p:pic>
        <p:pic>
          <p:nvPicPr>
            <p:cNvPr descr="cz.png" id="100" name="Google Shape;100;g11ec82655b6_2_251"/>
            <p:cNvPicPr preferRelativeResize="0"/>
            <p:nvPr/>
          </p:nvPicPr>
          <p:blipFill rotWithShape="1">
            <a:blip r:embed="rId20">
              <a:alphaModFix/>
            </a:blip>
            <a:srcRect b="0" l="0" r="0" t="0"/>
            <a:stretch/>
          </p:blipFill>
          <p:spPr>
            <a:xfrm>
              <a:off x="7385880" y="4469696"/>
              <a:ext cx="217977" cy="144114"/>
            </a:xfrm>
            <a:prstGeom prst="rect">
              <a:avLst/>
            </a:prstGeom>
            <a:noFill/>
            <a:ln>
              <a:noFill/>
            </a:ln>
          </p:spPr>
        </p:pic>
        <p:pic>
          <p:nvPicPr>
            <p:cNvPr descr="ro.png" id="101" name="Google Shape;101;g11ec82655b6_2_251"/>
            <p:cNvPicPr preferRelativeResize="0"/>
            <p:nvPr/>
          </p:nvPicPr>
          <p:blipFill rotWithShape="1">
            <a:blip r:embed="rId21">
              <a:alphaModFix/>
            </a:blip>
            <a:srcRect b="0" l="0" r="0" t="0"/>
            <a:stretch/>
          </p:blipFill>
          <p:spPr>
            <a:xfrm>
              <a:off x="7757020" y="4469696"/>
              <a:ext cx="217977" cy="144114"/>
            </a:xfrm>
            <a:prstGeom prst="rect">
              <a:avLst/>
            </a:prstGeom>
            <a:noFill/>
            <a:ln>
              <a:noFill/>
            </a:ln>
          </p:spPr>
        </p:pic>
        <p:pic>
          <p:nvPicPr>
            <p:cNvPr descr="se.png" id="102" name="Google Shape;102;g11ec82655b6_2_251"/>
            <p:cNvPicPr preferRelativeResize="0"/>
            <p:nvPr/>
          </p:nvPicPr>
          <p:blipFill rotWithShape="1">
            <a:blip r:embed="rId22">
              <a:alphaModFix/>
            </a:blip>
            <a:srcRect b="0" l="0" r="0" t="0"/>
            <a:stretch/>
          </p:blipFill>
          <p:spPr>
            <a:xfrm>
              <a:off x="8499300" y="4469696"/>
              <a:ext cx="217977" cy="144114"/>
            </a:xfrm>
            <a:prstGeom prst="rect">
              <a:avLst/>
            </a:prstGeom>
            <a:noFill/>
            <a:ln>
              <a:noFill/>
            </a:ln>
          </p:spPr>
        </p:pic>
        <p:pic>
          <p:nvPicPr>
            <p:cNvPr descr="ch.png" id="103" name="Google Shape;103;g11ec82655b6_2_251"/>
            <p:cNvPicPr preferRelativeResize="0"/>
            <p:nvPr/>
          </p:nvPicPr>
          <p:blipFill rotWithShape="1">
            <a:blip r:embed="rId23">
              <a:alphaModFix/>
            </a:blip>
            <a:srcRect b="0" l="0" r="0" t="0"/>
            <a:stretch/>
          </p:blipFill>
          <p:spPr>
            <a:xfrm>
              <a:off x="8870442" y="4469696"/>
              <a:ext cx="217977" cy="144114"/>
            </a:xfrm>
            <a:prstGeom prst="rect">
              <a:avLst/>
            </a:prstGeom>
            <a:noFill/>
            <a:ln>
              <a:noFill/>
            </a:ln>
          </p:spPr>
        </p:pic>
        <p:pic>
          <p:nvPicPr>
            <p:cNvPr descr="uk.png" id="104" name="Google Shape;104;g11ec82655b6_2_251"/>
            <p:cNvPicPr preferRelativeResize="0"/>
            <p:nvPr/>
          </p:nvPicPr>
          <p:blipFill rotWithShape="1">
            <a:blip r:embed="rId24">
              <a:alphaModFix/>
            </a:blip>
            <a:srcRect b="0" l="0" r="0" t="0"/>
            <a:stretch/>
          </p:blipFill>
          <p:spPr>
            <a:xfrm>
              <a:off x="8128160" y="4469696"/>
              <a:ext cx="217977" cy="144114"/>
            </a:xfrm>
            <a:prstGeom prst="rect">
              <a:avLst/>
            </a:prstGeom>
            <a:noFill/>
            <a:ln>
              <a:noFill/>
            </a:ln>
          </p:spPr>
        </p:pic>
        <p:pic>
          <p:nvPicPr>
            <p:cNvPr id="105" name="Google Shape;105;g11ec82655b6_2_251"/>
            <p:cNvPicPr preferRelativeResize="0"/>
            <p:nvPr/>
          </p:nvPicPr>
          <p:blipFill rotWithShape="1">
            <a:blip r:embed="rId25">
              <a:alphaModFix/>
            </a:blip>
            <a:srcRect b="0" l="0" r="0" t="0"/>
            <a:stretch/>
          </p:blipFill>
          <p:spPr>
            <a:xfrm>
              <a:off x="9408598" y="4469696"/>
              <a:ext cx="216000" cy="144000"/>
            </a:xfrm>
            <a:prstGeom prst="rect">
              <a:avLst/>
            </a:prstGeom>
            <a:noFill/>
            <a:ln>
              <a:noFill/>
            </a:ln>
          </p:spPr>
        </p:pic>
        <p:pic>
          <p:nvPicPr>
            <p:cNvPr id="106" name="Google Shape;106;g11ec82655b6_2_251"/>
            <p:cNvPicPr preferRelativeResize="0"/>
            <p:nvPr/>
          </p:nvPicPr>
          <p:blipFill rotWithShape="1">
            <a:blip r:embed="rId26">
              <a:alphaModFix/>
            </a:blip>
            <a:srcRect b="0" l="0" r="0" t="0"/>
            <a:stretch/>
          </p:blipFill>
          <p:spPr>
            <a:xfrm>
              <a:off x="9768386" y="4469696"/>
              <a:ext cx="216000" cy="144000"/>
            </a:xfrm>
            <a:prstGeom prst="rect">
              <a:avLst/>
            </a:prstGeom>
            <a:noFill/>
            <a:ln>
              <a:noFill/>
            </a:ln>
          </p:spPr>
        </p:pic>
        <p:pic>
          <p:nvPicPr>
            <p:cNvPr descr="ca.png" id="107" name="Google Shape;107;g11ec82655b6_2_251"/>
            <p:cNvPicPr preferRelativeResize="0"/>
            <p:nvPr/>
          </p:nvPicPr>
          <p:blipFill rotWithShape="1">
            <a:blip r:embed="rId27">
              <a:alphaModFix/>
            </a:blip>
            <a:srcRect b="0" l="0" r="0" t="0"/>
            <a:stretch/>
          </p:blipFill>
          <p:spPr>
            <a:xfrm>
              <a:off x="10489245" y="4469696"/>
              <a:ext cx="216000" cy="142807"/>
            </a:xfrm>
            <a:prstGeom prst="rect">
              <a:avLst/>
            </a:prstGeom>
            <a:noFill/>
            <a:ln>
              <a:noFill/>
            </a:ln>
          </p:spPr>
        </p:pic>
        <p:pic>
          <p:nvPicPr>
            <p:cNvPr descr="si.png" id="108" name="Google Shape;108;g11ec82655b6_2_251"/>
            <p:cNvPicPr preferRelativeResize="0"/>
            <p:nvPr/>
          </p:nvPicPr>
          <p:blipFill rotWithShape="1">
            <a:blip r:embed="rId28">
              <a:alphaModFix/>
            </a:blip>
            <a:srcRect b="0" l="0" r="0" t="0"/>
            <a:stretch/>
          </p:blipFill>
          <p:spPr>
            <a:xfrm>
              <a:off x="10128174" y="4469696"/>
              <a:ext cx="217284" cy="143656"/>
            </a:xfrm>
            <a:prstGeom prst="rect">
              <a:avLst/>
            </a:prstGeom>
            <a:noFill/>
            <a:ln>
              <a:noFill/>
            </a:ln>
          </p:spPr>
        </p:pic>
      </p:grpSp>
    </p:spTree>
  </p:cSld>
  <p:clrMap accent1="accent1" accent2="accent2" accent3="accent3" accent4="accent4" accent5="accent5" accent6="accent6" bg1="lt1" bg2="dk2" tx1="dk1" tx2="lt2" folHlink="folHlink" hlink="hlink"/>
  <p:sldLayoutIdLst>
    <p:sldLayoutId id="2147483658" r:id="rId29"/>
    <p:sldLayoutId id="2147483659" r:id="rId30"/>
    <p:sldLayoutId id="2147483660" r:id="rId31"/>
    <p:sldLayoutId id="2147483661" r:id="rId32"/>
    <p:sldLayoutId id="2147483662" r:id="rId33"/>
    <p:sldLayoutId id="2147483663" r:id="rId34"/>
    <p:sldLayoutId id="2147483664" r:id="rId35"/>
    <p:sldLayoutId id="2147483665" r:id="rId36"/>
    <p:sldLayoutId id="2147483666" r:id="rId37"/>
    <p:sldLayoutId id="2147483667" r:id="rId38"/>
    <p:sldLayoutId id="2147483668" r:id="rId39"/>
    <p:sldLayoutId id="2147483669" r:id="rId40"/>
    <p:sldLayoutId id="2147483670" r:id="rId4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6" name="Shape 216"/>
        <p:cNvGrpSpPr/>
        <p:nvPr/>
      </p:nvGrpSpPr>
      <p:grpSpPr>
        <a:xfrm>
          <a:off x="0" y="0"/>
          <a:ext cx="0" cy="0"/>
          <a:chOff x="0" y="0"/>
          <a:chExt cx="0" cy="0"/>
        </a:xfrm>
      </p:grpSpPr>
      <p:sp>
        <p:nvSpPr>
          <p:cNvPr id="217" name="Google Shape;217;g12046483306_12_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18" name="Google Shape;218;g12046483306_12_0"/>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219" name="Google Shape;219;g12046483306_12_0"/>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20" name="Google Shape;220;g12046483306_12_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21" name="Google Shape;221;g12046483306_12_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2" r:id="rId3"/>
    <p:sldLayoutId id="2147483673" r:id="rId4"/>
    <p:sldLayoutId id="2147483674" r:id="rId5"/>
    <p:sldLayoutId id="2147483675" r:id="rId6"/>
    <p:sldLayoutId id="2147483676" r:id="rId7"/>
    <p:sldLayoutId id="2147483677" r:id="rId8"/>
    <p:sldLayoutId id="2147483678"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8" name="Shape 278"/>
        <p:cNvGrpSpPr/>
        <p:nvPr/>
      </p:nvGrpSpPr>
      <p:grpSpPr>
        <a:xfrm>
          <a:off x="0" y="0"/>
          <a:ext cx="0" cy="0"/>
          <a:chOff x="0" y="0"/>
          <a:chExt cx="0" cy="0"/>
        </a:xfrm>
      </p:grpSpPr>
      <p:sp>
        <p:nvSpPr>
          <p:cNvPr id="279" name="Google Shape;279;g11f1ced136f_2_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80" name="Google Shape;280;g11f1ced136f_2_0"/>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281" name="Google Shape;281;g11f1ced136f_2_0"/>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82" name="Google Shape;282;g11f1ced136f_2_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83" name="Google Shape;283;g11f1ced136f_2_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80" r:id="rId3"/>
    <p:sldLayoutId id="2147483681" r:id="rId4"/>
    <p:sldLayoutId id="2147483682" r:id="rId5"/>
    <p:sldLayoutId id="2147483683" r:id="rId6"/>
    <p:sldLayoutId id="2147483684" r:id="rId7"/>
    <p:sldLayoutId id="214748368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1" name="Shape 351"/>
        <p:cNvGrpSpPr/>
        <p:nvPr/>
      </p:nvGrpSpPr>
      <p:grpSpPr>
        <a:xfrm>
          <a:off x="0" y="0"/>
          <a:ext cx="0" cy="0"/>
          <a:chOff x="0" y="0"/>
          <a:chExt cx="0" cy="0"/>
        </a:xfrm>
      </p:grpSpPr>
      <p:sp>
        <p:nvSpPr>
          <p:cNvPr id="352" name="Google Shape;352;g11f66719689_6_0"/>
          <p:cNvSpPr txBox="1"/>
          <p:nvPr>
            <p:ph idx="1" type="body"/>
          </p:nvPr>
        </p:nvSpPr>
        <p:spPr>
          <a:xfrm>
            <a:off x="230400" y="969600"/>
            <a:ext cx="11664000" cy="50976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119000"/>
              </a:lnSpc>
              <a:spcBef>
                <a:spcPts val="500"/>
              </a:spcBef>
              <a:spcAft>
                <a:spcPts val="0"/>
              </a:spcAft>
              <a:buClr>
                <a:schemeClr val="accent1"/>
              </a:buClr>
              <a:buSzPts val="2400"/>
              <a:buFont typeface="Arial"/>
              <a:buNone/>
              <a:defRPr b="0" i="0" sz="2400" u="none" cap="none" strike="noStrike">
                <a:solidFill>
                  <a:schemeClr val="lt2"/>
                </a:solidFill>
                <a:latin typeface="Arial"/>
                <a:ea typeface="Arial"/>
                <a:cs typeface="Arial"/>
                <a:sym typeface="Arial"/>
              </a:defRPr>
            </a:lvl1pPr>
            <a:lvl2pPr indent="-228600" lvl="1" marL="914400" marR="0" rtl="0" algn="l">
              <a:lnSpc>
                <a:spcPct val="119000"/>
              </a:lnSpc>
              <a:spcBef>
                <a:spcPts val="500"/>
              </a:spcBef>
              <a:spcAft>
                <a:spcPts val="0"/>
              </a:spcAft>
              <a:buClr>
                <a:schemeClr val="accent1"/>
              </a:buClr>
              <a:buSzPts val="2400"/>
              <a:buFont typeface="Verdana"/>
              <a:buNone/>
              <a:defRPr b="0" i="0" sz="2400" u="none" cap="none" strike="noStrike">
                <a:solidFill>
                  <a:schemeClr val="lt2"/>
                </a:solidFill>
                <a:latin typeface="Arial"/>
                <a:ea typeface="Arial"/>
                <a:cs typeface="Arial"/>
                <a:sym typeface="Arial"/>
              </a:defRPr>
            </a:lvl2pPr>
            <a:lvl3pPr indent="-228600" lvl="2" marL="1371600" marR="0" rtl="0" algn="l">
              <a:lnSpc>
                <a:spcPct val="119000"/>
              </a:lnSpc>
              <a:spcBef>
                <a:spcPts val="500"/>
              </a:spcBef>
              <a:spcAft>
                <a:spcPts val="0"/>
              </a:spcAft>
              <a:buClr>
                <a:schemeClr val="accent1"/>
              </a:buClr>
              <a:buSzPts val="2400"/>
              <a:buFont typeface="Verdana"/>
              <a:buNone/>
              <a:defRPr b="0" i="0" sz="2400" u="none" cap="none" strike="noStrike">
                <a:solidFill>
                  <a:schemeClr val="lt2"/>
                </a:solidFill>
                <a:latin typeface="Arial"/>
                <a:ea typeface="Arial"/>
                <a:cs typeface="Arial"/>
                <a:sym typeface="Arial"/>
              </a:defRPr>
            </a:lvl3pPr>
            <a:lvl4pPr indent="-228600" lvl="3" marL="1828800" marR="0" rtl="0" algn="l">
              <a:lnSpc>
                <a:spcPct val="119000"/>
              </a:lnSpc>
              <a:spcBef>
                <a:spcPts val="500"/>
              </a:spcBef>
              <a:spcAft>
                <a:spcPts val="0"/>
              </a:spcAft>
              <a:buClr>
                <a:schemeClr val="accent1"/>
              </a:buClr>
              <a:buSzPts val="2400"/>
              <a:buFont typeface="Verdana"/>
              <a:buNone/>
              <a:defRPr b="0" i="0" sz="2400" u="none" cap="none" strike="noStrike">
                <a:solidFill>
                  <a:schemeClr val="lt2"/>
                </a:solidFill>
                <a:latin typeface="Arial"/>
                <a:ea typeface="Arial"/>
                <a:cs typeface="Arial"/>
                <a:sym typeface="Arial"/>
              </a:defRPr>
            </a:lvl4pPr>
            <a:lvl5pPr indent="-228600" lvl="4" marL="2286000" marR="0" rtl="0" algn="l">
              <a:lnSpc>
                <a:spcPct val="119000"/>
              </a:lnSpc>
              <a:spcBef>
                <a:spcPts val="500"/>
              </a:spcBef>
              <a:spcAft>
                <a:spcPts val="0"/>
              </a:spcAft>
              <a:buClr>
                <a:schemeClr val="accent1"/>
              </a:buClr>
              <a:buSzPts val="2400"/>
              <a:buFont typeface="Verdana"/>
              <a:buNone/>
              <a:defRPr b="0" i="0" sz="2400" u="none" cap="none" strike="noStrike">
                <a:solidFill>
                  <a:schemeClr val="lt2"/>
                </a:solidFill>
                <a:latin typeface="Arial"/>
                <a:ea typeface="Arial"/>
                <a:cs typeface="Arial"/>
                <a:sym typeface="Arial"/>
              </a:defRPr>
            </a:lvl5pPr>
            <a:lvl6pPr indent="-361950" lvl="5" marL="2743200" marR="0" rtl="0" algn="l">
              <a:lnSpc>
                <a:spcPct val="119000"/>
              </a:lnSpc>
              <a:spcBef>
                <a:spcPts val="400"/>
              </a:spcBef>
              <a:spcAft>
                <a:spcPts val="0"/>
              </a:spcAft>
              <a:buClr>
                <a:schemeClr val="accent1"/>
              </a:buClr>
              <a:buSzPts val="2100"/>
              <a:buFont typeface="Verdana"/>
              <a:buChar char="–"/>
              <a:defRPr b="0" i="0" sz="2100" u="none" cap="none" strike="noStrike">
                <a:solidFill>
                  <a:schemeClr val="lt2"/>
                </a:solidFill>
                <a:latin typeface="Verdana"/>
                <a:ea typeface="Verdana"/>
                <a:cs typeface="Verdana"/>
                <a:sym typeface="Verdana"/>
              </a:defRPr>
            </a:lvl6pPr>
            <a:lvl7pPr indent="-361950" lvl="6" marL="3200400" marR="0" rtl="0" algn="l">
              <a:lnSpc>
                <a:spcPct val="119000"/>
              </a:lnSpc>
              <a:spcBef>
                <a:spcPts val="400"/>
              </a:spcBef>
              <a:spcAft>
                <a:spcPts val="0"/>
              </a:spcAft>
              <a:buClr>
                <a:schemeClr val="accent1"/>
              </a:buClr>
              <a:buSzPts val="2100"/>
              <a:buFont typeface="Verdana"/>
              <a:buChar char="–"/>
              <a:defRPr b="0" i="0" sz="2100" u="none" cap="none" strike="noStrike">
                <a:solidFill>
                  <a:schemeClr val="lt2"/>
                </a:solidFill>
                <a:latin typeface="Verdana"/>
                <a:ea typeface="Verdana"/>
                <a:cs typeface="Verdana"/>
                <a:sym typeface="Verdana"/>
              </a:defRPr>
            </a:lvl7pPr>
            <a:lvl8pPr indent="-361950" lvl="7" marL="3657600" marR="0" rtl="0" algn="l">
              <a:lnSpc>
                <a:spcPct val="119000"/>
              </a:lnSpc>
              <a:spcBef>
                <a:spcPts val="400"/>
              </a:spcBef>
              <a:spcAft>
                <a:spcPts val="0"/>
              </a:spcAft>
              <a:buClr>
                <a:schemeClr val="accent1"/>
              </a:buClr>
              <a:buSzPts val="2100"/>
              <a:buFont typeface="Verdana"/>
              <a:buChar char="–"/>
              <a:defRPr b="0" i="0" sz="2100" u="none" cap="none" strike="noStrike">
                <a:solidFill>
                  <a:schemeClr val="lt2"/>
                </a:solidFill>
                <a:latin typeface="Verdana"/>
                <a:ea typeface="Verdana"/>
                <a:cs typeface="Verdana"/>
                <a:sym typeface="Verdana"/>
              </a:defRPr>
            </a:lvl8pPr>
            <a:lvl9pPr indent="-361950" lvl="8" marL="4114800" marR="0" rtl="0" algn="l">
              <a:lnSpc>
                <a:spcPct val="119000"/>
              </a:lnSpc>
              <a:spcBef>
                <a:spcPts val="400"/>
              </a:spcBef>
              <a:spcAft>
                <a:spcPts val="0"/>
              </a:spcAft>
              <a:buClr>
                <a:schemeClr val="accent1"/>
              </a:buClr>
              <a:buSzPts val="2100"/>
              <a:buFont typeface="Verdana"/>
              <a:buChar char="–"/>
              <a:defRPr b="0" i="0" sz="2100" u="none" cap="none" strike="noStrike">
                <a:solidFill>
                  <a:schemeClr val="lt2"/>
                </a:solidFill>
                <a:latin typeface="Verdana"/>
                <a:ea typeface="Verdana"/>
                <a:cs typeface="Verdana"/>
                <a:sym typeface="Verdana"/>
              </a:defRPr>
            </a:lvl9pPr>
          </a:lstStyle>
          <a:p/>
        </p:txBody>
      </p:sp>
      <p:sp>
        <p:nvSpPr>
          <p:cNvPr id="353" name="Google Shape;353;g11f66719689_6_0"/>
          <p:cNvSpPr txBox="1"/>
          <p:nvPr/>
        </p:nvSpPr>
        <p:spPr>
          <a:xfrm>
            <a:off x="770885" y="447363"/>
            <a:ext cx="6688667" cy="285751"/>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Verdana"/>
              <a:ea typeface="Verdana"/>
              <a:cs typeface="Verdana"/>
              <a:sym typeface="Verdana"/>
            </a:endParaRPr>
          </a:p>
        </p:txBody>
      </p:sp>
      <p:sp>
        <p:nvSpPr>
          <p:cNvPr id="354" name="Google Shape;354;g11f66719689_6_0"/>
          <p:cNvSpPr txBox="1"/>
          <p:nvPr>
            <p:ph type="title"/>
          </p:nvPr>
        </p:nvSpPr>
        <p:spPr>
          <a:xfrm>
            <a:off x="190780" y="116792"/>
            <a:ext cx="10193108" cy="738664"/>
          </a:xfrm>
          <a:prstGeom prst="rect">
            <a:avLst/>
          </a:prstGeom>
          <a:noFill/>
          <a:ln>
            <a:noFill/>
          </a:ln>
        </p:spPr>
        <p:txBody>
          <a:bodyPr anchorCtr="0" anchor="ctr" bIns="60925" lIns="121900" spcFirstLastPara="1" rIns="121900" wrap="square" tIns="60925">
            <a:spAutoFit/>
          </a:bodyPr>
          <a:lstStyle>
            <a:lvl1pPr lvl="0" marR="0" rtl="0" algn="l">
              <a:lnSpc>
                <a:spcPct val="100000"/>
              </a:lnSpc>
              <a:spcBef>
                <a:spcPts val="0"/>
              </a:spcBef>
              <a:spcAft>
                <a:spcPts val="0"/>
              </a:spcAft>
              <a:buClr>
                <a:srgbClr val="000000"/>
              </a:buClr>
              <a:buSzPts val="1900"/>
              <a:buFont typeface="Arial"/>
              <a:buNone/>
              <a:defRPr b="1" i="0" sz="4000" u="none" cap="none" strike="noStrike">
                <a:solidFill>
                  <a:srgbClr val="003249"/>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1" i="0" sz="2900" u="none" cap="none" strike="noStrike">
                <a:solidFill>
                  <a:schemeClr val="lt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900"/>
              <a:buFont typeface="Arial"/>
              <a:buNone/>
              <a:defRPr b="1" i="0" sz="2900" u="none" cap="none" strike="noStrike">
                <a:solidFill>
                  <a:schemeClr val="lt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900"/>
              <a:buFont typeface="Arial"/>
              <a:buNone/>
              <a:defRPr b="1" i="0" sz="2900" u="none" cap="none" strike="noStrike">
                <a:solidFill>
                  <a:schemeClr val="lt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900"/>
              <a:buFont typeface="Arial"/>
              <a:buNone/>
              <a:defRPr b="1" i="0" sz="2900" u="none" cap="none" strike="noStrike">
                <a:solidFill>
                  <a:schemeClr val="lt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900"/>
              <a:buFont typeface="Arial"/>
              <a:buNone/>
              <a:defRPr b="1" i="0" sz="2900" u="none" cap="none" strike="noStrike">
                <a:solidFill>
                  <a:schemeClr val="lt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900"/>
              <a:buFont typeface="Arial"/>
              <a:buNone/>
              <a:defRPr b="1" i="0" sz="2900" u="none" cap="none" strike="noStrike">
                <a:solidFill>
                  <a:schemeClr val="lt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900"/>
              <a:buFont typeface="Arial"/>
              <a:buNone/>
              <a:defRPr b="1" i="0" sz="2900" u="none" cap="none" strike="noStrike">
                <a:solidFill>
                  <a:schemeClr val="lt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900"/>
              <a:buFont typeface="Arial"/>
              <a:buNone/>
              <a:defRPr b="1" i="0" sz="2900" u="none" cap="none" strike="noStrike">
                <a:solidFill>
                  <a:schemeClr val="lt1"/>
                </a:solidFill>
                <a:latin typeface="Verdana"/>
                <a:ea typeface="Verdana"/>
                <a:cs typeface="Verdana"/>
                <a:sym typeface="Verdana"/>
              </a:defRPr>
            </a:lvl9pPr>
          </a:lstStyle>
          <a:p/>
        </p:txBody>
      </p:sp>
      <p:pic>
        <p:nvPicPr>
          <p:cNvPr id="355" name="Google Shape;355;g11f66719689_6_0"/>
          <p:cNvPicPr preferRelativeResize="0"/>
          <p:nvPr/>
        </p:nvPicPr>
        <p:blipFill rotWithShape="1">
          <a:blip r:embed="rId1">
            <a:alphaModFix/>
          </a:blip>
          <a:srcRect b="23122" l="0" r="0" t="-1"/>
          <a:stretch/>
        </p:blipFill>
        <p:spPr>
          <a:xfrm>
            <a:off x="10383889" y="207247"/>
            <a:ext cx="1613941" cy="672000"/>
          </a:xfrm>
          <a:prstGeom prst="rect">
            <a:avLst/>
          </a:prstGeom>
          <a:noFill/>
          <a:ln>
            <a:noFill/>
          </a:ln>
        </p:spPr>
      </p:pic>
      <p:pic>
        <p:nvPicPr>
          <p:cNvPr descr="PPT_Footer.jpg" id="356" name="Google Shape;356;g11f66719689_6_0"/>
          <p:cNvPicPr preferRelativeResize="0"/>
          <p:nvPr/>
        </p:nvPicPr>
        <p:blipFill rotWithShape="1">
          <a:blip r:embed="rId2">
            <a:alphaModFix/>
          </a:blip>
          <a:srcRect b="0" l="0" r="0" t="0"/>
          <a:stretch/>
        </p:blipFill>
        <p:spPr>
          <a:xfrm>
            <a:off x="0" y="6369049"/>
            <a:ext cx="12192000" cy="488951"/>
          </a:xfrm>
          <a:prstGeom prst="rect">
            <a:avLst/>
          </a:prstGeom>
          <a:noFill/>
          <a:ln>
            <a:noFill/>
          </a:ln>
        </p:spPr>
      </p:pic>
      <p:sp>
        <p:nvSpPr>
          <p:cNvPr id="357" name="Google Shape;357;g11f66719689_6_0"/>
          <p:cNvSpPr txBox="1"/>
          <p:nvPr/>
        </p:nvSpPr>
        <p:spPr>
          <a:xfrm>
            <a:off x="220800" y="6100800"/>
            <a:ext cx="6688667" cy="285751"/>
          </a:xfrm>
          <a:prstGeom prst="rect">
            <a:avLst/>
          </a:prstGeom>
          <a:noFill/>
          <a:ln>
            <a:noFill/>
          </a:ln>
        </p:spPr>
        <p:txBody>
          <a:bodyPr anchorCtr="0" anchor="t" bIns="60925" lIns="0" spcFirstLastPara="1" rIns="121900" wrap="square" tIns="609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3F3F3F"/>
                </a:solidFill>
                <a:latin typeface="Verdana"/>
                <a:ea typeface="Verdana"/>
                <a:cs typeface="Verdana"/>
                <a:sym typeface="Verdana"/>
              </a:rPr>
              <a:t>ESA UNCLASSIFIED - For Official Use</a:t>
            </a:r>
            <a:endParaRPr b="0" i="0" sz="1100" u="none" cap="none" strike="noStrike">
              <a:solidFill>
                <a:srgbClr val="3F3F3F"/>
              </a:solidFill>
              <a:latin typeface="Verdana"/>
              <a:ea typeface="Verdana"/>
              <a:cs typeface="Verdana"/>
              <a:sym typeface="Verdana"/>
            </a:endParaRPr>
          </a:p>
        </p:txBody>
      </p:sp>
      <p:sp>
        <p:nvSpPr>
          <p:cNvPr id="358" name="Google Shape;358;g11f66719689_6_0"/>
          <p:cNvSpPr txBox="1"/>
          <p:nvPr/>
        </p:nvSpPr>
        <p:spPr>
          <a:xfrm>
            <a:off x="5973785" y="6107603"/>
            <a:ext cx="6027299" cy="551203"/>
          </a:xfrm>
          <a:prstGeom prst="rect">
            <a:avLst/>
          </a:prstGeom>
          <a:noFill/>
          <a:ln>
            <a:noFill/>
          </a:ln>
        </p:spPr>
        <p:txBody>
          <a:bodyPr anchorCtr="0" anchor="t" bIns="60925" lIns="121900" spcFirstLastPara="1" rIns="0" wrap="square" tIns="60925">
            <a:noAutofit/>
          </a:bodyPr>
          <a:lstStyle/>
          <a:p>
            <a:pPr indent="0" lvl="0" marL="0" marR="0" rtl="0" algn="r">
              <a:lnSpc>
                <a:spcPct val="100000"/>
              </a:lnSpc>
              <a:spcBef>
                <a:spcPts val="0"/>
              </a:spcBef>
              <a:spcAft>
                <a:spcPts val="0"/>
              </a:spcAft>
              <a:buClr>
                <a:srgbClr val="000000"/>
              </a:buClr>
              <a:buSzPts val="1100"/>
              <a:buFont typeface="Arial"/>
              <a:buNone/>
            </a:pPr>
            <a:r>
              <a:rPr b="0" i="0" lang="en-GB" sz="1100" u="none" cap="none" strike="noStrike">
                <a:solidFill>
                  <a:schemeClr val="lt2"/>
                </a:solidFill>
                <a:latin typeface="Verdana"/>
                <a:ea typeface="Verdana"/>
                <a:cs typeface="Verdana"/>
                <a:sym typeface="Verdana"/>
              </a:rPr>
              <a:t>FM Seifert | </a:t>
            </a:r>
            <a:r>
              <a:rPr lang="en-GB" sz="1100">
                <a:solidFill>
                  <a:schemeClr val="lt2"/>
                </a:solidFill>
                <a:latin typeface="Verdana"/>
                <a:ea typeface="Verdana"/>
                <a:cs typeface="Verdana"/>
                <a:sym typeface="Verdana"/>
              </a:rPr>
              <a:t>28</a:t>
            </a:r>
            <a:r>
              <a:rPr b="0" i="0" lang="en-GB" sz="1100" u="none" cap="none" strike="noStrike">
                <a:solidFill>
                  <a:schemeClr val="lt2"/>
                </a:solidFill>
                <a:latin typeface="Verdana"/>
                <a:ea typeface="Verdana"/>
                <a:cs typeface="Verdana"/>
                <a:sym typeface="Verdana"/>
              </a:rPr>
              <a:t>/</a:t>
            </a:r>
            <a:r>
              <a:rPr lang="en-GB" sz="1100">
                <a:solidFill>
                  <a:schemeClr val="lt2"/>
                </a:solidFill>
                <a:latin typeface="Verdana"/>
                <a:ea typeface="Verdana"/>
                <a:cs typeface="Verdana"/>
                <a:sym typeface="Verdana"/>
              </a:rPr>
              <a:t>03</a:t>
            </a:r>
            <a:r>
              <a:rPr b="0" i="0" lang="en-GB" sz="1100" u="none" cap="none" strike="noStrike">
                <a:solidFill>
                  <a:schemeClr val="lt2"/>
                </a:solidFill>
                <a:latin typeface="Verdana"/>
                <a:ea typeface="Verdana"/>
                <a:cs typeface="Verdana"/>
                <a:sym typeface="Verdana"/>
              </a:rPr>
              <a:t>/202</a:t>
            </a:r>
            <a:r>
              <a:rPr lang="en-GB" sz="1100">
                <a:solidFill>
                  <a:schemeClr val="lt2"/>
                </a:solidFill>
                <a:latin typeface="Verdana"/>
                <a:ea typeface="Verdana"/>
                <a:cs typeface="Verdana"/>
                <a:sym typeface="Verdana"/>
              </a:rPr>
              <a:t>2</a:t>
            </a:r>
            <a:r>
              <a:rPr b="0" i="0" lang="en-GB" sz="1100" u="none" cap="none" strike="noStrike">
                <a:solidFill>
                  <a:schemeClr val="lt2"/>
                </a:solidFill>
                <a:latin typeface="Verdana"/>
                <a:ea typeface="Verdana"/>
                <a:cs typeface="Verdana"/>
                <a:sym typeface="Verdana"/>
              </a:rPr>
              <a:t> | Slide  </a:t>
            </a:r>
            <a:fld id="{00000000-1234-1234-1234-123412341234}" type="slidenum">
              <a:rPr b="0" i="0" lang="en-GB" sz="1100" u="none" cap="none" strike="noStrike">
                <a:solidFill>
                  <a:schemeClr val="lt2"/>
                </a:solidFill>
                <a:latin typeface="Verdana"/>
                <a:ea typeface="Verdana"/>
                <a:cs typeface="Verdana"/>
                <a:sym typeface="Verdana"/>
              </a:rPr>
              <a:t>‹#›</a:t>
            </a:fld>
            <a:endParaRPr b="0" i="0" sz="1100" u="none" cap="none" strike="noStrike">
              <a:solidFill>
                <a:schemeClr val="lt2"/>
              </a:solidFill>
              <a:latin typeface="Verdana"/>
              <a:ea typeface="Verdana"/>
              <a:cs typeface="Verdana"/>
              <a:sym typeface="Verdana"/>
            </a:endParaRPr>
          </a:p>
        </p:txBody>
      </p:sp>
      <p:grpSp>
        <p:nvGrpSpPr>
          <p:cNvPr id="359" name="Google Shape;359;g11f66719689_6_0"/>
          <p:cNvGrpSpPr/>
          <p:nvPr/>
        </p:nvGrpSpPr>
        <p:grpSpPr>
          <a:xfrm>
            <a:off x="229692" y="6544009"/>
            <a:ext cx="9102221" cy="148692"/>
            <a:chOff x="172269" y="6621494"/>
            <a:chExt cx="6826666" cy="111519"/>
          </a:xfrm>
        </p:grpSpPr>
        <p:pic>
          <p:nvPicPr>
            <p:cNvPr descr="at.png" id="360" name="Google Shape;360;g11f66719689_6_0"/>
            <p:cNvPicPr preferRelativeResize="0"/>
            <p:nvPr/>
          </p:nvPicPr>
          <p:blipFill rotWithShape="1">
            <a:blip r:embed="rId3">
              <a:alphaModFix/>
            </a:blip>
            <a:srcRect b="0" l="0" r="0" t="0"/>
            <a:stretch/>
          </p:blipFill>
          <p:spPr>
            <a:xfrm>
              <a:off x="172269" y="6624669"/>
              <a:ext cx="163906" cy="108344"/>
            </a:xfrm>
            <a:prstGeom prst="rect">
              <a:avLst/>
            </a:prstGeom>
            <a:noFill/>
            <a:ln>
              <a:noFill/>
            </a:ln>
          </p:spPr>
        </p:pic>
        <p:pic>
          <p:nvPicPr>
            <p:cNvPr descr="be.png" id="361" name="Google Shape;361;g11f66719689_6_0"/>
            <p:cNvPicPr preferRelativeResize="0"/>
            <p:nvPr/>
          </p:nvPicPr>
          <p:blipFill rotWithShape="1">
            <a:blip r:embed="rId4">
              <a:alphaModFix/>
            </a:blip>
            <a:srcRect b="0" l="0" r="0" t="0"/>
            <a:stretch/>
          </p:blipFill>
          <p:spPr>
            <a:xfrm>
              <a:off x="450797" y="6624669"/>
              <a:ext cx="163906" cy="108344"/>
            </a:xfrm>
            <a:prstGeom prst="rect">
              <a:avLst/>
            </a:prstGeom>
            <a:noFill/>
            <a:ln>
              <a:noFill/>
            </a:ln>
          </p:spPr>
        </p:pic>
        <p:pic>
          <p:nvPicPr>
            <p:cNvPr descr="ca.png" id="362" name="Google Shape;362;g11f66719689_6_0"/>
            <p:cNvPicPr preferRelativeResize="0"/>
            <p:nvPr/>
          </p:nvPicPr>
          <p:blipFill rotWithShape="1">
            <a:blip r:embed="rId5">
              <a:alphaModFix/>
            </a:blip>
            <a:srcRect b="0" l="0" r="0" t="0"/>
            <a:stretch/>
          </p:blipFill>
          <p:spPr>
            <a:xfrm>
              <a:off x="6835029" y="6621494"/>
              <a:ext cx="163906" cy="108344"/>
            </a:xfrm>
            <a:prstGeom prst="rect">
              <a:avLst/>
            </a:prstGeom>
            <a:noFill/>
            <a:ln>
              <a:noFill/>
            </a:ln>
          </p:spPr>
        </p:pic>
        <p:pic>
          <p:nvPicPr>
            <p:cNvPr descr="ch.png" id="363" name="Google Shape;363;g11f66719689_6_0"/>
            <p:cNvPicPr preferRelativeResize="0"/>
            <p:nvPr/>
          </p:nvPicPr>
          <p:blipFill rotWithShape="1">
            <a:blip r:embed="rId6">
              <a:alphaModFix/>
            </a:blip>
            <a:srcRect b="0" l="0" r="0" t="0"/>
            <a:stretch/>
          </p:blipFill>
          <p:spPr>
            <a:xfrm>
              <a:off x="5755667" y="6624669"/>
              <a:ext cx="163906" cy="108344"/>
            </a:xfrm>
            <a:prstGeom prst="rect">
              <a:avLst/>
            </a:prstGeom>
            <a:noFill/>
            <a:ln>
              <a:noFill/>
            </a:ln>
          </p:spPr>
        </p:pic>
        <p:pic>
          <p:nvPicPr>
            <p:cNvPr descr="cz.png" id="364" name="Google Shape;364;g11f66719689_6_0"/>
            <p:cNvPicPr preferRelativeResize="0"/>
            <p:nvPr/>
          </p:nvPicPr>
          <p:blipFill rotWithShape="1">
            <a:blip r:embed="rId7">
              <a:alphaModFix/>
            </a:blip>
            <a:srcRect b="0" l="0" r="0" t="0"/>
            <a:stretch/>
          </p:blipFill>
          <p:spPr>
            <a:xfrm>
              <a:off x="731531" y="6624669"/>
              <a:ext cx="163906" cy="108344"/>
            </a:xfrm>
            <a:prstGeom prst="rect">
              <a:avLst/>
            </a:prstGeom>
            <a:noFill/>
            <a:ln>
              <a:noFill/>
            </a:ln>
          </p:spPr>
        </p:pic>
        <p:pic>
          <p:nvPicPr>
            <p:cNvPr descr="de.png" id="365" name="Google Shape;365;g11f66719689_6_0"/>
            <p:cNvPicPr preferRelativeResize="0"/>
            <p:nvPr/>
          </p:nvPicPr>
          <p:blipFill rotWithShape="1">
            <a:blip r:embed="rId8">
              <a:alphaModFix/>
            </a:blip>
            <a:srcRect b="0" l="0" r="0" t="0"/>
            <a:stretch/>
          </p:blipFill>
          <p:spPr>
            <a:xfrm>
              <a:off x="2130472" y="6624669"/>
              <a:ext cx="163906" cy="108344"/>
            </a:xfrm>
            <a:prstGeom prst="rect">
              <a:avLst/>
            </a:prstGeom>
            <a:noFill/>
            <a:ln>
              <a:noFill/>
            </a:ln>
          </p:spPr>
        </p:pic>
        <p:pic>
          <p:nvPicPr>
            <p:cNvPr descr="dk.png" id="366" name="Google Shape;366;g11f66719689_6_0"/>
            <p:cNvPicPr preferRelativeResize="0"/>
            <p:nvPr/>
          </p:nvPicPr>
          <p:blipFill rotWithShape="1">
            <a:blip r:embed="rId9">
              <a:alphaModFix/>
            </a:blip>
            <a:srcRect b="0" l="0" r="0" t="0"/>
            <a:stretch/>
          </p:blipFill>
          <p:spPr>
            <a:xfrm>
              <a:off x="1009766" y="6624669"/>
              <a:ext cx="163906" cy="108344"/>
            </a:xfrm>
            <a:prstGeom prst="rect">
              <a:avLst/>
            </a:prstGeom>
            <a:noFill/>
            <a:ln>
              <a:noFill/>
            </a:ln>
          </p:spPr>
        </p:pic>
        <p:pic>
          <p:nvPicPr>
            <p:cNvPr descr="ee.png" id="367" name="Google Shape;367;g11f66719689_6_0"/>
            <p:cNvPicPr preferRelativeResize="0"/>
            <p:nvPr/>
          </p:nvPicPr>
          <p:blipFill rotWithShape="1">
            <a:blip r:embed="rId10">
              <a:alphaModFix/>
            </a:blip>
            <a:srcRect b="0" l="0" r="0" t="0"/>
            <a:stretch/>
          </p:blipFill>
          <p:spPr>
            <a:xfrm>
              <a:off x="1288298" y="6624669"/>
              <a:ext cx="163906" cy="108344"/>
            </a:xfrm>
            <a:prstGeom prst="rect">
              <a:avLst/>
            </a:prstGeom>
            <a:noFill/>
            <a:ln>
              <a:noFill/>
            </a:ln>
          </p:spPr>
        </p:pic>
        <p:pic>
          <p:nvPicPr>
            <p:cNvPr descr="es.png" id="368" name="Google Shape;368;g11f66719689_6_0"/>
            <p:cNvPicPr preferRelativeResize="0"/>
            <p:nvPr/>
          </p:nvPicPr>
          <p:blipFill rotWithShape="1">
            <a:blip r:embed="rId11">
              <a:alphaModFix/>
            </a:blip>
            <a:srcRect b="0" l="0" r="0" t="0"/>
            <a:stretch/>
          </p:blipFill>
          <p:spPr>
            <a:xfrm>
              <a:off x="5197147" y="6624669"/>
              <a:ext cx="163906" cy="108344"/>
            </a:xfrm>
            <a:prstGeom prst="rect">
              <a:avLst/>
            </a:prstGeom>
            <a:noFill/>
            <a:ln>
              <a:noFill/>
            </a:ln>
          </p:spPr>
        </p:pic>
        <p:pic>
          <p:nvPicPr>
            <p:cNvPr descr="fi.png" id="369" name="Google Shape;369;g11f66719689_6_0"/>
            <p:cNvPicPr preferRelativeResize="0"/>
            <p:nvPr/>
          </p:nvPicPr>
          <p:blipFill rotWithShape="1">
            <a:blip r:embed="rId12">
              <a:alphaModFix/>
            </a:blip>
            <a:srcRect b="0" l="0" r="0" t="0"/>
            <a:stretch/>
          </p:blipFill>
          <p:spPr>
            <a:xfrm>
              <a:off x="1571956" y="6624669"/>
              <a:ext cx="163906" cy="108344"/>
            </a:xfrm>
            <a:prstGeom prst="rect">
              <a:avLst/>
            </a:prstGeom>
            <a:noFill/>
            <a:ln>
              <a:noFill/>
            </a:ln>
          </p:spPr>
        </p:pic>
        <p:pic>
          <p:nvPicPr>
            <p:cNvPr descr="fr.png" id="370" name="Google Shape;370;g11f66719689_6_0"/>
            <p:cNvPicPr preferRelativeResize="0"/>
            <p:nvPr/>
          </p:nvPicPr>
          <p:blipFill rotWithShape="1">
            <a:blip r:embed="rId13">
              <a:alphaModFix/>
            </a:blip>
            <a:srcRect b="0" l="0" r="0" t="0"/>
            <a:stretch/>
          </p:blipFill>
          <p:spPr>
            <a:xfrm>
              <a:off x="1849315" y="6624669"/>
              <a:ext cx="163906" cy="108344"/>
            </a:xfrm>
            <a:prstGeom prst="rect">
              <a:avLst/>
            </a:prstGeom>
            <a:noFill/>
            <a:ln>
              <a:noFill/>
            </a:ln>
          </p:spPr>
        </p:pic>
        <p:pic>
          <p:nvPicPr>
            <p:cNvPr descr="gr.png" id="371" name="Google Shape;371;g11f66719689_6_0"/>
            <p:cNvPicPr preferRelativeResize="0"/>
            <p:nvPr/>
          </p:nvPicPr>
          <p:blipFill rotWithShape="1">
            <a:blip r:embed="rId14">
              <a:alphaModFix/>
            </a:blip>
            <a:srcRect b="0" l="0" r="0" t="0"/>
            <a:stretch/>
          </p:blipFill>
          <p:spPr>
            <a:xfrm>
              <a:off x="2407833" y="6624669"/>
              <a:ext cx="163906" cy="108344"/>
            </a:xfrm>
            <a:prstGeom prst="rect">
              <a:avLst/>
            </a:prstGeom>
            <a:noFill/>
            <a:ln>
              <a:noFill/>
            </a:ln>
          </p:spPr>
        </p:pic>
        <p:pic>
          <p:nvPicPr>
            <p:cNvPr descr="hu.png" id="372" name="Google Shape;372;g11f66719689_6_0"/>
            <p:cNvPicPr preferRelativeResize="0"/>
            <p:nvPr/>
          </p:nvPicPr>
          <p:blipFill rotWithShape="1">
            <a:blip r:embed="rId15">
              <a:alphaModFix/>
            </a:blip>
            <a:srcRect b="0" l="0" r="0" t="0"/>
            <a:stretch/>
          </p:blipFill>
          <p:spPr>
            <a:xfrm>
              <a:off x="2685195" y="6624669"/>
              <a:ext cx="163906" cy="108344"/>
            </a:xfrm>
            <a:prstGeom prst="rect">
              <a:avLst/>
            </a:prstGeom>
            <a:noFill/>
            <a:ln>
              <a:noFill/>
            </a:ln>
          </p:spPr>
        </p:pic>
        <p:pic>
          <p:nvPicPr>
            <p:cNvPr descr="ie.png" id="373" name="Google Shape;373;g11f66719689_6_0"/>
            <p:cNvPicPr preferRelativeResize="0"/>
            <p:nvPr/>
          </p:nvPicPr>
          <p:blipFill rotWithShape="1">
            <a:blip r:embed="rId16">
              <a:alphaModFix/>
            </a:blip>
            <a:srcRect b="0" l="0" r="0" t="0"/>
            <a:stretch/>
          </p:blipFill>
          <p:spPr>
            <a:xfrm>
              <a:off x="2962555" y="6624669"/>
              <a:ext cx="163906" cy="108344"/>
            </a:xfrm>
            <a:prstGeom prst="rect">
              <a:avLst/>
            </a:prstGeom>
            <a:noFill/>
            <a:ln>
              <a:noFill/>
            </a:ln>
          </p:spPr>
        </p:pic>
        <p:pic>
          <p:nvPicPr>
            <p:cNvPr descr="it.png" id="374" name="Google Shape;374;g11f66719689_6_0"/>
            <p:cNvPicPr preferRelativeResize="0"/>
            <p:nvPr/>
          </p:nvPicPr>
          <p:blipFill rotWithShape="1">
            <a:blip r:embed="rId17">
              <a:alphaModFix/>
            </a:blip>
            <a:srcRect b="0" l="0" r="0" t="0"/>
            <a:stretch/>
          </p:blipFill>
          <p:spPr>
            <a:xfrm>
              <a:off x="3239913" y="6624669"/>
              <a:ext cx="163906" cy="108344"/>
            </a:xfrm>
            <a:prstGeom prst="rect">
              <a:avLst/>
            </a:prstGeom>
            <a:noFill/>
            <a:ln>
              <a:noFill/>
            </a:ln>
          </p:spPr>
        </p:pic>
        <p:pic>
          <p:nvPicPr>
            <p:cNvPr descr="lu.png" id="375" name="Google Shape;375;g11f66719689_6_0"/>
            <p:cNvPicPr preferRelativeResize="0"/>
            <p:nvPr/>
          </p:nvPicPr>
          <p:blipFill rotWithShape="1">
            <a:blip r:embed="rId18">
              <a:alphaModFix/>
            </a:blip>
            <a:srcRect b="0" l="0" r="0" t="0"/>
            <a:stretch/>
          </p:blipFill>
          <p:spPr>
            <a:xfrm>
              <a:off x="3518472" y="6624669"/>
              <a:ext cx="163906" cy="108344"/>
            </a:xfrm>
            <a:prstGeom prst="rect">
              <a:avLst/>
            </a:prstGeom>
            <a:noFill/>
            <a:ln>
              <a:noFill/>
            </a:ln>
          </p:spPr>
        </p:pic>
        <p:pic>
          <p:nvPicPr>
            <p:cNvPr descr="nl.png" id="376" name="Google Shape;376;g11f66719689_6_0"/>
            <p:cNvPicPr preferRelativeResize="0"/>
            <p:nvPr/>
          </p:nvPicPr>
          <p:blipFill rotWithShape="1">
            <a:blip r:embed="rId19">
              <a:alphaModFix/>
            </a:blip>
            <a:srcRect b="0" l="0" r="0" t="0"/>
            <a:stretch/>
          </p:blipFill>
          <p:spPr>
            <a:xfrm>
              <a:off x="3799629" y="6624669"/>
              <a:ext cx="163906" cy="108344"/>
            </a:xfrm>
            <a:prstGeom prst="rect">
              <a:avLst/>
            </a:prstGeom>
            <a:noFill/>
            <a:ln>
              <a:noFill/>
            </a:ln>
          </p:spPr>
        </p:pic>
        <p:pic>
          <p:nvPicPr>
            <p:cNvPr descr="no.png" id="377" name="Google Shape;377;g11f66719689_6_0"/>
            <p:cNvPicPr preferRelativeResize="0"/>
            <p:nvPr/>
          </p:nvPicPr>
          <p:blipFill rotWithShape="1">
            <a:blip r:embed="rId20">
              <a:alphaModFix/>
            </a:blip>
            <a:srcRect b="0" l="0" r="0" t="0"/>
            <a:stretch/>
          </p:blipFill>
          <p:spPr>
            <a:xfrm>
              <a:off x="4083387" y="6624669"/>
              <a:ext cx="163906" cy="108344"/>
            </a:xfrm>
            <a:prstGeom prst="rect">
              <a:avLst/>
            </a:prstGeom>
            <a:noFill/>
            <a:ln>
              <a:noFill/>
            </a:ln>
          </p:spPr>
        </p:pic>
        <p:pic>
          <p:nvPicPr>
            <p:cNvPr descr="pl.png" id="378" name="Google Shape;378;g11f66719689_6_0"/>
            <p:cNvPicPr preferRelativeResize="0"/>
            <p:nvPr/>
          </p:nvPicPr>
          <p:blipFill rotWithShape="1">
            <a:blip r:embed="rId21">
              <a:alphaModFix/>
            </a:blip>
            <a:srcRect b="0" l="0" r="0" t="0"/>
            <a:stretch/>
          </p:blipFill>
          <p:spPr>
            <a:xfrm>
              <a:off x="4359447" y="6624669"/>
              <a:ext cx="163906" cy="108344"/>
            </a:xfrm>
            <a:prstGeom prst="rect">
              <a:avLst/>
            </a:prstGeom>
            <a:noFill/>
            <a:ln>
              <a:noFill/>
            </a:ln>
          </p:spPr>
        </p:pic>
        <p:pic>
          <p:nvPicPr>
            <p:cNvPr descr="pt.png" id="379" name="Google Shape;379;g11f66719689_6_0"/>
            <p:cNvPicPr preferRelativeResize="0"/>
            <p:nvPr/>
          </p:nvPicPr>
          <p:blipFill rotWithShape="1">
            <a:blip r:embed="rId22">
              <a:alphaModFix/>
            </a:blip>
            <a:srcRect b="0" l="0" r="0" t="0"/>
            <a:stretch/>
          </p:blipFill>
          <p:spPr>
            <a:xfrm>
              <a:off x="4639303" y="6624669"/>
              <a:ext cx="163906" cy="108344"/>
            </a:xfrm>
            <a:prstGeom prst="rect">
              <a:avLst/>
            </a:prstGeom>
            <a:noFill/>
            <a:ln>
              <a:noFill/>
            </a:ln>
          </p:spPr>
        </p:pic>
        <p:pic>
          <p:nvPicPr>
            <p:cNvPr descr="ro.png" id="380" name="Google Shape;380;g11f66719689_6_0"/>
            <p:cNvPicPr preferRelativeResize="0"/>
            <p:nvPr/>
          </p:nvPicPr>
          <p:blipFill rotWithShape="1">
            <a:blip r:embed="rId23">
              <a:alphaModFix/>
            </a:blip>
            <a:srcRect b="0" l="0" r="0" t="0"/>
            <a:stretch/>
          </p:blipFill>
          <p:spPr>
            <a:xfrm>
              <a:off x="4920460" y="6624669"/>
              <a:ext cx="163906" cy="108344"/>
            </a:xfrm>
            <a:prstGeom prst="rect">
              <a:avLst/>
            </a:prstGeom>
            <a:noFill/>
            <a:ln>
              <a:noFill/>
            </a:ln>
          </p:spPr>
        </p:pic>
        <p:pic>
          <p:nvPicPr>
            <p:cNvPr descr="se.png" id="381" name="Google Shape;381;g11f66719689_6_0"/>
            <p:cNvPicPr preferRelativeResize="0"/>
            <p:nvPr/>
          </p:nvPicPr>
          <p:blipFill rotWithShape="1">
            <a:blip r:embed="rId24">
              <a:alphaModFix/>
            </a:blip>
            <a:srcRect b="0" l="0" r="0" t="0"/>
            <a:stretch/>
          </p:blipFill>
          <p:spPr>
            <a:xfrm>
              <a:off x="5475801" y="6624669"/>
              <a:ext cx="163906" cy="108344"/>
            </a:xfrm>
            <a:prstGeom prst="rect">
              <a:avLst/>
            </a:prstGeom>
            <a:noFill/>
            <a:ln>
              <a:noFill/>
            </a:ln>
          </p:spPr>
        </p:pic>
        <p:pic>
          <p:nvPicPr>
            <p:cNvPr descr="uk.png" id="382" name="Google Shape;382;g11f66719689_6_0"/>
            <p:cNvPicPr preferRelativeResize="0"/>
            <p:nvPr/>
          </p:nvPicPr>
          <p:blipFill rotWithShape="1">
            <a:blip r:embed="rId25">
              <a:alphaModFix/>
            </a:blip>
            <a:srcRect b="0" l="0" r="0" t="0"/>
            <a:stretch/>
          </p:blipFill>
          <p:spPr>
            <a:xfrm>
              <a:off x="6030535" y="6624669"/>
              <a:ext cx="163906" cy="108344"/>
            </a:xfrm>
            <a:prstGeom prst="rect">
              <a:avLst/>
            </a:prstGeom>
            <a:noFill/>
            <a:ln>
              <a:noFill/>
            </a:ln>
          </p:spPr>
        </p:pic>
        <p:pic>
          <p:nvPicPr>
            <p:cNvPr descr="si.png" id="383" name="Google Shape;383;g11f66719689_6_0"/>
            <p:cNvPicPr preferRelativeResize="0"/>
            <p:nvPr/>
          </p:nvPicPr>
          <p:blipFill rotWithShape="1">
            <a:blip r:embed="rId26">
              <a:alphaModFix/>
            </a:blip>
            <a:srcRect b="0" l="0" r="0" t="0"/>
            <a:stretch/>
          </p:blipFill>
          <p:spPr>
            <a:xfrm>
              <a:off x="6435327" y="6623401"/>
              <a:ext cx="163385" cy="108000"/>
            </a:xfrm>
            <a:prstGeom prst="rect">
              <a:avLst/>
            </a:prstGeom>
            <a:noFill/>
            <a:ln>
              <a:noFill/>
            </a:ln>
          </p:spPr>
        </p:pic>
      </p:grpSp>
      <p:pic>
        <p:nvPicPr>
          <p:cNvPr id="384" name="Google Shape;384;g11f66719689_6_0"/>
          <p:cNvPicPr preferRelativeResize="0"/>
          <p:nvPr/>
        </p:nvPicPr>
        <p:blipFill rotWithShape="1">
          <a:blip r:embed="rId27">
            <a:alphaModFix/>
          </a:blip>
          <a:srcRect b="0" l="0" r="0" t="0"/>
          <a:stretch/>
        </p:blipFill>
        <p:spPr>
          <a:xfrm>
            <a:off x="9800217" y="-382012"/>
            <a:ext cx="2793600" cy="1752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8" name="Shape 478"/>
        <p:cNvGrpSpPr/>
        <p:nvPr/>
      </p:nvGrpSpPr>
      <p:grpSpPr>
        <a:xfrm>
          <a:off x="0" y="0"/>
          <a:ext cx="0" cy="0"/>
          <a:chOff x="0" y="0"/>
          <a:chExt cx="0" cy="0"/>
        </a:xfrm>
      </p:grpSpPr>
      <p:sp>
        <p:nvSpPr>
          <p:cNvPr id="479" name="Google Shape;479;g12083680be8_6_0"/>
          <p:cNvSpPr txBox="1"/>
          <p:nvPr>
            <p:ph idx="1" type="body"/>
          </p:nvPr>
        </p:nvSpPr>
        <p:spPr>
          <a:xfrm>
            <a:off x="230400" y="969600"/>
            <a:ext cx="11664000" cy="50976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119000"/>
              </a:lnSpc>
              <a:spcBef>
                <a:spcPts val="500"/>
              </a:spcBef>
              <a:spcAft>
                <a:spcPts val="0"/>
              </a:spcAft>
              <a:buClr>
                <a:schemeClr val="accent1"/>
              </a:buClr>
              <a:buSzPts val="2400"/>
              <a:buFont typeface="Arial"/>
              <a:buNone/>
              <a:defRPr b="0" i="0" sz="2400" u="none" cap="none" strike="noStrike">
                <a:solidFill>
                  <a:schemeClr val="lt2"/>
                </a:solidFill>
                <a:latin typeface="Arial"/>
                <a:ea typeface="Arial"/>
                <a:cs typeface="Arial"/>
                <a:sym typeface="Arial"/>
              </a:defRPr>
            </a:lvl1pPr>
            <a:lvl2pPr indent="-228600" lvl="1" marL="914400" marR="0" rtl="0" algn="l">
              <a:lnSpc>
                <a:spcPct val="119000"/>
              </a:lnSpc>
              <a:spcBef>
                <a:spcPts val="500"/>
              </a:spcBef>
              <a:spcAft>
                <a:spcPts val="0"/>
              </a:spcAft>
              <a:buClr>
                <a:schemeClr val="accent1"/>
              </a:buClr>
              <a:buSzPts val="2400"/>
              <a:buFont typeface="Verdana"/>
              <a:buNone/>
              <a:defRPr b="0" i="0" sz="2400" u="none" cap="none" strike="noStrike">
                <a:solidFill>
                  <a:schemeClr val="lt2"/>
                </a:solidFill>
                <a:latin typeface="Arial"/>
                <a:ea typeface="Arial"/>
                <a:cs typeface="Arial"/>
                <a:sym typeface="Arial"/>
              </a:defRPr>
            </a:lvl2pPr>
            <a:lvl3pPr indent="-228600" lvl="2" marL="1371600" marR="0" rtl="0" algn="l">
              <a:lnSpc>
                <a:spcPct val="119000"/>
              </a:lnSpc>
              <a:spcBef>
                <a:spcPts val="500"/>
              </a:spcBef>
              <a:spcAft>
                <a:spcPts val="0"/>
              </a:spcAft>
              <a:buClr>
                <a:schemeClr val="accent1"/>
              </a:buClr>
              <a:buSzPts val="2400"/>
              <a:buFont typeface="Verdana"/>
              <a:buNone/>
              <a:defRPr b="0" i="0" sz="2400" u="none" cap="none" strike="noStrike">
                <a:solidFill>
                  <a:schemeClr val="lt2"/>
                </a:solidFill>
                <a:latin typeface="Arial"/>
                <a:ea typeface="Arial"/>
                <a:cs typeface="Arial"/>
                <a:sym typeface="Arial"/>
              </a:defRPr>
            </a:lvl3pPr>
            <a:lvl4pPr indent="-228600" lvl="3" marL="1828800" marR="0" rtl="0" algn="l">
              <a:lnSpc>
                <a:spcPct val="119000"/>
              </a:lnSpc>
              <a:spcBef>
                <a:spcPts val="500"/>
              </a:spcBef>
              <a:spcAft>
                <a:spcPts val="0"/>
              </a:spcAft>
              <a:buClr>
                <a:schemeClr val="accent1"/>
              </a:buClr>
              <a:buSzPts val="2400"/>
              <a:buFont typeface="Verdana"/>
              <a:buNone/>
              <a:defRPr b="0" i="0" sz="2400" u="none" cap="none" strike="noStrike">
                <a:solidFill>
                  <a:schemeClr val="lt2"/>
                </a:solidFill>
                <a:latin typeface="Arial"/>
                <a:ea typeface="Arial"/>
                <a:cs typeface="Arial"/>
                <a:sym typeface="Arial"/>
              </a:defRPr>
            </a:lvl4pPr>
            <a:lvl5pPr indent="-228600" lvl="4" marL="2286000" marR="0" rtl="0" algn="l">
              <a:lnSpc>
                <a:spcPct val="119000"/>
              </a:lnSpc>
              <a:spcBef>
                <a:spcPts val="500"/>
              </a:spcBef>
              <a:spcAft>
                <a:spcPts val="0"/>
              </a:spcAft>
              <a:buClr>
                <a:schemeClr val="accent1"/>
              </a:buClr>
              <a:buSzPts val="2400"/>
              <a:buFont typeface="Verdana"/>
              <a:buNone/>
              <a:defRPr b="0" i="0" sz="2400" u="none" cap="none" strike="noStrike">
                <a:solidFill>
                  <a:schemeClr val="lt2"/>
                </a:solidFill>
                <a:latin typeface="Arial"/>
                <a:ea typeface="Arial"/>
                <a:cs typeface="Arial"/>
                <a:sym typeface="Arial"/>
              </a:defRPr>
            </a:lvl5pPr>
            <a:lvl6pPr indent="-361950" lvl="5" marL="2743200" marR="0" rtl="0" algn="l">
              <a:lnSpc>
                <a:spcPct val="119000"/>
              </a:lnSpc>
              <a:spcBef>
                <a:spcPts val="400"/>
              </a:spcBef>
              <a:spcAft>
                <a:spcPts val="0"/>
              </a:spcAft>
              <a:buClr>
                <a:schemeClr val="accent1"/>
              </a:buClr>
              <a:buSzPts val="2100"/>
              <a:buFont typeface="Verdana"/>
              <a:buChar char="–"/>
              <a:defRPr b="0" i="0" sz="2100" u="none" cap="none" strike="noStrike">
                <a:solidFill>
                  <a:schemeClr val="lt2"/>
                </a:solidFill>
                <a:latin typeface="Verdana"/>
                <a:ea typeface="Verdana"/>
                <a:cs typeface="Verdana"/>
                <a:sym typeface="Verdana"/>
              </a:defRPr>
            </a:lvl6pPr>
            <a:lvl7pPr indent="-361950" lvl="6" marL="3200400" marR="0" rtl="0" algn="l">
              <a:lnSpc>
                <a:spcPct val="119000"/>
              </a:lnSpc>
              <a:spcBef>
                <a:spcPts val="400"/>
              </a:spcBef>
              <a:spcAft>
                <a:spcPts val="0"/>
              </a:spcAft>
              <a:buClr>
                <a:schemeClr val="accent1"/>
              </a:buClr>
              <a:buSzPts val="2100"/>
              <a:buFont typeface="Verdana"/>
              <a:buChar char="–"/>
              <a:defRPr b="0" i="0" sz="2100" u="none" cap="none" strike="noStrike">
                <a:solidFill>
                  <a:schemeClr val="lt2"/>
                </a:solidFill>
                <a:latin typeface="Verdana"/>
                <a:ea typeface="Verdana"/>
                <a:cs typeface="Verdana"/>
                <a:sym typeface="Verdana"/>
              </a:defRPr>
            </a:lvl7pPr>
            <a:lvl8pPr indent="-361950" lvl="7" marL="3657600" marR="0" rtl="0" algn="l">
              <a:lnSpc>
                <a:spcPct val="119000"/>
              </a:lnSpc>
              <a:spcBef>
                <a:spcPts val="400"/>
              </a:spcBef>
              <a:spcAft>
                <a:spcPts val="0"/>
              </a:spcAft>
              <a:buClr>
                <a:schemeClr val="accent1"/>
              </a:buClr>
              <a:buSzPts val="2100"/>
              <a:buFont typeface="Verdana"/>
              <a:buChar char="–"/>
              <a:defRPr b="0" i="0" sz="2100" u="none" cap="none" strike="noStrike">
                <a:solidFill>
                  <a:schemeClr val="lt2"/>
                </a:solidFill>
                <a:latin typeface="Verdana"/>
                <a:ea typeface="Verdana"/>
                <a:cs typeface="Verdana"/>
                <a:sym typeface="Verdana"/>
              </a:defRPr>
            </a:lvl8pPr>
            <a:lvl9pPr indent="-361950" lvl="8" marL="4114800" marR="0" rtl="0" algn="l">
              <a:lnSpc>
                <a:spcPct val="119000"/>
              </a:lnSpc>
              <a:spcBef>
                <a:spcPts val="400"/>
              </a:spcBef>
              <a:spcAft>
                <a:spcPts val="0"/>
              </a:spcAft>
              <a:buClr>
                <a:schemeClr val="accent1"/>
              </a:buClr>
              <a:buSzPts val="2100"/>
              <a:buFont typeface="Verdana"/>
              <a:buChar char="–"/>
              <a:defRPr b="0" i="0" sz="2100" u="none" cap="none" strike="noStrike">
                <a:solidFill>
                  <a:schemeClr val="lt2"/>
                </a:solidFill>
                <a:latin typeface="Verdana"/>
                <a:ea typeface="Verdana"/>
                <a:cs typeface="Verdana"/>
                <a:sym typeface="Verdana"/>
              </a:defRPr>
            </a:lvl9pPr>
          </a:lstStyle>
          <a:p/>
        </p:txBody>
      </p:sp>
      <p:sp>
        <p:nvSpPr>
          <p:cNvPr id="480" name="Google Shape;480;g12083680be8_6_0"/>
          <p:cNvSpPr txBox="1"/>
          <p:nvPr/>
        </p:nvSpPr>
        <p:spPr>
          <a:xfrm>
            <a:off x="770885" y="447363"/>
            <a:ext cx="6688667" cy="285751"/>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Verdana"/>
              <a:ea typeface="Verdana"/>
              <a:cs typeface="Verdana"/>
              <a:sym typeface="Verdana"/>
            </a:endParaRPr>
          </a:p>
        </p:txBody>
      </p:sp>
      <p:sp>
        <p:nvSpPr>
          <p:cNvPr id="481" name="Google Shape;481;g12083680be8_6_0"/>
          <p:cNvSpPr txBox="1"/>
          <p:nvPr>
            <p:ph type="title"/>
          </p:nvPr>
        </p:nvSpPr>
        <p:spPr>
          <a:xfrm>
            <a:off x="190780" y="116792"/>
            <a:ext cx="10193108" cy="738664"/>
          </a:xfrm>
          <a:prstGeom prst="rect">
            <a:avLst/>
          </a:prstGeom>
          <a:noFill/>
          <a:ln>
            <a:noFill/>
          </a:ln>
        </p:spPr>
        <p:txBody>
          <a:bodyPr anchorCtr="0" anchor="ctr" bIns="60925" lIns="121900" spcFirstLastPara="1" rIns="121900" wrap="square" tIns="60925">
            <a:spAutoFit/>
          </a:bodyPr>
          <a:lstStyle>
            <a:lvl1pPr lvl="0" marR="0" rtl="0" algn="l">
              <a:lnSpc>
                <a:spcPct val="100000"/>
              </a:lnSpc>
              <a:spcBef>
                <a:spcPts val="0"/>
              </a:spcBef>
              <a:spcAft>
                <a:spcPts val="0"/>
              </a:spcAft>
              <a:buClr>
                <a:srgbClr val="000000"/>
              </a:buClr>
              <a:buSzPts val="1900"/>
              <a:buFont typeface="Arial"/>
              <a:buNone/>
              <a:defRPr b="1" i="0" sz="4000" u="none" cap="none" strike="noStrike">
                <a:solidFill>
                  <a:srgbClr val="003249"/>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1" i="0" sz="2900" u="none" cap="none" strike="noStrike">
                <a:solidFill>
                  <a:schemeClr val="lt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900"/>
              <a:buFont typeface="Arial"/>
              <a:buNone/>
              <a:defRPr b="1" i="0" sz="2900" u="none" cap="none" strike="noStrike">
                <a:solidFill>
                  <a:schemeClr val="lt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900"/>
              <a:buFont typeface="Arial"/>
              <a:buNone/>
              <a:defRPr b="1" i="0" sz="2900" u="none" cap="none" strike="noStrike">
                <a:solidFill>
                  <a:schemeClr val="lt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900"/>
              <a:buFont typeface="Arial"/>
              <a:buNone/>
              <a:defRPr b="1" i="0" sz="2900" u="none" cap="none" strike="noStrike">
                <a:solidFill>
                  <a:schemeClr val="lt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900"/>
              <a:buFont typeface="Arial"/>
              <a:buNone/>
              <a:defRPr b="1" i="0" sz="2900" u="none" cap="none" strike="noStrike">
                <a:solidFill>
                  <a:schemeClr val="lt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900"/>
              <a:buFont typeface="Arial"/>
              <a:buNone/>
              <a:defRPr b="1" i="0" sz="2900" u="none" cap="none" strike="noStrike">
                <a:solidFill>
                  <a:schemeClr val="lt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900"/>
              <a:buFont typeface="Arial"/>
              <a:buNone/>
              <a:defRPr b="1" i="0" sz="2900" u="none" cap="none" strike="noStrike">
                <a:solidFill>
                  <a:schemeClr val="lt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900"/>
              <a:buFont typeface="Arial"/>
              <a:buNone/>
              <a:defRPr b="1" i="0" sz="2900" u="none" cap="none" strike="noStrike">
                <a:solidFill>
                  <a:schemeClr val="lt1"/>
                </a:solidFill>
                <a:latin typeface="Verdana"/>
                <a:ea typeface="Verdana"/>
                <a:cs typeface="Verdana"/>
                <a:sym typeface="Verdana"/>
              </a:defRPr>
            </a:lvl9pPr>
          </a:lstStyle>
          <a:p/>
        </p:txBody>
      </p:sp>
      <p:pic>
        <p:nvPicPr>
          <p:cNvPr id="482" name="Google Shape;482;g12083680be8_6_0"/>
          <p:cNvPicPr preferRelativeResize="0"/>
          <p:nvPr/>
        </p:nvPicPr>
        <p:blipFill rotWithShape="1">
          <a:blip r:embed="rId1">
            <a:alphaModFix/>
          </a:blip>
          <a:srcRect b="23122" l="0" r="0" t="-1"/>
          <a:stretch/>
        </p:blipFill>
        <p:spPr>
          <a:xfrm>
            <a:off x="10383889" y="207247"/>
            <a:ext cx="1613941" cy="672000"/>
          </a:xfrm>
          <a:prstGeom prst="rect">
            <a:avLst/>
          </a:prstGeom>
          <a:noFill/>
          <a:ln>
            <a:noFill/>
          </a:ln>
        </p:spPr>
      </p:pic>
      <p:pic>
        <p:nvPicPr>
          <p:cNvPr descr="PPT_Footer.jpg" id="483" name="Google Shape;483;g12083680be8_6_0"/>
          <p:cNvPicPr preferRelativeResize="0"/>
          <p:nvPr/>
        </p:nvPicPr>
        <p:blipFill rotWithShape="1">
          <a:blip r:embed="rId2">
            <a:alphaModFix/>
          </a:blip>
          <a:srcRect b="0" l="0" r="0" t="0"/>
          <a:stretch/>
        </p:blipFill>
        <p:spPr>
          <a:xfrm>
            <a:off x="0" y="6369049"/>
            <a:ext cx="12192000" cy="488951"/>
          </a:xfrm>
          <a:prstGeom prst="rect">
            <a:avLst/>
          </a:prstGeom>
          <a:noFill/>
          <a:ln>
            <a:noFill/>
          </a:ln>
        </p:spPr>
      </p:pic>
      <p:sp>
        <p:nvSpPr>
          <p:cNvPr id="484" name="Google Shape;484;g12083680be8_6_0"/>
          <p:cNvSpPr txBox="1"/>
          <p:nvPr/>
        </p:nvSpPr>
        <p:spPr>
          <a:xfrm>
            <a:off x="220800" y="6100800"/>
            <a:ext cx="6688667" cy="285751"/>
          </a:xfrm>
          <a:prstGeom prst="rect">
            <a:avLst/>
          </a:prstGeom>
          <a:noFill/>
          <a:ln>
            <a:noFill/>
          </a:ln>
        </p:spPr>
        <p:txBody>
          <a:bodyPr anchorCtr="0" anchor="t" bIns="60925" lIns="0" spcFirstLastPara="1" rIns="121900" wrap="square" tIns="60925">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3F3F3F"/>
                </a:solidFill>
                <a:latin typeface="Verdana"/>
                <a:ea typeface="Verdana"/>
                <a:cs typeface="Verdana"/>
                <a:sym typeface="Verdana"/>
              </a:rPr>
              <a:t>ESA UNCLASSIFIED - For Official Use</a:t>
            </a:r>
            <a:endParaRPr b="0" i="0" sz="1100" u="none" cap="none" strike="noStrike">
              <a:solidFill>
                <a:srgbClr val="3F3F3F"/>
              </a:solidFill>
              <a:latin typeface="Verdana"/>
              <a:ea typeface="Verdana"/>
              <a:cs typeface="Verdana"/>
              <a:sym typeface="Verdana"/>
            </a:endParaRPr>
          </a:p>
        </p:txBody>
      </p:sp>
      <p:sp>
        <p:nvSpPr>
          <p:cNvPr id="485" name="Google Shape;485;g12083680be8_6_0"/>
          <p:cNvSpPr txBox="1"/>
          <p:nvPr/>
        </p:nvSpPr>
        <p:spPr>
          <a:xfrm>
            <a:off x="5973785" y="6107603"/>
            <a:ext cx="6027299" cy="551203"/>
          </a:xfrm>
          <a:prstGeom prst="rect">
            <a:avLst/>
          </a:prstGeom>
          <a:noFill/>
          <a:ln>
            <a:noFill/>
          </a:ln>
        </p:spPr>
        <p:txBody>
          <a:bodyPr anchorCtr="0" anchor="t" bIns="60925" lIns="121900" spcFirstLastPara="1" rIns="0" wrap="square" tIns="60925">
            <a:noAutofit/>
          </a:bodyPr>
          <a:lstStyle/>
          <a:p>
            <a:pPr indent="0" lvl="0" marL="0" marR="0" rtl="0" algn="r">
              <a:lnSpc>
                <a:spcPct val="100000"/>
              </a:lnSpc>
              <a:spcBef>
                <a:spcPts val="0"/>
              </a:spcBef>
              <a:spcAft>
                <a:spcPts val="0"/>
              </a:spcAft>
              <a:buClr>
                <a:srgbClr val="000000"/>
              </a:buClr>
              <a:buSzPts val="1100"/>
              <a:buFont typeface="Arial"/>
              <a:buNone/>
            </a:pPr>
            <a:r>
              <a:rPr b="0" i="0" lang="en-GB" sz="1100" u="none" cap="none" strike="noStrike">
                <a:solidFill>
                  <a:schemeClr val="lt2"/>
                </a:solidFill>
                <a:latin typeface="Verdana"/>
                <a:ea typeface="Verdana"/>
                <a:cs typeface="Verdana"/>
                <a:sym typeface="Verdana"/>
              </a:rPr>
              <a:t>FM Seifert | 28/03/2022 | Slide  </a:t>
            </a:r>
            <a:fld id="{00000000-1234-1234-1234-123412341234}" type="slidenum">
              <a:rPr b="0" i="0" lang="en-GB" sz="1100" u="none" cap="none" strike="noStrike">
                <a:solidFill>
                  <a:schemeClr val="lt2"/>
                </a:solidFill>
                <a:latin typeface="Verdana"/>
                <a:ea typeface="Verdana"/>
                <a:cs typeface="Verdana"/>
                <a:sym typeface="Verdana"/>
              </a:rPr>
              <a:t>‹#›</a:t>
            </a:fld>
            <a:endParaRPr b="0" i="0" sz="1100" u="none" cap="none" strike="noStrike">
              <a:solidFill>
                <a:schemeClr val="lt2"/>
              </a:solidFill>
              <a:latin typeface="Verdana"/>
              <a:ea typeface="Verdana"/>
              <a:cs typeface="Verdana"/>
              <a:sym typeface="Verdana"/>
            </a:endParaRPr>
          </a:p>
        </p:txBody>
      </p:sp>
      <p:grpSp>
        <p:nvGrpSpPr>
          <p:cNvPr id="486" name="Google Shape;486;g12083680be8_6_0"/>
          <p:cNvGrpSpPr/>
          <p:nvPr/>
        </p:nvGrpSpPr>
        <p:grpSpPr>
          <a:xfrm>
            <a:off x="229692" y="6544009"/>
            <a:ext cx="9102221" cy="148692"/>
            <a:chOff x="172269" y="6621494"/>
            <a:chExt cx="6826666" cy="111519"/>
          </a:xfrm>
        </p:grpSpPr>
        <p:pic>
          <p:nvPicPr>
            <p:cNvPr descr="at.png" id="487" name="Google Shape;487;g12083680be8_6_0"/>
            <p:cNvPicPr preferRelativeResize="0"/>
            <p:nvPr/>
          </p:nvPicPr>
          <p:blipFill rotWithShape="1">
            <a:blip r:embed="rId3">
              <a:alphaModFix/>
            </a:blip>
            <a:srcRect b="0" l="0" r="0" t="0"/>
            <a:stretch/>
          </p:blipFill>
          <p:spPr>
            <a:xfrm>
              <a:off x="172269" y="6624669"/>
              <a:ext cx="163906" cy="108344"/>
            </a:xfrm>
            <a:prstGeom prst="rect">
              <a:avLst/>
            </a:prstGeom>
            <a:noFill/>
            <a:ln>
              <a:noFill/>
            </a:ln>
          </p:spPr>
        </p:pic>
        <p:pic>
          <p:nvPicPr>
            <p:cNvPr descr="be.png" id="488" name="Google Shape;488;g12083680be8_6_0"/>
            <p:cNvPicPr preferRelativeResize="0"/>
            <p:nvPr/>
          </p:nvPicPr>
          <p:blipFill rotWithShape="1">
            <a:blip r:embed="rId4">
              <a:alphaModFix/>
            </a:blip>
            <a:srcRect b="0" l="0" r="0" t="0"/>
            <a:stretch/>
          </p:blipFill>
          <p:spPr>
            <a:xfrm>
              <a:off x="450797" y="6624669"/>
              <a:ext cx="163906" cy="108344"/>
            </a:xfrm>
            <a:prstGeom prst="rect">
              <a:avLst/>
            </a:prstGeom>
            <a:noFill/>
            <a:ln>
              <a:noFill/>
            </a:ln>
          </p:spPr>
        </p:pic>
        <p:pic>
          <p:nvPicPr>
            <p:cNvPr descr="ca.png" id="489" name="Google Shape;489;g12083680be8_6_0"/>
            <p:cNvPicPr preferRelativeResize="0"/>
            <p:nvPr/>
          </p:nvPicPr>
          <p:blipFill rotWithShape="1">
            <a:blip r:embed="rId5">
              <a:alphaModFix/>
            </a:blip>
            <a:srcRect b="0" l="0" r="0" t="0"/>
            <a:stretch/>
          </p:blipFill>
          <p:spPr>
            <a:xfrm>
              <a:off x="6835029" y="6621494"/>
              <a:ext cx="163906" cy="108344"/>
            </a:xfrm>
            <a:prstGeom prst="rect">
              <a:avLst/>
            </a:prstGeom>
            <a:noFill/>
            <a:ln>
              <a:noFill/>
            </a:ln>
          </p:spPr>
        </p:pic>
        <p:pic>
          <p:nvPicPr>
            <p:cNvPr descr="ch.png" id="490" name="Google Shape;490;g12083680be8_6_0"/>
            <p:cNvPicPr preferRelativeResize="0"/>
            <p:nvPr/>
          </p:nvPicPr>
          <p:blipFill rotWithShape="1">
            <a:blip r:embed="rId6">
              <a:alphaModFix/>
            </a:blip>
            <a:srcRect b="0" l="0" r="0" t="0"/>
            <a:stretch/>
          </p:blipFill>
          <p:spPr>
            <a:xfrm>
              <a:off x="5755667" y="6624669"/>
              <a:ext cx="163906" cy="108344"/>
            </a:xfrm>
            <a:prstGeom prst="rect">
              <a:avLst/>
            </a:prstGeom>
            <a:noFill/>
            <a:ln>
              <a:noFill/>
            </a:ln>
          </p:spPr>
        </p:pic>
        <p:pic>
          <p:nvPicPr>
            <p:cNvPr descr="cz.png" id="491" name="Google Shape;491;g12083680be8_6_0"/>
            <p:cNvPicPr preferRelativeResize="0"/>
            <p:nvPr/>
          </p:nvPicPr>
          <p:blipFill rotWithShape="1">
            <a:blip r:embed="rId7">
              <a:alphaModFix/>
            </a:blip>
            <a:srcRect b="0" l="0" r="0" t="0"/>
            <a:stretch/>
          </p:blipFill>
          <p:spPr>
            <a:xfrm>
              <a:off x="731531" y="6624669"/>
              <a:ext cx="163906" cy="108344"/>
            </a:xfrm>
            <a:prstGeom prst="rect">
              <a:avLst/>
            </a:prstGeom>
            <a:noFill/>
            <a:ln>
              <a:noFill/>
            </a:ln>
          </p:spPr>
        </p:pic>
        <p:pic>
          <p:nvPicPr>
            <p:cNvPr descr="de.png" id="492" name="Google Shape;492;g12083680be8_6_0"/>
            <p:cNvPicPr preferRelativeResize="0"/>
            <p:nvPr/>
          </p:nvPicPr>
          <p:blipFill rotWithShape="1">
            <a:blip r:embed="rId8">
              <a:alphaModFix/>
            </a:blip>
            <a:srcRect b="0" l="0" r="0" t="0"/>
            <a:stretch/>
          </p:blipFill>
          <p:spPr>
            <a:xfrm>
              <a:off x="2130472" y="6624669"/>
              <a:ext cx="163906" cy="108344"/>
            </a:xfrm>
            <a:prstGeom prst="rect">
              <a:avLst/>
            </a:prstGeom>
            <a:noFill/>
            <a:ln>
              <a:noFill/>
            </a:ln>
          </p:spPr>
        </p:pic>
        <p:pic>
          <p:nvPicPr>
            <p:cNvPr descr="dk.png" id="493" name="Google Shape;493;g12083680be8_6_0"/>
            <p:cNvPicPr preferRelativeResize="0"/>
            <p:nvPr/>
          </p:nvPicPr>
          <p:blipFill rotWithShape="1">
            <a:blip r:embed="rId9">
              <a:alphaModFix/>
            </a:blip>
            <a:srcRect b="0" l="0" r="0" t="0"/>
            <a:stretch/>
          </p:blipFill>
          <p:spPr>
            <a:xfrm>
              <a:off x="1009766" y="6624669"/>
              <a:ext cx="163906" cy="108344"/>
            </a:xfrm>
            <a:prstGeom prst="rect">
              <a:avLst/>
            </a:prstGeom>
            <a:noFill/>
            <a:ln>
              <a:noFill/>
            </a:ln>
          </p:spPr>
        </p:pic>
        <p:pic>
          <p:nvPicPr>
            <p:cNvPr descr="ee.png" id="494" name="Google Shape;494;g12083680be8_6_0"/>
            <p:cNvPicPr preferRelativeResize="0"/>
            <p:nvPr/>
          </p:nvPicPr>
          <p:blipFill rotWithShape="1">
            <a:blip r:embed="rId10">
              <a:alphaModFix/>
            </a:blip>
            <a:srcRect b="0" l="0" r="0" t="0"/>
            <a:stretch/>
          </p:blipFill>
          <p:spPr>
            <a:xfrm>
              <a:off x="1288298" y="6624669"/>
              <a:ext cx="163906" cy="108344"/>
            </a:xfrm>
            <a:prstGeom prst="rect">
              <a:avLst/>
            </a:prstGeom>
            <a:noFill/>
            <a:ln>
              <a:noFill/>
            </a:ln>
          </p:spPr>
        </p:pic>
        <p:pic>
          <p:nvPicPr>
            <p:cNvPr descr="es.png" id="495" name="Google Shape;495;g12083680be8_6_0"/>
            <p:cNvPicPr preferRelativeResize="0"/>
            <p:nvPr/>
          </p:nvPicPr>
          <p:blipFill rotWithShape="1">
            <a:blip r:embed="rId11">
              <a:alphaModFix/>
            </a:blip>
            <a:srcRect b="0" l="0" r="0" t="0"/>
            <a:stretch/>
          </p:blipFill>
          <p:spPr>
            <a:xfrm>
              <a:off x="5197147" y="6624669"/>
              <a:ext cx="163906" cy="108344"/>
            </a:xfrm>
            <a:prstGeom prst="rect">
              <a:avLst/>
            </a:prstGeom>
            <a:noFill/>
            <a:ln>
              <a:noFill/>
            </a:ln>
          </p:spPr>
        </p:pic>
        <p:pic>
          <p:nvPicPr>
            <p:cNvPr descr="fi.png" id="496" name="Google Shape;496;g12083680be8_6_0"/>
            <p:cNvPicPr preferRelativeResize="0"/>
            <p:nvPr/>
          </p:nvPicPr>
          <p:blipFill rotWithShape="1">
            <a:blip r:embed="rId12">
              <a:alphaModFix/>
            </a:blip>
            <a:srcRect b="0" l="0" r="0" t="0"/>
            <a:stretch/>
          </p:blipFill>
          <p:spPr>
            <a:xfrm>
              <a:off x="1571956" y="6624669"/>
              <a:ext cx="163906" cy="108344"/>
            </a:xfrm>
            <a:prstGeom prst="rect">
              <a:avLst/>
            </a:prstGeom>
            <a:noFill/>
            <a:ln>
              <a:noFill/>
            </a:ln>
          </p:spPr>
        </p:pic>
        <p:pic>
          <p:nvPicPr>
            <p:cNvPr descr="fr.png" id="497" name="Google Shape;497;g12083680be8_6_0"/>
            <p:cNvPicPr preferRelativeResize="0"/>
            <p:nvPr/>
          </p:nvPicPr>
          <p:blipFill rotWithShape="1">
            <a:blip r:embed="rId13">
              <a:alphaModFix/>
            </a:blip>
            <a:srcRect b="0" l="0" r="0" t="0"/>
            <a:stretch/>
          </p:blipFill>
          <p:spPr>
            <a:xfrm>
              <a:off x="1849315" y="6624669"/>
              <a:ext cx="163906" cy="108344"/>
            </a:xfrm>
            <a:prstGeom prst="rect">
              <a:avLst/>
            </a:prstGeom>
            <a:noFill/>
            <a:ln>
              <a:noFill/>
            </a:ln>
          </p:spPr>
        </p:pic>
        <p:pic>
          <p:nvPicPr>
            <p:cNvPr descr="gr.png" id="498" name="Google Shape;498;g12083680be8_6_0"/>
            <p:cNvPicPr preferRelativeResize="0"/>
            <p:nvPr/>
          </p:nvPicPr>
          <p:blipFill rotWithShape="1">
            <a:blip r:embed="rId14">
              <a:alphaModFix/>
            </a:blip>
            <a:srcRect b="0" l="0" r="0" t="0"/>
            <a:stretch/>
          </p:blipFill>
          <p:spPr>
            <a:xfrm>
              <a:off x="2407833" y="6624669"/>
              <a:ext cx="163906" cy="108344"/>
            </a:xfrm>
            <a:prstGeom prst="rect">
              <a:avLst/>
            </a:prstGeom>
            <a:noFill/>
            <a:ln>
              <a:noFill/>
            </a:ln>
          </p:spPr>
        </p:pic>
        <p:pic>
          <p:nvPicPr>
            <p:cNvPr descr="hu.png" id="499" name="Google Shape;499;g12083680be8_6_0"/>
            <p:cNvPicPr preferRelativeResize="0"/>
            <p:nvPr/>
          </p:nvPicPr>
          <p:blipFill rotWithShape="1">
            <a:blip r:embed="rId15">
              <a:alphaModFix/>
            </a:blip>
            <a:srcRect b="0" l="0" r="0" t="0"/>
            <a:stretch/>
          </p:blipFill>
          <p:spPr>
            <a:xfrm>
              <a:off x="2685195" y="6624669"/>
              <a:ext cx="163906" cy="108344"/>
            </a:xfrm>
            <a:prstGeom prst="rect">
              <a:avLst/>
            </a:prstGeom>
            <a:noFill/>
            <a:ln>
              <a:noFill/>
            </a:ln>
          </p:spPr>
        </p:pic>
        <p:pic>
          <p:nvPicPr>
            <p:cNvPr descr="ie.png" id="500" name="Google Shape;500;g12083680be8_6_0"/>
            <p:cNvPicPr preferRelativeResize="0"/>
            <p:nvPr/>
          </p:nvPicPr>
          <p:blipFill rotWithShape="1">
            <a:blip r:embed="rId16">
              <a:alphaModFix/>
            </a:blip>
            <a:srcRect b="0" l="0" r="0" t="0"/>
            <a:stretch/>
          </p:blipFill>
          <p:spPr>
            <a:xfrm>
              <a:off x="2962555" y="6624669"/>
              <a:ext cx="163906" cy="108344"/>
            </a:xfrm>
            <a:prstGeom prst="rect">
              <a:avLst/>
            </a:prstGeom>
            <a:noFill/>
            <a:ln>
              <a:noFill/>
            </a:ln>
          </p:spPr>
        </p:pic>
        <p:pic>
          <p:nvPicPr>
            <p:cNvPr descr="it.png" id="501" name="Google Shape;501;g12083680be8_6_0"/>
            <p:cNvPicPr preferRelativeResize="0"/>
            <p:nvPr/>
          </p:nvPicPr>
          <p:blipFill rotWithShape="1">
            <a:blip r:embed="rId17">
              <a:alphaModFix/>
            </a:blip>
            <a:srcRect b="0" l="0" r="0" t="0"/>
            <a:stretch/>
          </p:blipFill>
          <p:spPr>
            <a:xfrm>
              <a:off x="3239913" y="6624669"/>
              <a:ext cx="163906" cy="108344"/>
            </a:xfrm>
            <a:prstGeom prst="rect">
              <a:avLst/>
            </a:prstGeom>
            <a:noFill/>
            <a:ln>
              <a:noFill/>
            </a:ln>
          </p:spPr>
        </p:pic>
        <p:pic>
          <p:nvPicPr>
            <p:cNvPr descr="lu.png" id="502" name="Google Shape;502;g12083680be8_6_0"/>
            <p:cNvPicPr preferRelativeResize="0"/>
            <p:nvPr/>
          </p:nvPicPr>
          <p:blipFill rotWithShape="1">
            <a:blip r:embed="rId18">
              <a:alphaModFix/>
            </a:blip>
            <a:srcRect b="0" l="0" r="0" t="0"/>
            <a:stretch/>
          </p:blipFill>
          <p:spPr>
            <a:xfrm>
              <a:off x="3518472" y="6624669"/>
              <a:ext cx="163906" cy="108344"/>
            </a:xfrm>
            <a:prstGeom prst="rect">
              <a:avLst/>
            </a:prstGeom>
            <a:noFill/>
            <a:ln>
              <a:noFill/>
            </a:ln>
          </p:spPr>
        </p:pic>
        <p:pic>
          <p:nvPicPr>
            <p:cNvPr descr="nl.png" id="503" name="Google Shape;503;g12083680be8_6_0"/>
            <p:cNvPicPr preferRelativeResize="0"/>
            <p:nvPr/>
          </p:nvPicPr>
          <p:blipFill rotWithShape="1">
            <a:blip r:embed="rId19">
              <a:alphaModFix/>
            </a:blip>
            <a:srcRect b="0" l="0" r="0" t="0"/>
            <a:stretch/>
          </p:blipFill>
          <p:spPr>
            <a:xfrm>
              <a:off x="3799629" y="6624669"/>
              <a:ext cx="163906" cy="108344"/>
            </a:xfrm>
            <a:prstGeom prst="rect">
              <a:avLst/>
            </a:prstGeom>
            <a:noFill/>
            <a:ln>
              <a:noFill/>
            </a:ln>
          </p:spPr>
        </p:pic>
        <p:pic>
          <p:nvPicPr>
            <p:cNvPr descr="no.png" id="504" name="Google Shape;504;g12083680be8_6_0"/>
            <p:cNvPicPr preferRelativeResize="0"/>
            <p:nvPr/>
          </p:nvPicPr>
          <p:blipFill rotWithShape="1">
            <a:blip r:embed="rId20">
              <a:alphaModFix/>
            </a:blip>
            <a:srcRect b="0" l="0" r="0" t="0"/>
            <a:stretch/>
          </p:blipFill>
          <p:spPr>
            <a:xfrm>
              <a:off x="4083387" y="6624669"/>
              <a:ext cx="163906" cy="108344"/>
            </a:xfrm>
            <a:prstGeom prst="rect">
              <a:avLst/>
            </a:prstGeom>
            <a:noFill/>
            <a:ln>
              <a:noFill/>
            </a:ln>
          </p:spPr>
        </p:pic>
        <p:pic>
          <p:nvPicPr>
            <p:cNvPr descr="pl.png" id="505" name="Google Shape;505;g12083680be8_6_0"/>
            <p:cNvPicPr preferRelativeResize="0"/>
            <p:nvPr/>
          </p:nvPicPr>
          <p:blipFill rotWithShape="1">
            <a:blip r:embed="rId21">
              <a:alphaModFix/>
            </a:blip>
            <a:srcRect b="0" l="0" r="0" t="0"/>
            <a:stretch/>
          </p:blipFill>
          <p:spPr>
            <a:xfrm>
              <a:off x="4359447" y="6624669"/>
              <a:ext cx="163906" cy="108344"/>
            </a:xfrm>
            <a:prstGeom prst="rect">
              <a:avLst/>
            </a:prstGeom>
            <a:noFill/>
            <a:ln>
              <a:noFill/>
            </a:ln>
          </p:spPr>
        </p:pic>
        <p:pic>
          <p:nvPicPr>
            <p:cNvPr descr="pt.png" id="506" name="Google Shape;506;g12083680be8_6_0"/>
            <p:cNvPicPr preferRelativeResize="0"/>
            <p:nvPr/>
          </p:nvPicPr>
          <p:blipFill rotWithShape="1">
            <a:blip r:embed="rId22">
              <a:alphaModFix/>
            </a:blip>
            <a:srcRect b="0" l="0" r="0" t="0"/>
            <a:stretch/>
          </p:blipFill>
          <p:spPr>
            <a:xfrm>
              <a:off x="4639303" y="6624669"/>
              <a:ext cx="163906" cy="108344"/>
            </a:xfrm>
            <a:prstGeom prst="rect">
              <a:avLst/>
            </a:prstGeom>
            <a:noFill/>
            <a:ln>
              <a:noFill/>
            </a:ln>
          </p:spPr>
        </p:pic>
        <p:pic>
          <p:nvPicPr>
            <p:cNvPr descr="ro.png" id="507" name="Google Shape;507;g12083680be8_6_0"/>
            <p:cNvPicPr preferRelativeResize="0"/>
            <p:nvPr/>
          </p:nvPicPr>
          <p:blipFill rotWithShape="1">
            <a:blip r:embed="rId23">
              <a:alphaModFix/>
            </a:blip>
            <a:srcRect b="0" l="0" r="0" t="0"/>
            <a:stretch/>
          </p:blipFill>
          <p:spPr>
            <a:xfrm>
              <a:off x="4920460" y="6624669"/>
              <a:ext cx="163906" cy="108344"/>
            </a:xfrm>
            <a:prstGeom prst="rect">
              <a:avLst/>
            </a:prstGeom>
            <a:noFill/>
            <a:ln>
              <a:noFill/>
            </a:ln>
          </p:spPr>
        </p:pic>
        <p:pic>
          <p:nvPicPr>
            <p:cNvPr descr="se.png" id="508" name="Google Shape;508;g12083680be8_6_0"/>
            <p:cNvPicPr preferRelativeResize="0"/>
            <p:nvPr/>
          </p:nvPicPr>
          <p:blipFill rotWithShape="1">
            <a:blip r:embed="rId24">
              <a:alphaModFix/>
            </a:blip>
            <a:srcRect b="0" l="0" r="0" t="0"/>
            <a:stretch/>
          </p:blipFill>
          <p:spPr>
            <a:xfrm>
              <a:off x="5475801" y="6624669"/>
              <a:ext cx="163906" cy="108344"/>
            </a:xfrm>
            <a:prstGeom prst="rect">
              <a:avLst/>
            </a:prstGeom>
            <a:noFill/>
            <a:ln>
              <a:noFill/>
            </a:ln>
          </p:spPr>
        </p:pic>
        <p:pic>
          <p:nvPicPr>
            <p:cNvPr descr="uk.png" id="509" name="Google Shape;509;g12083680be8_6_0"/>
            <p:cNvPicPr preferRelativeResize="0"/>
            <p:nvPr/>
          </p:nvPicPr>
          <p:blipFill rotWithShape="1">
            <a:blip r:embed="rId25">
              <a:alphaModFix/>
            </a:blip>
            <a:srcRect b="0" l="0" r="0" t="0"/>
            <a:stretch/>
          </p:blipFill>
          <p:spPr>
            <a:xfrm>
              <a:off x="6030535" y="6624669"/>
              <a:ext cx="163906" cy="108344"/>
            </a:xfrm>
            <a:prstGeom prst="rect">
              <a:avLst/>
            </a:prstGeom>
            <a:noFill/>
            <a:ln>
              <a:noFill/>
            </a:ln>
          </p:spPr>
        </p:pic>
        <p:pic>
          <p:nvPicPr>
            <p:cNvPr descr="si.png" id="510" name="Google Shape;510;g12083680be8_6_0"/>
            <p:cNvPicPr preferRelativeResize="0"/>
            <p:nvPr/>
          </p:nvPicPr>
          <p:blipFill rotWithShape="1">
            <a:blip r:embed="rId26">
              <a:alphaModFix/>
            </a:blip>
            <a:srcRect b="0" l="0" r="0" t="0"/>
            <a:stretch/>
          </p:blipFill>
          <p:spPr>
            <a:xfrm>
              <a:off x="6435327" y="6623401"/>
              <a:ext cx="163385" cy="108000"/>
            </a:xfrm>
            <a:prstGeom prst="rect">
              <a:avLst/>
            </a:prstGeom>
            <a:noFill/>
            <a:ln>
              <a:noFill/>
            </a:ln>
          </p:spPr>
        </p:pic>
      </p:grpSp>
      <p:pic>
        <p:nvPicPr>
          <p:cNvPr id="511" name="Google Shape;511;g12083680be8_6_0"/>
          <p:cNvPicPr preferRelativeResize="0"/>
          <p:nvPr/>
        </p:nvPicPr>
        <p:blipFill rotWithShape="1">
          <a:blip r:embed="rId27">
            <a:alphaModFix/>
          </a:blip>
          <a:srcRect b="0" l="0" r="0" t="0"/>
          <a:stretch/>
        </p:blipFill>
        <p:spPr>
          <a:xfrm>
            <a:off x="9800217" y="-382012"/>
            <a:ext cx="2793600" cy="1752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9" r:id="rId28"/>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 Id="rId3" Type="http://schemas.openxmlformats.org/officeDocument/2006/relationships/image" Target="../media/image18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9.png"/><Relationship Id="rId4" Type="http://schemas.openxmlformats.org/officeDocument/2006/relationships/image" Target="../media/image210.png"/><Relationship Id="rId5" Type="http://schemas.openxmlformats.org/officeDocument/2006/relationships/image" Target="../media/image187.png"/><Relationship Id="rId6" Type="http://schemas.openxmlformats.org/officeDocument/2006/relationships/hyperlink" Target="https://ceos.org/gst/ghg.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185.png"/><Relationship Id="rId4" Type="http://schemas.openxmlformats.org/officeDocument/2006/relationships/image" Target="../media/image183.png"/><Relationship Id="rId5" Type="http://schemas.openxmlformats.org/officeDocument/2006/relationships/image" Target="../media/image18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8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9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9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9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19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193.png"/><Relationship Id="rId4" Type="http://schemas.openxmlformats.org/officeDocument/2006/relationships/image" Target="../media/image190.jpg"/><Relationship Id="rId5" Type="http://schemas.openxmlformats.org/officeDocument/2006/relationships/image" Target="../media/image200.png"/><Relationship Id="rId6" Type="http://schemas.openxmlformats.org/officeDocument/2006/relationships/image" Target="../media/image20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199.png"/><Relationship Id="rId4" Type="http://schemas.openxmlformats.org/officeDocument/2006/relationships/image" Target="../media/image209.png"/><Relationship Id="rId5" Type="http://schemas.openxmlformats.org/officeDocument/2006/relationships/image" Target="../media/image206.png"/><Relationship Id="rId6" Type="http://schemas.openxmlformats.org/officeDocument/2006/relationships/image" Target="../media/image201.png"/><Relationship Id="rId7" Type="http://schemas.openxmlformats.org/officeDocument/2006/relationships/image" Target="../media/image196.png"/><Relationship Id="rId8" Type="http://schemas.openxmlformats.org/officeDocument/2006/relationships/image" Target="../media/image20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 Id="rId3" Type="http://schemas.openxmlformats.org/officeDocument/2006/relationships/image" Target="../media/image197.png"/><Relationship Id="rId4" Type="http://schemas.openxmlformats.org/officeDocument/2006/relationships/image" Target="../media/image202.png"/><Relationship Id="rId5" Type="http://schemas.openxmlformats.org/officeDocument/2006/relationships/image" Target="../media/image204.png"/><Relationship Id="rId6" Type="http://schemas.openxmlformats.org/officeDocument/2006/relationships/hyperlink" Target="https://forest-observation-system.net/"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 Id="rId3" Type="http://schemas.openxmlformats.org/officeDocument/2006/relationships/hyperlink" Target="https://bit.ly/3Ju5AFs"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4.xml"/><Relationship Id="rId3" Type="http://schemas.openxmlformats.org/officeDocument/2006/relationships/image" Target="../media/image212.png"/><Relationship Id="rId4" Type="http://schemas.openxmlformats.org/officeDocument/2006/relationships/image" Target="../media/image216.png"/><Relationship Id="rId5" Type="http://schemas.openxmlformats.org/officeDocument/2006/relationships/image" Target="../media/image220.png"/><Relationship Id="rId6" Type="http://schemas.openxmlformats.org/officeDocument/2006/relationships/image" Target="../media/image20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6.xml"/><Relationship Id="rId3" Type="http://schemas.openxmlformats.org/officeDocument/2006/relationships/image" Target="../media/image208.png"/><Relationship Id="rId4" Type="http://schemas.openxmlformats.org/officeDocument/2006/relationships/image" Target="../media/image213.png"/><Relationship Id="rId5" Type="http://schemas.openxmlformats.org/officeDocument/2006/relationships/image" Target="../media/image217.png"/><Relationship Id="rId6" Type="http://schemas.openxmlformats.org/officeDocument/2006/relationships/image" Target="../media/image215.png"/><Relationship Id="rId7" Type="http://schemas.openxmlformats.org/officeDocument/2006/relationships/image" Target="../media/image218.gif"/><Relationship Id="rId8" Type="http://schemas.openxmlformats.org/officeDocument/2006/relationships/image" Target="../media/image211.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7.xml"/><Relationship Id="rId3" Type="http://schemas.openxmlformats.org/officeDocument/2006/relationships/image" Target="../media/image219.png"/><Relationship Id="rId4" Type="http://schemas.openxmlformats.org/officeDocument/2006/relationships/image" Target="../media/image223.png"/><Relationship Id="rId9" Type="http://schemas.openxmlformats.org/officeDocument/2006/relationships/image" Target="../media/image222.png"/><Relationship Id="rId5" Type="http://schemas.openxmlformats.org/officeDocument/2006/relationships/image" Target="../media/image227.png"/><Relationship Id="rId6" Type="http://schemas.openxmlformats.org/officeDocument/2006/relationships/image" Target="../media/image224.png"/><Relationship Id="rId7" Type="http://schemas.openxmlformats.org/officeDocument/2006/relationships/image" Target="../media/image221.png"/><Relationship Id="rId8" Type="http://schemas.openxmlformats.org/officeDocument/2006/relationships/image" Target="../media/image21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8.xml"/><Relationship Id="rId3" Type="http://schemas.openxmlformats.org/officeDocument/2006/relationships/image" Target="../media/image228.png"/><Relationship Id="rId4" Type="http://schemas.openxmlformats.org/officeDocument/2006/relationships/image" Target="../media/image226.png"/><Relationship Id="rId5" Type="http://schemas.openxmlformats.org/officeDocument/2006/relationships/image" Target="../media/image225.png"/><Relationship Id="rId6" Type="http://schemas.openxmlformats.org/officeDocument/2006/relationships/image" Target="../media/image229.png"/><Relationship Id="rId7" Type="http://schemas.openxmlformats.org/officeDocument/2006/relationships/image" Target="../media/image232.png"/><Relationship Id="rId8" Type="http://schemas.openxmlformats.org/officeDocument/2006/relationships/image" Target="../media/image2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9.xml"/><Relationship Id="rId3" Type="http://schemas.openxmlformats.org/officeDocument/2006/relationships/image" Target="../media/image240.png"/><Relationship Id="rId4" Type="http://schemas.openxmlformats.org/officeDocument/2006/relationships/image" Target="../media/image233.png"/><Relationship Id="rId5" Type="http://schemas.openxmlformats.org/officeDocument/2006/relationships/image" Target="../media/image231.png"/><Relationship Id="rId6" Type="http://schemas.openxmlformats.org/officeDocument/2006/relationships/image" Target="../media/image234.png"/><Relationship Id="rId7" Type="http://schemas.openxmlformats.org/officeDocument/2006/relationships/image" Target="../media/image2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0.xml"/><Relationship Id="rId3" Type="http://schemas.openxmlformats.org/officeDocument/2006/relationships/image" Target="../media/image277.png"/><Relationship Id="rId4" Type="http://schemas.openxmlformats.org/officeDocument/2006/relationships/image" Target="../media/image230.jpg"/><Relationship Id="rId9" Type="http://schemas.openxmlformats.org/officeDocument/2006/relationships/image" Target="../media/image235.jpg"/><Relationship Id="rId5" Type="http://schemas.openxmlformats.org/officeDocument/2006/relationships/image" Target="../media/image237.png"/><Relationship Id="rId6" Type="http://schemas.openxmlformats.org/officeDocument/2006/relationships/image" Target="../media/image238.png"/><Relationship Id="rId7" Type="http://schemas.openxmlformats.org/officeDocument/2006/relationships/image" Target="../media/image236.png"/><Relationship Id="rId8" Type="http://schemas.openxmlformats.org/officeDocument/2006/relationships/image" Target="../media/image2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1.xml"/><Relationship Id="rId3" Type="http://schemas.openxmlformats.org/officeDocument/2006/relationships/image" Target="../media/image241.jpg"/><Relationship Id="rId4" Type="http://schemas.openxmlformats.org/officeDocument/2006/relationships/image" Target="../media/image249.jpg"/><Relationship Id="rId9" Type="http://schemas.openxmlformats.org/officeDocument/2006/relationships/image" Target="../media/image243.png"/><Relationship Id="rId5" Type="http://schemas.openxmlformats.org/officeDocument/2006/relationships/image" Target="../media/image248.jpg"/><Relationship Id="rId6" Type="http://schemas.openxmlformats.org/officeDocument/2006/relationships/image" Target="../media/image242.jpg"/><Relationship Id="rId7" Type="http://schemas.openxmlformats.org/officeDocument/2006/relationships/image" Target="../media/image250.png"/><Relationship Id="rId8" Type="http://schemas.openxmlformats.org/officeDocument/2006/relationships/image" Target="../media/image252.png"/><Relationship Id="rId10" Type="http://schemas.openxmlformats.org/officeDocument/2006/relationships/image" Target="../media/image25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2.xml"/><Relationship Id="rId3" Type="http://schemas.openxmlformats.org/officeDocument/2006/relationships/image" Target="../media/image246.png"/><Relationship Id="rId4" Type="http://schemas.openxmlformats.org/officeDocument/2006/relationships/image" Target="../media/image244.png"/><Relationship Id="rId5" Type="http://schemas.openxmlformats.org/officeDocument/2006/relationships/image" Target="../media/image245.png"/><Relationship Id="rId6" Type="http://schemas.openxmlformats.org/officeDocument/2006/relationships/image" Target="../media/image247.png"/><Relationship Id="rId7" Type="http://schemas.openxmlformats.org/officeDocument/2006/relationships/image" Target="../media/image25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3.xml"/><Relationship Id="rId3" Type="http://schemas.openxmlformats.org/officeDocument/2006/relationships/image" Target="../media/image239.png"/><Relationship Id="rId4" Type="http://schemas.openxmlformats.org/officeDocument/2006/relationships/hyperlink" Target="mailto:snwilson@usgs.gov" TargetMode="External"/><Relationship Id="rId5" Type="http://schemas.openxmlformats.org/officeDocument/2006/relationships/hyperlink" Target="mailto:joana.lx.bm@gmail.com"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9.xml"/><Relationship Id="rId3" Type="http://schemas.openxmlformats.org/officeDocument/2006/relationships/image" Target="../media/image261.jpg"/><Relationship Id="rId4" Type="http://schemas.openxmlformats.org/officeDocument/2006/relationships/hyperlink" Target="https://cce.nasa.gov/methane_challenge.html" TargetMode="External"/><Relationship Id="rId5" Type="http://schemas.openxmlformats.org/officeDocument/2006/relationships/hyperlink" Target="https://eo4society.esa.int/communities/scientists/arctic-methane-and-permafros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25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26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25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26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25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image" Target="../media/image170.png"/><Relationship Id="rId4" Type="http://schemas.openxmlformats.org/officeDocument/2006/relationships/image" Target="../media/image174.png"/><Relationship Id="rId9" Type="http://schemas.openxmlformats.org/officeDocument/2006/relationships/image" Target="../media/image180.png"/><Relationship Id="rId5" Type="http://schemas.openxmlformats.org/officeDocument/2006/relationships/image" Target="../media/image175.png"/><Relationship Id="rId6" Type="http://schemas.openxmlformats.org/officeDocument/2006/relationships/image" Target="../media/image171.png"/><Relationship Id="rId7" Type="http://schemas.openxmlformats.org/officeDocument/2006/relationships/image" Target="../media/image177.png"/><Relationship Id="rId8" Type="http://schemas.openxmlformats.org/officeDocument/2006/relationships/image" Target="../media/image18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274.png"/></Relationships>
</file>

<file path=ppt/slides/_rels/slide72.xml.rels><?xml version="1.0" encoding="UTF-8" standalone="yes"?><Relationships xmlns="http://schemas.openxmlformats.org/package/2006/relationships"><Relationship Id="rId20" Type="http://schemas.openxmlformats.org/officeDocument/2006/relationships/image" Target="../media/image108.png"/><Relationship Id="rId22" Type="http://schemas.openxmlformats.org/officeDocument/2006/relationships/image" Target="../media/image100.png"/><Relationship Id="rId21" Type="http://schemas.openxmlformats.org/officeDocument/2006/relationships/image" Target="../media/image110.png"/><Relationship Id="rId24" Type="http://schemas.openxmlformats.org/officeDocument/2006/relationships/image" Target="../media/image99.png"/><Relationship Id="rId23" Type="http://schemas.openxmlformats.org/officeDocument/2006/relationships/image" Target="../media/image109.png"/><Relationship Id="rId1" Type="http://schemas.openxmlformats.org/officeDocument/2006/relationships/slideLayout" Target="../slideLayouts/slideLayout35.xml"/><Relationship Id="rId2" Type="http://schemas.openxmlformats.org/officeDocument/2006/relationships/notesSlide" Target="../notesSlides/notesSlide72.xml"/><Relationship Id="rId3" Type="http://schemas.openxmlformats.org/officeDocument/2006/relationships/image" Target="../media/image96.png"/><Relationship Id="rId4" Type="http://schemas.openxmlformats.org/officeDocument/2006/relationships/image" Target="../media/image84.png"/><Relationship Id="rId9" Type="http://schemas.openxmlformats.org/officeDocument/2006/relationships/image" Target="../media/image94.png"/><Relationship Id="rId26" Type="http://schemas.openxmlformats.org/officeDocument/2006/relationships/image" Target="../media/image255.png"/><Relationship Id="rId25" Type="http://schemas.openxmlformats.org/officeDocument/2006/relationships/image" Target="../media/image105.png"/><Relationship Id="rId27" Type="http://schemas.openxmlformats.org/officeDocument/2006/relationships/image" Target="../media/image260.png"/><Relationship Id="rId5" Type="http://schemas.openxmlformats.org/officeDocument/2006/relationships/image" Target="../media/image88.png"/><Relationship Id="rId6" Type="http://schemas.openxmlformats.org/officeDocument/2006/relationships/image" Target="../media/image91.png"/><Relationship Id="rId7" Type="http://schemas.openxmlformats.org/officeDocument/2006/relationships/image" Target="../media/image87.png"/><Relationship Id="rId8" Type="http://schemas.openxmlformats.org/officeDocument/2006/relationships/image" Target="../media/image93.png"/><Relationship Id="rId11" Type="http://schemas.openxmlformats.org/officeDocument/2006/relationships/image" Target="../media/image102.png"/><Relationship Id="rId10" Type="http://schemas.openxmlformats.org/officeDocument/2006/relationships/image" Target="../media/image98.png"/><Relationship Id="rId13" Type="http://schemas.openxmlformats.org/officeDocument/2006/relationships/image" Target="../media/image106.png"/><Relationship Id="rId12" Type="http://schemas.openxmlformats.org/officeDocument/2006/relationships/image" Target="../media/image95.png"/><Relationship Id="rId15" Type="http://schemas.openxmlformats.org/officeDocument/2006/relationships/image" Target="../media/image101.png"/><Relationship Id="rId14" Type="http://schemas.openxmlformats.org/officeDocument/2006/relationships/image" Target="../media/image103.png"/><Relationship Id="rId17" Type="http://schemas.openxmlformats.org/officeDocument/2006/relationships/image" Target="../media/image104.png"/><Relationship Id="rId16" Type="http://schemas.openxmlformats.org/officeDocument/2006/relationships/image" Target="../media/image97.png"/><Relationship Id="rId19" Type="http://schemas.openxmlformats.org/officeDocument/2006/relationships/image" Target="../media/image107.png"/><Relationship Id="rId18" Type="http://schemas.openxmlformats.org/officeDocument/2006/relationships/image" Target="../media/image11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3.xml"/><Relationship Id="rId3" Type="http://schemas.openxmlformats.org/officeDocument/2006/relationships/image" Target="../media/image259.png"/><Relationship Id="rId4" Type="http://schemas.openxmlformats.org/officeDocument/2006/relationships/image" Target="../media/image263.png"/><Relationship Id="rId9" Type="http://schemas.openxmlformats.org/officeDocument/2006/relationships/image" Target="../media/image270.jpg"/><Relationship Id="rId5" Type="http://schemas.openxmlformats.org/officeDocument/2006/relationships/image" Target="../media/image262.png"/><Relationship Id="rId6" Type="http://schemas.openxmlformats.org/officeDocument/2006/relationships/image" Target="../media/image267.jpg"/><Relationship Id="rId7" Type="http://schemas.openxmlformats.org/officeDocument/2006/relationships/image" Target="../media/image256.jpg"/><Relationship Id="rId8" Type="http://schemas.openxmlformats.org/officeDocument/2006/relationships/image" Target="../media/image264.png"/><Relationship Id="rId11" Type="http://schemas.openxmlformats.org/officeDocument/2006/relationships/image" Target="../media/image269.png"/><Relationship Id="rId10" Type="http://schemas.openxmlformats.org/officeDocument/2006/relationships/image" Target="../media/image268.png"/><Relationship Id="rId13" Type="http://schemas.openxmlformats.org/officeDocument/2006/relationships/image" Target="../media/image276.png"/><Relationship Id="rId12" Type="http://schemas.openxmlformats.org/officeDocument/2006/relationships/image" Target="../media/image273.png"/><Relationship Id="rId15" Type="http://schemas.openxmlformats.org/officeDocument/2006/relationships/image" Target="../media/image275.png"/><Relationship Id="rId14" Type="http://schemas.openxmlformats.org/officeDocument/2006/relationships/image" Target="../media/image271.png"/><Relationship Id="rId16" Type="http://schemas.openxmlformats.org/officeDocument/2006/relationships/image" Target="../media/image27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image" Target="../media/image178.png"/><Relationship Id="rId4" Type="http://schemas.openxmlformats.org/officeDocument/2006/relationships/image" Target="../media/image176.jpg"/><Relationship Id="rId5" Type="http://schemas.openxmlformats.org/officeDocument/2006/relationships/image" Target="../media/image18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1"/>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a:t>Climate &amp; Carbon Session</a:t>
            </a:r>
            <a:endParaRPr/>
          </a:p>
        </p:txBody>
      </p:sp>
      <p:sp>
        <p:nvSpPr>
          <p:cNvPr id="579" name="Google Shape;579;p1"/>
          <p:cNvSpPr/>
          <p:nvPr/>
        </p:nvSpPr>
        <p:spPr>
          <a:xfrm>
            <a:off x="7222284" y="4252682"/>
            <a:ext cx="4832943" cy="2605318"/>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None/>
            </a:pPr>
            <a:r>
              <a:t/>
            </a:r>
            <a:endParaRPr/>
          </a:p>
          <a:p>
            <a:pPr indent="0" lvl="0" marL="0" marR="0" rtl="0" algn="r">
              <a:lnSpc>
                <a:spcPct val="150000"/>
              </a:lnSpc>
              <a:spcBef>
                <a:spcPts val="0"/>
              </a:spcBef>
              <a:spcAft>
                <a:spcPts val="0"/>
              </a:spcAft>
              <a:buNone/>
            </a:pPr>
            <a:r>
              <a:rPr b="1" lang="en-GB" sz="2200">
                <a:solidFill>
                  <a:schemeClr val="accent1"/>
                </a:solidFill>
              </a:rPr>
              <a:t>Session</a:t>
            </a:r>
            <a:r>
              <a:rPr b="1" lang="en-GB" sz="2200">
                <a:solidFill>
                  <a:schemeClr val="accent1"/>
                </a:solidFill>
              </a:rPr>
              <a:t> 2</a:t>
            </a:r>
            <a:endParaRPr/>
          </a:p>
          <a:p>
            <a:pPr indent="0" lvl="0" marL="0" marR="0" rtl="0" algn="r">
              <a:lnSpc>
                <a:spcPct val="150000"/>
              </a:lnSpc>
              <a:spcBef>
                <a:spcPts val="0"/>
              </a:spcBef>
              <a:spcAft>
                <a:spcPts val="0"/>
              </a:spcAft>
              <a:buNone/>
            </a:pPr>
            <a:r>
              <a:rPr b="1" lang="en-GB" sz="2200">
                <a:solidFill>
                  <a:schemeClr val="accent1"/>
                </a:solidFill>
              </a:rPr>
              <a:t>CEOS SIT-37</a:t>
            </a:r>
            <a:r>
              <a:rPr b="1" i="0" lang="en-GB" sz="2200" u="none" cap="none" strike="noStrike">
                <a:solidFill>
                  <a:schemeClr val="accent1"/>
                </a:solidFill>
                <a:latin typeface="Arial"/>
                <a:ea typeface="Arial"/>
                <a:cs typeface="Arial"/>
                <a:sym typeface="Arial"/>
              </a:rPr>
              <a:t> </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None/>
            </a:pPr>
            <a:r>
              <a:rPr b="1" i="0" lang="en-GB" sz="2200" u="none" cap="none" strike="noStrike">
                <a:solidFill>
                  <a:schemeClr val="accent1"/>
                </a:solidFill>
                <a:latin typeface="Arial"/>
                <a:ea typeface="Arial"/>
                <a:cs typeface="Arial"/>
                <a:sym typeface="Arial"/>
              </a:rPr>
              <a:t>Virtual Meeting</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None/>
            </a:pPr>
            <a:r>
              <a:rPr b="1" lang="en-GB" sz="2200">
                <a:solidFill>
                  <a:schemeClr val="accent1"/>
                </a:solidFill>
              </a:rPr>
              <a:t>29-31 March</a:t>
            </a:r>
            <a:r>
              <a:rPr b="1" i="0" lang="en-GB" sz="2200" u="none" cap="none" strike="noStrike">
                <a:solidFill>
                  <a:schemeClr val="accent1"/>
                </a:solidFill>
                <a:latin typeface="Arial"/>
                <a:ea typeface="Arial"/>
                <a:cs typeface="Arial"/>
                <a:sym typeface="Arial"/>
              </a:rPr>
              <a:t> 202</a:t>
            </a:r>
            <a:r>
              <a:rPr b="1" lang="en-GB" sz="2200">
                <a:solidFill>
                  <a:schemeClr val="accent1"/>
                </a:solidFill>
              </a:rPr>
              <a:t>2</a:t>
            </a:r>
            <a:endParaRPr b="1" i="0" sz="2200" u="none" cap="none" strike="noStrike">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g1205db21c66_2_101"/>
          <p:cNvSpPr txBox="1"/>
          <p:nvPr>
            <p:ph idx="1" type="body"/>
          </p:nvPr>
        </p:nvSpPr>
        <p:spPr>
          <a:xfrm>
            <a:off x="176048" y="1558533"/>
            <a:ext cx="11643585"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GB" sz="2000"/>
              <a:t>20 cases received</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sz="2000"/>
              <a:t>8 use cases published</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sz="2000"/>
              <a:t>1 declined</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sz="2000"/>
              <a:t>All others in preparation</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sz="2000"/>
              <a:t>Another use cases </a:t>
            </a:r>
            <a:br>
              <a:rPr lang="en-GB" sz="2000"/>
            </a:br>
            <a:r>
              <a:rPr lang="en-GB" sz="2000"/>
              <a:t>announced</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sz="2000"/>
              <a:t>Link to other sources</a:t>
            </a:r>
            <a:br>
              <a:rPr lang="en-GB" sz="2000"/>
            </a:br>
            <a:r>
              <a:rPr lang="en-GB" sz="2000"/>
              <a:t>initiated</a:t>
            </a:r>
            <a:br>
              <a:rPr lang="en-GB" sz="2000"/>
            </a:br>
            <a:r>
              <a:rPr lang="en-GB" sz="2000"/>
              <a:t>(C3S, CCI)</a:t>
            </a:r>
            <a:endParaRPr/>
          </a:p>
          <a:p>
            <a:pPr indent="0" lvl="0" marL="50800" rtl="0" algn="l">
              <a:lnSpc>
                <a:spcPct val="90000"/>
              </a:lnSpc>
              <a:spcBef>
                <a:spcPts val="1000"/>
              </a:spcBef>
              <a:spcAft>
                <a:spcPts val="0"/>
              </a:spcAft>
              <a:buSzPts val="2800"/>
              <a:buNone/>
            </a:pPr>
            <a:br>
              <a:rPr lang="en-GB" sz="2000"/>
            </a:br>
            <a:endParaRPr sz="2000"/>
          </a:p>
          <a:p>
            <a:pPr indent="-228600" lvl="0" marL="457200" marR="0" rtl="0" algn="l">
              <a:lnSpc>
                <a:spcPct val="90000"/>
              </a:lnSpc>
              <a:spcBef>
                <a:spcPts val="1000"/>
              </a:spcBef>
              <a:spcAft>
                <a:spcPts val="0"/>
              </a:spcAft>
              <a:buClr>
                <a:schemeClr val="dk1"/>
              </a:buClr>
              <a:buSzPts val="2800"/>
              <a:buFont typeface="Noto Sans Symbols"/>
              <a:buNone/>
            </a:pPr>
            <a:r>
              <a:t/>
            </a:r>
            <a:endParaRPr sz="2000"/>
          </a:p>
        </p:txBody>
      </p:sp>
      <p:sp>
        <p:nvSpPr>
          <p:cNvPr id="666" name="Google Shape;666;g1205db21c66_2_101"/>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lang="en-GB" sz="2800"/>
              <a:t>Update on Use Cases (Status)</a:t>
            </a:r>
            <a:endParaRPr sz="2800"/>
          </a:p>
        </p:txBody>
      </p:sp>
      <p:pic>
        <p:nvPicPr>
          <p:cNvPr descr="A picture containing website&#10;&#10;Description automatically generated" id="667" name="Google Shape;667;g1205db21c66_2_101"/>
          <p:cNvPicPr preferRelativeResize="0"/>
          <p:nvPr/>
        </p:nvPicPr>
        <p:blipFill rotWithShape="1">
          <a:blip r:embed="rId3">
            <a:alphaModFix/>
          </a:blip>
          <a:srcRect b="0" l="0" r="0" t="0"/>
          <a:stretch/>
        </p:blipFill>
        <p:spPr>
          <a:xfrm>
            <a:off x="3850664" y="1716919"/>
            <a:ext cx="8225253" cy="421991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g1205db21c66_2_107"/>
          <p:cNvSpPr txBox="1"/>
          <p:nvPr>
            <p:ph idx="1" type="body"/>
          </p:nvPr>
        </p:nvSpPr>
        <p:spPr>
          <a:xfrm>
            <a:off x="348308" y="1408108"/>
            <a:ext cx="11495400" cy="46629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GB" sz="2000"/>
              <a:t>WGClimate represents the “space component” of/to GCOS</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sz="2000"/>
              <a:t>GCOS Status Report published in 2021</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sz="2000"/>
              <a:t>Update of GCOS Implementation Plan in 2022</a:t>
            </a:r>
            <a:endParaRPr/>
          </a:p>
          <a:p>
            <a:pPr indent="-381000" lvl="1" marL="914400" rtl="0" algn="l">
              <a:lnSpc>
                <a:spcPct val="90000"/>
              </a:lnSpc>
              <a:spcBef>
                <a:spcPts val="500"/>
              </a:spcBef>
              <a:spcAft>
                <a:spcPts val="0"/>
              </a:spcAft>
              <a:buSzPts val="2400"/>
              <a:buChar char="▪"/>
            </a:pPr>
            <a:r>
              <a:rPr lang="en-GB" sz="1800"/>
              <a:t>Changes in structure of ECVs expected</a:t>
            </a:r>
            <a:endParaRPr/>
          </a:p>
          <a:p>
            <a:pPr indent="-381000" lvl="1" marL="914400" rtl="0" algn="l">
              <a:lnSpc>
                <a:spcPct val="90000"/>
              </a:lnSpc>
              <a:spcBef>
                <a:spcPts val="500"/>
              </a:spcBef>
              <a:spcAft>
                <a:spcPts val="0"/>
              </a:spcAft>
              <a:buSzPts val="2400"/>
              <a:buChar char="▪"/>
            </a:pPr>
            <a:r>
              <a:rPr lang="en-GB" sz="1800"/>
              <a:t>Continuous discussion with GCOS: agenda topic of WGClimate</a:t>
            </a:r>
            <a:endParaRPr sz="1800"/>
          </a:p>
          <a:p>
            <a:pPr indent="-406400" lvl="0" marL="457200" marR="0" rtl="0" algn="l">
              <a:lnSpc>
                <a:spcPct val="90000"/>
              </a:lnSpc>
              <a:spcBef>
                <a:spcPts val="1000"/>
              </a:spcBef>
              <a:spcAft>
                <a:spcPts val="0"/>
              </a:spcAft>
              <a:buClr>
                <a:schemeClr val="dk1"/>
              </a:buClr>
              <a:buSzPts val="2800"/>
              <a:buFont typeface="Noto Sans Symbols"/>
              <a:buChar char="❖"/>
            </a:pPr>
            <a:r>
              <a:rPr lang="en-GB" sz="2000"/>
              <a:t>Informal pre-review (Mid-April) by WGClimate</a:t>
            </a:r>
            <a:endParaRPr sz="2000"/>
          </a:p>
          <a:p>
            <a:pPr indent="-406400" lvl="0" marL="457200" marR="0" rtl="0" algn="l">
              <a:lnSpc>
                <a:spcPct val="90000"/>
              </a:lnSpc>
              <a:spcBef>
                <a:spcPts val="1000"/>
              </a:spcBef>
              <a:spcAft>
                <a:spcPts val="0"/>
              </a:spcAft>
              <a:buClr>
                <a:schemeClr val="dk1"/>
              </a:buClr>
              <a:buSzPts val="2800"/>
              <a:buFont typeface="Noto Sans Symbols"/>
              <a:buChar char="❖"/>
            </a:pPr>
            <a:r>
              <a:rPr lang="en-GB" sz="2000"/>
              <a:t>Public review planned for May 2022 (?)</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sz="2000"/>
              <a:t>Publication at 2</a:t>
            </a:r>
            <a:r>
              <a:rPr baseline="30000" lang="en-GB" sz="2000"/>
              <a:t>nd</a:t>
            </a:r>
            <a:r>
              <a:rPr lang="en-GB" sz="2000"/>
              <a:t> Climate Observation Conference co-hosted by GCOS and EUMETSAT </a:t>
            </a:r>
            <a:br>
              <a:rPr lang="en-GB" sz="2000"/>
            </a:br>
            <a:r>
              <a:rPr lang="en-GB" sz="2000"/>
              <a:t>(17-19 Oct 2022, Darmstadt)</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sz="2000"/>
              <a:t>Presentation of GCOS IP during COP-27</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sz="2000"/>
              <a:t>2023/4: Preparation of CEOS Response to GCOS IP</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sz="2000"/>
          </a:p>
        </p:txBody>
      </p:sp>
      <p:sp>
        <p:nvSpPr>
          <p:cNvPr id="673" name="Google Shape;673;g1205db21c66_2_107"/>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lang="en-GB" sz="2800"/>
              <a:t>WGClimate and GCOS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g1205db21c66_2_112"/>
          <p:cNvSpPr txBox="1"/>
          <p:nvPr>
            <p:ph idx="1" type="body"/>
          </p:nvPr>
        </p:nvSpPr>
        <p:spPr>
          <a:xfrm>
            <a:off x="324233" y="1484107"/>
            <a:ext cx="11495400" cy="433191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GB" sz="2000"/>
              <a:t>UNFCCC / Earth Information Day</a:t>
            </a:r>
            <a:endParaRPr/>
          </a:p>
          <a:p>
            <a:pPr indent="-381000" lvl="1" marL="914400" rtl="0" algn="l">
              <a:lnSpc>
                <a:spcPct val="90000"/>
              </a:lnSpc>
              <a:spcBef>
                <a:spcPts val="500"/>
              </a:spcBef>
              <a:spcAft>
                <a:spcPts val="0"/>
              </a:spcAft>
              <a:buSzPts val="2400"/>
              <a:buChar char="▪"/>
            </a:pPr>
            <a:r>
              <a:rPr lang="en-GB" sz="2000"/>
              <a:t>Presentation by WGClimate</a:t>
            </a:r>
            <a:endParaRPr sz="2000"/>
          </a:p>
          <a:p>
            <a:pPr indent="-381000" lvl="1" marL="914400" rtl="0" algn="l">
              <a:lnSpc>
                <a:spcPct val="90000"/>
              </a:lnSpc>
              <a:spcBef>
                <a:spcPts val="500"/>
              </a:spcBef>
              <a:spcAft>
                <a:spcPts val="0"/>
              </a:spcAft>
              <a:buSzPts val="2400"/>
              <a:buChar char="▪"/>
            </a:pPr>
            <a:r>
              <a:rPr lang="en-GB" sz="2000"/>
              <a:t>In addition, presentation of Synthesis Report of Systematic Observations</a:t>
            </a:r>
            <a:br>
              <a:rPr lang="en-GB" sz="2000"/>
            </a:br>
            <a:r>
              <a:rPr lang="en-GB" sz="2000"/>
              <a:t>(see agenda topic 2.7)</a:t>
            </a:r>
            <a:endParaRPr/>
          </a:p>
          <a:p>
            <a:pPr indent="-381000" lvl="1" marL="914400" rtl="0" algn="l">
              <a:lnSpc>
                <a:spcPct val="90000"/>
              </a:lnSpc>
              <a:spcBef>
                <a:spcPts val="500"/>
              </a:spcBef>
              <a:spcAft>
                <a:spcPts val="0"/>
              </a:spcAft>
              <a:buSzPts val="2400"/>
              <a:buChar char="▪"/>
            </a:pPr>
            <a:r>
              <a:rPr lang="en-GB" sz="2000"/>
              <a:t>7 poster contributions by WGClimate and individual agencies</a:t>
            </a:r>
            <a:endParaRPr/>
          </a:p>
          <a:p>
            <a:pPr indent="-406400" lvl="0" marL="457200" rtl="0" algn="l">
              <a:lnSpc>
                <a:spcPct val="150000"/>
              </a:lnSpc>
              <a:spcBef>
                <a:spcPts val="1000"/>
              </a:spcBef>
              <a:spcAft>
                <a:spcPts val="0"/>
              </a:spcAft>
              <a:buSzPts val="2800"/>
              <a:buChar char="❖"/>
            </a:pPr>
            <a:r>
              <a:rPr lang="en-GB" sz="2000"/>
              <a:t>UNFCCC / Structured Expert Dialogue: 1 poster</a:t>
            </a:r>
            <a:endParaRPr/>
          </a:p>
          <a:p>
            <a:pPr indent="-406400" lvl="0" marL="457200" rtl="0" algn="l">
              <a:lnSpc>
                <a:spcPct val="150000"/>
              </a:lnSpc>
              <a:spcBef>
                <a:spcPts val="1000"/>
              </a:spcBef>
              <a:spcAft>
                <a:spcPts val="0"/>
              </a:spcAft>
              <a:buSzPts val="2800"/>
              <a:buChar char="❖"/>
            </a:pPr>
            <a:r>
              <a:rPr lang="en-GB" sz="2000"/>
              <a:t>WMO booth: presentation &amp; discussion with high virtual attendance</a:t>
            </a:r>
            <a:endParaRPr/>
          </a:p>
          <a:p>
            <a:pPr indent="-406400" lvl="0" marL="457200" rtl="0" algn="l">
              <a:lnSpc>
                <a:spcPct val="150000"/>
              </a:lnSpc>
              <a:spcBef>
                <a:spcPts val="1000"/>
              </a:spcBef>
              <a:spcAft>
                <a:spcPts val="0"/>
              </a:spcAft>
              <a:buSzPts val="2800"/>
              <a:buChar char="❖"/>
            </a:pPr>
            <a:r>
              <a:rPr lang="en-GB" sz="2000"/>
              <a:t>UK / Earth Information Day</a:t>
            </a:r>
            <a:endParaRPr/>
          </a:p>
          <a:p>
            <a:pPr indent="-406400" lvl="0" marL="457200" rtl="0" algn="l">
              <a:lnSpc>
                <a:spcPct val="150000"/>
              </a:lnSpc>
              <a:spcBef>
                <a:spcPts val="1000"/>
              </a:spcBef>
              <a:spcAft>
                <a:spcPts val="0"/>
              </a:spcAft>
              <a:buSzPts val="2800"/>
              <a:buChar char="❖"/>
            </a:pPr>
            <a:r>
              <a:rPr lang="en-GB" sz="2000"/>
              <a:t>Further agency events (ESA, JAXA, NASA,….)</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sz="2000"/>
          </a:p>
          <a:p>
            <a:pPr indent="0" lvl="0" marL="50800" rtl="0" algn="l">
              <a:lnSpc>
                <a:spcPct val="90000"/>
              </a:lnSpc>
              <a:spcBef>
                <a:spcPts val="1000"/>
              </a:spcBef>
              <a:spcAft>
                <a:spcPts val="0"/>
              </a:spcAft>
              <a:buSzPts val="2800"/>
              <a:buNone/>
            </a:pPr>
            <a:r>
              <a:t/>
            </a:r>
            <a:endParaRPr sz="2000"/>
          </a:p>
        </p:txBody>
      </p:sp>
      <p:sp>
        <p:nvSpPr>
          <p:cNvPr id="679" name="Google Shape;679;g1205db21c66_2_112"/>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lang="en-GB" sz="2800"/>
              <a:t>COP-26 contributions from CEOS/CGMS and agencies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g1205db21c66_2_117"/>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lang="en-GB" sz="2800"/>
              <a:t>COP-26 Pledges</a:t>
            </a:r>
            <a:endParaRPr/>
          </a:p>
        </p:txBody>
      </p:sp>
      <p:sp>
        <p:nvSpPr>
          <p:cNvPr id="685" name="Google Shape;685;g1205db21c66_2_117"/>
          <p:cNvSpPr txBox="1"/>
          <p:nvPr>
            <p:ph idx="1" type="body"/>
          </p:nvPr>
        </p:nvSpPr>
        <p:spPr>
          <a:xfrm>
            <a:off x="229453" y="1056700"/>
            <a:ext cx="11733000" cy="5086800"/>
          </a:xfrm>
          <a:prstGeom prst="rect">
            <a:avLst/>
          </a:prstGeom>
          <a:noFill/>
          <a:ln>
            <a:noFill/>
          </a:ln>
        </p:spPr>
        <p:txBody>
          <a:bodyPr anchorCtr="0" anchor="t" bIns="45700" lIns="91425" spcFirstLastPara="1" rIns="91425" wrap="square" tIns="45700">
            <a:noAutofit/>
          </a:bodyPr>
          <a:lstStyle/>
          <a:p>
            <a:pPr indent="-393700" lvl="0" marL="457200" rtl="0" algn="l">
              <a:lnSpc>
                <a:spcPct val="150000"/>
              </a:lnSpc>
              <a:spcBef>
                <a:spcPts val="1000"/>
              </a:spcBef>
              <a:spcAft>
                <a:spcPts val="0"/>
              </a:spcAft>
              <a:buSzPts val="2600"/>
              <a:buChar char="❖"/>
            </a:pPr>
            <a:r>
              <a:rPr lang="en-GB" sz="1800" u="sng"/>
              <a:t>Global Methane Pledge</a:t>
            </a:r>
            <a:r>
              <a:rPr lang="en-GB" sz="1800"/>
              <a:t> </a:t>
            </a:r>
            <a:br>
              <a:rPr lang="en-GB" sz="1800"/>
            </a:br>
            <a:r>
              <a:rPr lang="en-GB" sz="1800"/>
              <a:t>US-EU led initiative, emission reduction of 30% by 2030 compared to 2020; &gt; 100 countries joined</a:t>
            </a:r>
            <a:endParaRPr sz="2600"/>
          </a:p>
          <a:p>
            <a:pPr indent="-393700" lvl="0" marL="457200" rtl="0" algn="l">
              <a:lnSpc>
                <a:spcPct val="150000"/>
              </a:lnSpc>
              <a:spcBef>
                <a:spcPts val="1000"/>
              </a:spcBef>
              <a:spcAft>
                <a:spcPts val="0"/>
              </a:spcAft>
              <a:buSzPts val="2600"/>
              <a:buChar char="❖"/>
            </a:pPr>
            <a:r>
              <a:rPr lang="en-GB" sz="1800" u="sng"/>
              <a:t>Race to Zero campaign</a:t>
            </a:r>
            <a:r>
              <a:rPr lang="en-GB" sz="1800"/>
              <a:t>: Commitment to halve emissions by 2030 with aim of a zero carbon world</a:t>
            </a:r>
            <a:endParaRPr sz="2600"/>
          </a:p>
          <a:p>
            <a:pPr indent="-393700" lvl="0" marL="457200" rtl="0" algn="l">
              <a:lnSpc>
                <a:spcPct val="150000"/>
              </a:lnSpc>
              <a:spcBef>
                <a:spcPts val="1000"/>
              </a:spcBef>
              <a:spcAft>
                <a:spcPts val="0"/>
              </a:spcAft>
              <a:buSzPts val="2600"/>
              <a:buChar char="❖"/>
            </a:pPr>
            <a:r>
              <a:rPr lang="en-GB" sz="1800" u="sng"/>
              <a:t>Forests</a:t>
            </a:r>
            <a:r>
              <a:rPr lang="en-GB" sz="1800"/>
              <a:t>: Declaration on forests and land use aiming to halt and reverse forest loss and land degradation by 2030; &gt; 140 countries joined</a:t>
            </a:r>
            <a:endParaRPr sz="2600"/>
          </a:p>
          <a:p>
            <a:pPr indent="-393700" lvl="0" marL="457200" rtl="0" algn="l">
              <a:lnSpc>
                <a:spcPct val="150000"/>
              </a:lnSpc>
              <a:spcBef>
                <a:spcPts val="1000"/>
              </a:spcBef>
              <a:spcAft>
                <a:spcPts val="0"/>
              </a:spcAft>
              <a:buSzPts val="2600"/>
              <a:buChar char="❖"/>
            </a:pPr>
            <a:r>
              <a:rPr lang="en-GB" sz="1800" u="sng"/>
              <a:t>Finance</a:t>
            </a:r>
            <a:r>
              <a:rPr lang="en-GB" sz="1800"/>
              <a:t>: significant pledges, e.g. to the adaptation fund ($ 356 million); global forest finance pledge: 12 countries / $ 12 billion for 2021-2025</a:t>
            </a:r>
            <a:endParaRPr sz="2600"/>
          </a:p>
          <a:p>
            <a:pPr indent="-393700" lvl="0" marL="457200" rtl="0" algn="l">
              <a:lnSpc>
                <a:spcPct val="150000"/>
              </a:lnSpc>
              <a:spcBef>
                <a:spcPts val="1000"/>
              </a:spcBef>
              <a:spcAft>
                <a:spcPts val="0"/>
              </a:spcAft>
              <a:buSzPts val="2600"/>
              <a:buChar char="❖"/>
            </a:pPr>
            <a:r>
              <a:rPr lang="en-GB" sz="1800" u="sng"/>
              <a:t>Race to resilience campaign</a:t>
            </a:r>
            <a:r>
              <a:rPr lang="en-GB" sz="1800"/>
              <a:t>: a metrics framework to verify the climate resilience impact</a:t>
            </a:r>
            <a:endParaRPr sz="2600"/>
          </a:p>
          <a:p>
            <a:pPr indent="-393700" lvl="0" marL="457200" rtl="0" algn="l">
              <a:lnSpc>
                <a:spcPct val="150000"/>
              </a:lnSpc>
              <a:spcBef>
                <a:spcPts val="1000"/>
              </a:spcBef>
              <a:spcAft>
                <a:spcPts val="0"/>
              </a:spcAft>
              <a:buSzPts val="2600"/>
              <a:buChar char="❖"/>
            </a:pPr>
            <a:r>
              <a:rPr lang="en-GB" sz="1800" u="sng"/>
              <a:t>Glasgow breakthrough agenda</a:t>
            </a:r>
            <a:r>
              <a:rPr lang="en-GB" sz="1800"/>
              <a:t>: Countries to work on clean technologies &amp; sustainable solutions</a:t>
            </a:r>
            <a:endParaRPr sz="2600"/>
          </a:p>
          <a:p>
            <a:pPr indent="-228600" lvl="0" marL="457200" rtl="0" algn="l">
              <a:lnSpc>
                <a:spcPct val="150000"/>
              </a:lnSpc>
              <a:spcBef>
                <a:spcPts val="1000"/>
              </a:spcBef>
              <a:spcAft>
                <a:spcPts val="0"/>
              </a:spcAft>
              <a:buSzPts val="2800"/>
              <a:buNone/>
            </a:pPr>
            <a:r>
              <a:t/>
            </a:r>
            <a:endParaRPr sz="1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g1205db21c66_2_122"/>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GB"/>
              <a:t>UNOOSA / UKSA aims to collect information about space &amp; climate</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Motivation twofold</a:t>
            </a:r>
            <a:endParaRPr/>
          </a:p>
          <a:p>
            <a:pPr indent="-381000" lvl="1" marL="914400" rtl="0" algn="l">
              <a:lnSpc>
                <a:spcPct val="90000"/>
              </a:lnSpc>
              <a:spcBef>
                <a:spcPts val="500"/>
              </a:spcBef>
              <a:spcAft>
                <a:spcPts val="0"/>
              </a:spcAft>
              <a:buSzPts val="2400"/>
              <a:buChar char="▪"/>
            </a:pPr>
            <a:r>
              <a:rPr lang="en-GB"/>
              <a:t>It is quite difficult for “newcomers” to have get an overview</a:t>
            </a:r>
            <a:endParaRPr/>
          </a:p>
          <a:p>
            <a:pPr indent="-381000" lvl="1" marL="914400" rtl="0" algn="l">
              <a:lnSpc>
                <a:spcPct val="90000"/>
              </a:lnSpc>
              <a:spcBef>
                <a:spcPts val="500"/>
              </a:spcBef>
              <a:spcAft>
                <a:spcPts val="0"/>
              </a:spcAft>
              <a:buSzPts val="2400"/>
              <a:buChar char="▪"/>
            </a:pPr>
            <a:r>
              <a:rPr lang="en-GB"/>
              <a:t>UNOOSA wants to sharpen its Space4Climate programme</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WGClimate will complete the form with emphasizing its specific role</a:t>
            </a:r>
            <a:endParaRPr/>
          </a:p>
        </p:txBody>
      </p:sp>
      <p:sp>
        <p:nvSpPr>
          <p:cNvPr id="691" name="Google Shape;691;g1205db21c66_2_122"/>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sz="2800"/>
              <a:t>UNOOSA / UKSA survey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g11f66719689_4_0"/>
          <p:cNvSpPr txBox="1"/>
          <p:nvPr>
            <p:ph idx="1" type="body"/>
          </p:nvPr>
        </p:nvSpPr>
        <p:spPr>
          <a:xfrm>
            <a:off x="324233" y="1558533"/>
            <a:ext cx="11495400" cy="4662900"/>
          </a:xfrm>
          <a:prstGeom prst="rect">
            <a:avLst/>
          </a:prstGeom>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SzPts val="2800"/>
              <a:buChar char="❖"/>
            </a:pPr>
            <a:r>
              <a:rPr lang="en-GB"/>
              <a:t>Awareness to IPCC, UNFCCC &amp; COP needs led to rapid changes in requirements, also valid for GCOS and space observations</a:t>
            </a:r>
            <a:endParaRPr/>
          </a:p>
          <a:p>
            <a:pPr indent="-381000" lvl="1" marL="914400" rtl="0" algn="l">
              <a:lnSpc>
                <a:spcPct val="115000"/>
              </a:lnSpc>
              <a:spcBef>
                <a:spcPts val="0"/>
              </a:spcBef>
              <a:spcAft>
                <a:spcPts val="0"/>
              </a:spcAft>
              <a:buSzPts val="2400"/>
              <a:buChar char="▪"/>
            </a:pPr>
            <a:r>
              <a:rPr lang="en-GB"/>
              <a:t>Note GCOS-143 (requirements definition) are in some part dated</a:t>
            </a:r>
            <a:endParaRPr/>
          </a:p>
          <a:p>
            <a:pPr indent="-406400" lvl="0" marL="457200" rtl="0" algn="l">
              <a:lnSpc>
                <a:spcPct val="115000"/>
              </a:lnSpc>
              <a:spcBef>
                <a:spcPts val="0"/>
              </a:spcBef>
              <a:spcAft>
                <a:spcPts val="0"/>
              </a:spcAft>
              <a:buSzPts val="2800"/>
              <a:buChar char="❖"/>
            </a:pPr>
            <a:r>
              <a:rPr lang="en-GB"/>
              <a:t>Hence, the “working environment” of WGClimate is currently under evolution (ECV inventory, GCOS requirements &amp; response)</a:t>
            </a:r>
            <a:endParaRPr/>
          </a:p>
          <a:p>
            <a:pPr indent="-406400" lvl="0" marL="457200" rtl="0" algn="l">
              <a:lnSpc>
                <a:spcPct val="115000"/>
              </a:lnSpc>
              <a:spcBef>
                <a:spcPts val="0"/>
              </a:spcBef>
              <a:spcAft>
                <a:spcPts val="0"/>
              </a:spcAft>
              <a:buSzPts val="2800"/>
              <a:buChar char="❖"/>
            </a:pPr>
            <a:r>
              <a:rPr lang="en-GB"/>
              <a:t>Use cases establish a link to stakeholder / user community</a:t>
            </a:r>
            <a:endParaRPr/>
          </a:p>
          <a:p>
            <a:pPr indent="-406400" lvl="0" marL="457200" rtl="0" algn="l">
              <a:lnSpc>
                <a:spcPct val="115000"/>
              </a:lnSpc>
              <a:spcBef>
                <a:spcPts val="0"/>
              </a:spcBef>
              <a:spcAft>
                <a:spcPts val="0"/>
              </a:spcAft>
              <a:buSzPts val="2800"/>
              <a:buChar char="❖"/>
            </a:pPr>
            <a:r>
              <a:rPr lang="en-GB"/>
              <a:t>The COP-26 pledges opens a variety of opportunities for CEOS to provide its capabilities</a:t>
            </a:r>
            <a:endParaRPr/>
          </a:p>
        </p:txBody>
      </p:sp>
      <p:sp>
        <p:nvSpPr>
          <p:cNvPr id="697" name="Google Shape;697;g11f66719689_4_0"/>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GB" sz="3300"/>
              <a:t>Conclusion</a:t>
            </a:r>
            <a:endParaRPr b="1" sz="33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g11729ed568e_0_19"/>
          <p:cNvSpPr txBox="1"/>
          <p:nvPr>
            <p:ph type="title"/>
          </p:nvPr>
        </p:nvSpPr>
        <p:spPr>
          <a:xfrm>
            <a:off x="176051" y="175950"/>
            <a:ext cx="90129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GHG Roadmap Update</a:t>
            </a:r>
            <a:endParaRPr sz="5400"/>
          </a:p>
          <a:p>
            <a:pPr indent="0" lvl="0" marL="0" rtl="0" algn="l">
              <a:lnSpc>
                <a:spcPct val="90000"/>
              </a:lnSpc>
              <a:spcBef>
                <a:spcPts val="0"/>
              </a:spcBef>
              <a:spcAft>
                <a:spcPts val="0"/>
              </a:spcAft>
              <a:buClr>
                <a:schemeClr val="lt1"/>
              </a:buClr>
              <a:buSzPts val="8000"/>
              <a:buFont typeface="Arial"/>
              <a:buNone/>
            </a:pPr>
            <a:r>
              <a:rPr lang="en-GB" sz="5400"/>
              <a:t>&amp; GHG-AFOLU Workshop</a:t>
            </a:r>
            <a:r>
              <a:rPr lang="en-GB" sz="5400"/>
              <a:t> </a:t>
            </a:r>
            <a:endParaRPr sz="5400"/>
          </a:p>
        </p:txBody>
      </p:sp>
      <p:sp>
        <p:nvSpPr>
          <p:cNvPr id="703" name="Google Shape;703;g11729ed568e_0_19"/>
          <p:cNvSpPr/>
          <p:nvPr/>
        </p:nvSpPr>
        <p:spPr>
          <a:xfrm>
            <a:off x="7282809" y="2596057"/>
            <a:ext cx="4833000" cy="2605200"/>
          </a:xfrm>
          <a:prstGeom prst="rect">
            <a:avLst/>
          </a:prstGeom>
          <a:noFill/>
          <a:ln>
            <a:noFill/>
          </a:ln>
          <a:effectLst>
            <a:outerShdw rotWithShape="0" algn="bl" dir="5400000" dist="19050">
              <a:srgbClr val="000000">
                <a:alpha val="50000"/>
              </a:srgbClr>
            </a:outerShdw>
          </a:effectLst>
        </p:spPr>
        <p:txBody>
          <a:bodyPr anchorCtr="0" anchor="t" bIns="0" lIns="0" spcFirstLastPara="1" rIns="0" wrap="square" tIns="0">
            <a:noAutofit/>
          </a:bodyPr>
          <a:lstStyle/>
          <a:p>
            <a:pPr indent="0" lvl="0" marL="0" marR="0" rtl="0" algn="r">
              <a:lnSpc>
                <a:spcPct val="150000"/>
              </a:lnSpc>
              <a:spcBef>
                <a:spcPts val="0"/>
              </a:spcBef>
              <a:spcAft>
                <a:spcPts val="0"/>
              </a:spcAft>
              <a:buNone/>
            </a:pPr>
            <a:r>
              <a:t/>
            </a:r>
            <a:endParaRPr/>
          </a:p>
          <a:p>
            <a:pPr indent="0" lvl="0" marL="0" marR="0" rtl="0" algn="r">
              <a:lnSpc>
                <a:spcPct val="150000"/>
              </a:lnSpc>
              <a:spcBef>
                <a:spcPts val="0"/>
              </a:spcBef>
              <a:spcAft>
                <a:spcPts val="0"/>
              </a:spcAft>
              <a:buNone/>
            </a:pPr>
            <a:r>
              <a:rPr b="1" lang="en-GB" sz="2200">
                <a:solidFill>
                  <a:srgbClr val="6AA84F"/>
                </a:solidFill>
              </a:rPr>
              <a:t>Mark Dowell</a:t>
            </a:r>
            <a:r>
              <a:rPr b="1" lang="en-GB" sz="2200">
                <a:solidFill>
                  <a:srgbClr val="6AA84F"/>
                </a:solidFill>
              </a:rPr>
              <a:t>, GHG Task Team</a:t>
            </a:r>
            <a:endParaRPr b="1" sz="2200">
              <a:solidFill>
                <a:srgbClr val="6AA84F"/>
              </a:solidFill>
            </a:endParaRPr>
          </a:p>
          <a:p>
            <a:pPr indent="0" lvl="0" marL="0" marR="0" rtl="0" algn="r">
              <a:lnSpc>
                <a:spcPct val="150000"/>
              </a:lnSpc>
              <a:spcBef>
                <a:spcPts val="0"/>
              </a:spcBef>
              <a:spcAft>
                <a:spcPts val="0"/>
              </a:spcAft>
              <a:buNone/>
            </a:pPr>
            <a:r>
              <a:rPr b="1" lang="en-GB" sz="2200">
                <a:solidFill>
                  <a:srgbClr val="6AA84F"/>
                </a:solidFill>
              </a:rPr>
              <a:t>With input from John Worden and Yasjka Mejier</a:t>
            </a:r>
            <a:endParaRPr b="1" sz="2200">
              <a:solidFill>
                <a:srgbClr val="6AA84F"/>
              </a:solidFill>
            </a:endParaRPr>
          </a:p>
          <a:p>
            <a:pPr indent="0" lvl="0" marL="0" marR="0" rtl="0" algn="r">
              <a:lnSpc>
                <a:spcPct val="150000"/>
              </a:lnSpc>
              <a:spcBef>
                <a:spcPts val="0"/>
              </a:spcBef>
              <a:spcAft>
                <a:spcPts val="0"/>
              </a:spcAft>
              <a:buNone/>
            </a:pPr>
            <a:br>
              <a:rPr b="1" lang="en-GB" sz="2200">
                <a:solidFill>
                  <a:srgbClr val="6AA84F"/>
                </a:solidFill>
              </a:rPr>
            </a:br>
            <a:r>
              <a:rPr b="1" lang="en-GB" sz="2200">
                <a:solidFill>
                  <a:schemeClr val="accent1"/>
                </a:solidFill>
              </a:rPr>
              <a:t>Agenda item 2.3</a:t>
            </a:r>
            <a:endParaRPr/>
          </a:p>
          <a:p>
            <a:pPr indent="0" lvl="0" marL="0" marR="0" rtl="0" algn="r">
              <a:lnSpc>
                <a:spcPct val="150000"/>
              </a:lnSpc>
              <a:spcBef>
                <a:spcPts val="0"/>
              </a:spcBef>
              <a:spcAft>
                <a:spcPts val="0"/>
              </a:spcAft>
              <a:buNone/>
            </a:pPr>
            <a:r>
              <a:rPr b="1" lang="en-GB" sz="2200">
                <a:solidFill>
                  <a:schemeClr val="accent1"/>
                </a:solidFill>
              </a:rPr>
              <a:t>CEOS SIT-37</a:t>
            </a:r>
            <a:r>
              <a:rPr b="1" i="0" lang="en-GB" sz="2200" u="none" cap="none" strike="noStrike">
                <a:solidFill>
                  <a:schemeClr val="accent1"/>
                </a:solidFill>
                <a:latin typeface="Arial"/>
                <a:ea typeface="Arial"/>
                <a:cs typeface="Arial"/>
                <a:sym typeface="Arial"/>
              </a:rPr>
              <a:t> </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None/>
            </a:pPr>
            <a:r>
              <a:rPr b="1" i="0" lang="en-GB" sz="2200" u="none" cap="none" strike="noStrike">
                <a:solidFill>
                  <a:schemeClr val="accent1"/>
                </a:solidFill>
                <a:latin typeface="Arial"/>
                <a:ea typeface="Arial"/>
                <a:cs typeface="Arial"/>
                <a:sym typeface="Arial"/>
              </a:rPr>
              <a:t>Virtual Meeting</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None/>
            </a:pPr>
            <a:r>
              <a:rPr b="1" lang="en-GB" sz="2200">
                <a:solidFill>
                  <a:schemeClr val="accent1"/>
                </a:solidFill>
              </a:rPr>
              <a:t>29-31 March</a:t>
            </a:r>
            <a:r>
              <a:rPr b="1" i="0" lang="en-GB" sz="2200" u="none" cap="none" strike="noStrike">
                <a:solidFill>
                  <a:schemeClr val="accent1"/>
                </a:solidFill>
                <a:latin typeface="Arial"/>
                <a:ea typeface="Arial"/>
                <a:cs typeface="Arial"/>
                <a:sym typeface="Arial"/>
              </a:rPr>
              <a:t> 202</a:t>
            </a:r>
            <a:r>
              <a:rPr b="1" lang="en-GB" sz="2200">
                <a:solidFill>
                  <a:schemeClr val="accent1"/>
                </a:solidFill>
              </a:rPr>
              <a:t>2</a:t>
            </a:r>
            <a:endParaRPr b="1" i="0" sz="2200" u="none" cap="none" strike="noStrike">
              <a:solidFill>
                <a:schemeClr val="accent1"/>
              </a:solidFill>
              <a:latin typeface="Arial"/>
              <a:ea typeface="Arial"/>
              <a:cs typeface="Arial"/>
              <a:sym typeface="Arial"/>
            </a:endParaRPr>
          </a:p>
        </p:txBody>
      </p:sp>
      <p:grpSp>
        <p:nvGrpSpPr>
          <p:cNvPr id="704" name="Google Shape;704;g11729ed568e_0_19"/>
          <p:cNvGrpSpPr/>
          <p:nvPr/>
        </p:nvGrpSpPr>
        <p:grpSpPr>
          <a:xfrm>
            <a:off x="5165025" y="1857425"/>
            <a:ext cx="6425375" cy="1238100"/>
            <a:chOff x="6548500" y="1144075"/>
            <a:chExt cx="6425375" cy="1238100"/>
          </a:xfrm>
        </p:grpSpPr>
        <p:sp>
          <p:nvSpPr>
            <p:cNvPr id="705" name="Google Shape;705;g11729ed568e_0_19"/>
            <p:cNvSpPr/>
            <p:nvPr/>
          </p:nvSpPr>
          <p:spPr>
            <a:xfrm>
              <a:off x="6548500" y="1144075"/>
              <a:ext cx="1203900" cy="1238100"/>
            </a:xfrm>
            <a:prstGeom prst="star6">
              <a:avLst>
                <a:gd fmla="val 28868" name="adj"/>
                <a:gd fmla="val 115470" name="hf"/>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g11729ed568e_0_19"/>
            <p:cNvSpPr txBox="1"/>
            <p:nvPr/>
          </p:nvSpPr>
          <p:spPr>
            <a:xfrm>
              <a:off x="6748275" y="1563025"/>
              <a:ext cx="622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10 Mins</a:t>
              </a:r>
              <a:endParaRPr b="1"/>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g120576c82c7_0_0"/>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Input to COP-26</a:t>
            </a:r>
            <a:endParaRPr/>
          </a:p>
        </p:txBody>
      </p:sp>
      <p:pic>
        <p:nvPicPr>
          <p:cNvPr id="712" name="Google Shape;712;g120576c82c7_0_0"/>
          <p:cNvPicPr preferRelativeResize="0"/>
          <p:nvPr/>
        </p:nvPicPr>
        <p:blipFill>
          <a:blip r:embed="rId3">
            <a:alphaModFix/>
          </a:blip>
          <a:stretch>
            <a:fillRect/>
          </a:stretch>
        </p:blipFill>
        <p:spPr>
          <a:xfrm>
            <a:off x="3337250" y="3837075"/>
            <a:ext cx="6428723" cy="2541200"/>
          </a:xfrm>
          <a:prstGeom prst="rect">
            <a:avLst/>
          </a:prstGeom>
          <a:noFill/>
          <a:ln>
            <a:noFill/>
          </a:ln>
        </p:spPr>
      </p:pic>
      <p:pic>
        <p:nvPicPr>
          <p:cNvPr id="713" name="Google Shape;713;g120576c82c7_0_0"/>
          <p:cNvPicPr preferRelativeResize="0"/>
          <p:nvPr/>
        </p:nvPicPr>
        <p:blipFill>
          <a:blip r:embed="rId4">
            <a:alphaModFix/>
          </a:blip>
          <a:stretch>
            <a:fillRect/>
          </a:stretch>
        </p:blipFill>
        <p:spPr>
          <a:xfrm>
            <a:off x="480500" y="1107450"/>
            <a:ext cx="6428726" cy="2577225"/>
          </a:xfrm>
          <a:prstGeom prst="rect">
            <a:avLst/>
          </a:prstGeom>
          <a:noFill/>
          <a:ln>
            <a:noFill/>
          </a:ln>
        </p:spPr>
      </p:pic>
      <p:pic>
        <p:nvPicPr>
          <p:cNvPr id="714" name="Google Shape;714;g120576c82c7_0_0"/>
          <p:cNvPicPr preferRelativeResize="0"/>
          <p:nvPr/>
        </p:nvPicPr>
        <p:blipFill>
          <a:blip r:embed="rId5">
            <a:alphaModFix/>
          </a:blip>
          <a:stretch>
            <a:fillRect/>
          </a:stretch>
        </p:blipFill>
        <p:spPr>
          <a:xfrm>
            <a:off x="7190225" y="1107450"/>
            <a:ext cx="4767625" cy="2577225"/>
          </a:xfrm>
          <a:prstGeom prst="rect">
            <a:avLst/>
          </a:prstGeom>
          <a:noFill/>
          <a:ln>
            <a:noFill/>
          </a:ln>
        </p:spPr>
      </p:pic>
      <p:sp>
        <p:nvSpPr>
          <p:cNvPr id="715" name="Google Shape;715;g120576c82c7_0_0"/>
          <p:cNvSpPr txBox="1"/>
          <p:nvPr/>
        </p:nvSpPr>
        <p:spPr>
          <a:xfrm>
            <a:off x="327825" y="5854025"/>
            <a:ext cx="899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u="sng">
                <a:solidFill>
                  <a:schemeClr val="hlink"/>
                </a:solidFill>
                <a:hlinkClick r:id="rId6"/>
              </a:rPr>
              <a:t>https://ceos.org/gst/ghg.html</a:t>
            </a:r>
            <a:r>
              <a:rPr lang="en-GB" sz="1800"/>
              <a:t> </a:t>
            </a:r>
            <a:endParaRPr sz="1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g120576c82c7_0_34"/>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Growing fleet of GHG Satellite</a:t>
            </a:r>
            <a:endParaRPr/>
          </a:p>
        </p:txBody>
      </p:sp>
      <p:pic>
        <p:nvPicPr>
          <p:cNvPr id="721" name="Google Shape;721;g120576c82c7_0_34"/>
          <p:cNvPicPr preferRelativeResize="0"/>
          <p:nvPr/>
        </p:nvPicPr>
        <p:blipFill>
          <a:blip r:embed="rId3">
            <a:alphaModFix/>
          </a:blip>
          <a:stretch>
            <a:fillRect/>
          </a:stretch>
        </p:blipFill>
        <p:spPr>
          <a:xfrm>
            <a:off x="714400" y="1107465"/>
            <a:ext cx="10532875" cy="49963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g120576c82c7_0_48"/>
          <p:cNvSpPr txBox="1"/>
          <p:nvPr>
            <p:ph idx="1" type="body"/>
          </p:nvPr>
        </p:nvSpPr>
        <p:spPr>
          <a:xfrm>
            <a:off x="433508" y="1215108"/>
            <a:ext cx="11495400" cy="46629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Char char="●"/>
            </a:pPr>
            <a:r>
              <a:rPr lang="en-GB"/>
              <a:t>Follow-on workshop on CEOS Stock-take contribution and how to report satellite-based emissions and uncertainty attribution. </a:t>
            </a:r>
            <a:endParaRPr/>
          </a:p>
          <a:p>
            <a:pPr indent="-406400" lvl="0" marL="457200" rtl="0" algn="l">
              <a:spcBef>
                <a:spcPts val="0"/>
              </a:spcBef>
              <a:spcAft>
                <a:spcPts val="0"/>
              </a:spcAft>
              <a:buSzPts val="2800"/>
              <a:buChar char="●"/>
            </a:pPr>
            <a:r>
              <a:rPr lang="en-GB"/>
              <a:t>Need to define requirements for reporting fluxes / emissions from satellite data for policy / science. </a:t>
            </a:r>
            <a:endParaRPr/>
          </a:p>
          <a:p>
            <a:pPr indent="-406400" lvl="0" marL="457200" rtl="0" algn="l">
              <a:spcBef>
                <a:spcPts val="0"/>
              </a:spcBef>
              <a:spcAft>
                <a:spcPts val="0"/>
              </a:spcAft>
              <a:buSzPts val="2800"/>
              <a:buChar char="●"/>
            </a:pPr>
            <a:r>
              <a:rPr lang="en-GB"/>
              <a:t>Next steps are TBD for operationalizing reporting of emissions / fluxes based. Prototype contributions to Global Stock-take demonstrate nascent capability. CoCO2/CAMS demonstrates that the European Commission, in collaboration with ESA, EUMETSAT and ECMWF, is operationalizing capability. USA is in discussion for operationalizing capability.</a:t>
            </a:r>
            <a:endParaRPr/>
          </a:p>
          <a:p>
            <a:pPr indent="0" lvl="0" marL="0" rtl="0" algn="l">
              <a:spcBef>
                <a:spcPts val="1000"/>
              </a:spcBef>
              <a:spcAft>
                <a:spcPts val="0"/>
              </a:spcAft>
              <a:buClr>
                <a:schemeClr val="dk1"/>
              </a:buClr>
              <a:buSzPts val="1100"/>
              <a:buFont typeface="Arial"/>
              <a:buNone/>
            </a:pPr>
            <a:r>
              <a:t/>
            </a:r>
            <a:endParaRPr/>
          </a:p>
          <a:p>
            <a:pPr indent="0" lvl="0" marL="0" rtl="0" algn="l">
              <a:spcBef>
                <a:spcPts val="1000"/>
              </a:spcBef>
              <a:spcAft>
                <a:spcPts val="0"/>
              </a:spcAft>
              <a:buClr>
                <a:schemeClr val="dk1"/>
              </a:buClr>
              <a:buSzPts val="1100"/>
              <a:buFont typeface="Arial"/>
              <a:buNone/>
            </a:pPr>
            <a:r>
              <a:t/>
            </a:r>
            <a:endParaRPr/>
          </a:p>
          <a:p>
            <a:pPr indent="0" lvl="0" marL="0" rtl="0" algn="l">
              <a:spcBef>
                <a:spcPts val="1000"/>
              </a:spcBef>
              <a:spcAft>
                <a:spcPts val="0"/>
              </a:spcAft>
              <a:buNone/>
            </a:pPr>
            <a:r>
              <a:t/>
            </a:r>
            <a:endParaRPr/>
          </a:p>
        </p:txBody>
      </p:sp>
      <p:sp>
        <p:nvSpPr>
          <p:cNvPr id="727" name="Google Shape;727;g120576c82c7_0_48"/>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Meeting Outcomes (</a:t>
            </a:r>
            <a:r>
              <a:rPr lang="en-GB"/>
              <a:t>1/2</a:t>
            </a:r>
            <a:r>
              <a:rPr lang="en-GB"/>
              <a: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g11729ed568e_0_8"/>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a:t>Session overview</a:t>
            </a:r>
            <a:endParaRPr/>
          </a:p>
        </p:txBody>
      </p:sp>
      <p:sp>
        <p:nvSpPr>
          <p:cNvPr id="585" name="Google Shape;585;g11729ed568e_0_8"/>
          <p:cNvSpPr/>
          <p:nvPr/>
        </p:nvSpPr>
        <p:spPr>
          <a:xfrm>
            <a:off x="6470509" y="4390757"/>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None/>
            </a:pPr>
            <a:r>
              <a:t/>
            </a:r>
            <a:endParaRPr/>
          </a:p>
          <a:p>
            <a:pPr indent="0" lvl="0" marL="0" marR="0" rtl="0" algn="r">
              <a:lnSpc>
                <a:spcPct val="150000"/>
              </a:lnSpc>
              <a:spcBef>
                <a:spcPts val="0"/>
              </a:spcBef>
              <a:spcAft>
                <a:spcPts val="0"/>
              </a:spcAft>
              <a:buNone/>
            </a:pPr>
            <a:r>
              <a:rPr b="1" lang="en-GB" sz="2200">
                <a:solidFill>
                  <a:schemeClr val="accent1"/>
                </a:solidFill>
              </a:rPr>
              <a:t>Session 2</a:t>
            </a:r>
            <a:endParaRPr/>
          </a:p>
          <a:p>
            <a:pPr indent="0" lvl="0" marL="0" marR="0" rtl="0" algn="r">
              <a:lnSpc>
                <a:spcPct val="150000"/>
              </a:lnSpc>
              <a:spcBef>
                <a:spcPts val="0"/>
              </a:spcBef>
              <a:spcAft>
                <a:spcPts val="0"/>
              </a:spcAft>
              <a:buNone/>
            </a:pPr>
            <a:r>
              <a:rPr b="1" lang="en-GB" sz="2200">
                <a:solidFill>
                  <a:schemeClr val="accent1"/>
                </a:solidFill>
              </a:rPr>
              <a:t>CEOS SIT-37</a:t>
            </a:r>
            <a:r>
              <a:rPr b="1" i="0" lang="en-GB" sz="2200" u="none" cap="none" strike="noStrike">
                <a:solidFill>
                  <a:schemeClr val="accent1"/>
                </a:solidFill>
                <a:latin typeface="Arial"/>
                <a:ea typeface="Arial"/>
                <a:cs typeface="Arial"/>
                <a:sym typeface="Arial"/>
              </a:rPr>
              <a:t> </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None/>
            </a:pPr>
            <a:r>
              <a:rPr b="1" i="0" lang="en-GB" sz="2200" u="none" cap="none" strike="noStrike">
                <a:solidFill>
                  <a:schemeClr val="accent1"/>
                </a:solidFill>
                <a:latin typeface="Arial"/>
                <a:ea typeface="Arial"/>
                <a:cs typeface="Arial"/>
                <a:sym typeface="Arial"/>
              </a:rPr>
              <a:t>Virtual Meeting</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None/>
            </a:pPr>
            <a:r>
              <a:rPr b="1" lang="en-GB" sz="2200">
                <a:solidFill>
                  <a:schemeClr val="accent1"/>
                </a:solidFill>
              </a:rPr>
              <a:t>29-31 March</a:t>
            </a:r>
            <a:r>
              <a:rPr b="1" i="0" lang="en-GB" sz="2200" u="none" cap="none" strike="noStrike">
                <a:solidFill>
                  <a:schemeClr val="accent1"/>
                </a:solidFill>
                <a:latin typeface="Arial"/>
                <a:ea typeface="Arial"/>
                <a:cs typeface="Arial"/>
                <a:sym typeface="Arial"/>
              </a:rPr>
              <a:t> 202</a:t>
            </a:r>
            <a:r>
              <a:rPr b="1" lang="en-GB" sz="2200">
                <a:solidFill>
                  <a:schemeClr val="accent1"/>
                </a:solidFill>
              </a:rPr>
              <a:t>2</a:t>
            </a:r>
            <a:endParaRPr b="1" i="0" sz="2200" u="none" cap="none" strike="noStrike">
              <a:solidFill>
                <a:schemeClr val="accent1"/>
              </a:solidFill>
              <a:latin typeface="Arial"/>
              <a:ea typeface="Arial"/>
              <a:cs typeface="Arial"/>
              <a:sym typeface="Arial"/>
            </a:endParaRPr>
          </a:p>
        </p:txBody>
      </p:sp>
      <p:grpSp>
        <p:nvGrpSpPr>
          <p:cNvPr id="586" name="Google Shape;586;g11729ed568e_0_8"/>
          <p:cNvGrpSpPr/>
          <p:nvPr/>
        </p:nvGrpSpPr>
        <p:grpSpPr>
          <a:xfrm>
            <a:off x="5186650" y="754975"/>
            <a:ext cx="6522650" cy="1238100"/>
            <a:chOff x="6548500" y="1144075"/>
            <a:chExt cx="6522650" cy="1238100"/>
          </a:xfrm>
        </p:grpSpPr>
        <p:sp>
          <p:nvSpPr>
            <p:cNvPr id="587" name="Google Shape;587;g11729ed568e_0_8"/>
            <p:cNvSpPr/>
            <p:nvPr/>
          </p:nvSpPr>
          <p:spPr>
            <a:xfrm>
              <a:off x="6548500" y="1144075"/>
              <a:ext cx="1203900" cy="1238100"/>
            </a:xfrm>
            <a:prstGeom prst="star6">
              <a:avLst>
                <a:gd fmla="val 28868" name="adj"/>
                <a:gd fmla="val 115470" name="hf"/>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11729ed568e_0_8"/>
            <p:cNvSpPr txBox="1"/>
            <p:nvPr/>
          </p:nvSpPr>
          <p:spPr>
            <a:xfrm>
              <a:off x="6845550" y="1563025"/>
              <a:ext cx="622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5 Mins</a:t>
              </a:r>
              <a:endParaRPr b="1"/>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g120576c82c7_0_57"/>
          <p:cNvSpPr txBox="1"/>
          <p:nvPr>
            <p:ph idx="1" type="body"/>
          </p:nvPr>
        </p:nvSpPr>
        <p:spPr>
          <a:xfrm>
            <a:off x="433500" y="1383025"/>
            <a:ext cx="11495400" cy="44949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Char char="●"/>
            </a:pPr>
            <a:r>
              <a:rPr lang="en-GB"/>
              <a:t>Need to identify and exercise links in which science community can interact and contribute to WMO and UN sponsored efforts to use atmospheric data for quantifying emissions (e.g. IG3IS, IMEO).</a:t>
            </a:r>
            <a:endParaRPr/>
          </a:p>
          <a:p>
            <a:pPr indent="-406400" lvl="0" marL="457200" rtl="0" algn="l">
              <a:spcBef>
                <a:spcPts val="0"/>
              </a:spcBef>
              <a:spcAft>
                <a:spcPts val="0"/>
              </a:spcAft>
              <a:buSzPts val="2800"/>
              <a:buChar char="●"/>
            </a:pPr>
            <a:r>
              <a:rPr lang="en-GB"/>
              <a:t>Growing number of results showing how using wide-area missions (e.g. TROPOMI) with high-res imaging (e.g. GHG-SAT) can be used to attribute emissions and reduce emissions uncertainty. </a:t>
            </a:r>
            <a:endParaRPr/>
          </a:p>
          <a:p>
            <a:pPr indent="-406400" lvl="0" marL="457200" rtl="0" algn="l">
              <a:spcBef>
                <a:spcPts val="0"/>
              </a:spcBef>
              <a:spcAft>
                <a:spcPts val="0"/>
              </a:spcAft>
              <a:buSzPts val="2800"/>
              <a:buChar char="●"/>
            </a:pPr>
            <a:r>
              <a:rPr lang="en-GB"/>
              <a:t>EM-27’s uplooking spectrometers are about as accurate as a TCCON site but much cheaper. To what extent can these be used to characterize and adjust XCO2 and XCH4 biases in challenging areas?</a:t>
            </a:r>
            <a:endParaRPr/>
          </a:p>
          <a:p>
            <a:pPr indent="-406400" lvl="0" marL="457200" rtl="0" algn="l">
              <a:spcBef>
                <a:spcPts val="0"/>
              </a:spcBef>
              <a:spcAft>
                <a:spcPts val="0"/>
              </a:spcAft>
              <a:buSzPts val="2800"/>
              <a:buChar char="●"/>
            </a:pPr>
            <a:r>
              <a:t/>
            </a:r>
            <a:endParaRPr/>
          </a:p>
          <a:p>
            <a:pPr indent="0" lvl="0" marL="0" rtl="0" algn="l">
              <a:spcBef>
                <a:spcPts val="1000"/>
              </a:spcBef>
              <a:spcAft>
                <a:spcPts val="0"/>
              </a:spcAft>
              <a:buNone/>
            </a:pPr>
            <a:r>
              <a:t/>
            </a:r>
            <a:endParaRPr/>
          </a:p>
        </p:txBody>
      </p:sp>
      <p:sp>
        <p:nvSpPr>
          <p:cNvPr id="733" name="Google Shape;733;g120576c82c7_0_57"/>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Meeting Outcomes (2/2)</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g120576c82c7_0_9"/>
          <p:cNvSpPr txBox="1"/>
          <p:nvPr>
            <p:ph idx="1" type="body"/>
          </p:nvPr>
        </p:nvSpPr>
        <p:spPr>
          <a:xfrm>
            <a:off x="324233" y="1558533"/>
            <a:ext cx="11495400" cy="4662900"/>
          </a:xfrm>
          <a:prstGeom prst="rect">
            <a:avLst/>
          </a:prstGeom>
        </p:spPr>
        <p:txBody>
          <a:bodyPr anchorCtr="0" anchor="t" bIns="45700" lIns="91425" spcFirstLastPara="1" rIns="91425" wrap="square" tIns="45700">
            <a:noAutofit/>
          </a:bodyPr>
          <a:lstStyle/>
          <a:p>
            <a:pPr indent="-387350" lvl="0" marL="457200" rtl="0" algn="l">
              <a:lnSpc>
                <a:spcPct val="115000"/>
              </a:lnSpc>
              <a:spcBef>
                <a:spcPts val="0"/>
              </a:spcBef>
              <a:spcAft>
                <a:spcPts val="0"/>
              </a:spcAft>
              <a:buClr>
                <a:srgbClr val="4D4D4D"/>
              </a:buClr>
              <a:buSzPts val="2500"/>
              <a:buChar char="●"/>
            </a:pPr>
            <a:r>
              <a:rPr lang="en-GB" sz="2500">
                <a:solidFill>
                  <a:srgbClr val="4D4D4D"/>
                </a:solidFill>
              </a:rPr>
              <a:t>GHG Constellation paper &amp; EC CEOS Chair 2018</a:t>
            </a:r>
            <a:endParaRPr sz="2500">
              <a:solidFill>
                <a:srgbClr val="4D4D4D"/>
              </a:solidFill>
            </a:endParaRPr>
          </a:p>
          <a:p>
            <a:pPr indent="-387350" lvl="0" marL="457200" rtl="0" algn="l">
              <a:lnSpc>
                <a:spcPct val="115000"/>
              </a:lnSpc>
              <a:spcBef>
                <a:spcPts val="0"/>
              </a:spcBef>
              <a:spcAft>
                <a:spcPts val="0"/>
              </a:spcAft>
              <a:buClr>
                <a:srgbClr val="4D4D4D"/>
              </a:buClr>
              <a:buSzPts val="2500"/>
              <a:buChar char="●"/>
            </a:pPr>
            <a:r>
              <a:rPr lang="en-GB" sz="2500">
                <a:solidFill>
                  <a:srgbClr val="4D4D4D"/>
                </a:solidFill>
              </a:rPr>
              <a:t>Developments in Copernicus (+ research projects CHE, VERIFY, CoCO2, REDDCopernicus)</a:t>
            </a:r>
            <a:endParaRPr sz="2500">
              <a:solidFill>
                <a:srgbClr val="4D4D4D"/>
              </a:solidFill>
            </a:endParaRPr>
          </a:p>
          <a:p>
            <a:pPr indent="-387350" lvl="0" marL="457200" rtl="0" algn="l">
              <a:lnSpc>
                <a:spcPct val="115000"/>
              </a:lnSpc>
              <a:spcBef>
                <a:spcPts val="0"/>
              </a:spcBef>
              <a:spcAft>
                <a:spcPts val="0"/>
              </a:spcAft>
              <a:buClr>
                <a:srgbClr val="4D4D4D"/>
              </a:buClr>
              <a:buSzPts val="2500"/>
              <a:buChar char="●"/>
            </a:pPr>
            <a:r>
              <a:rPr lang="en-GB" sz="2500">
                <a:solidFill>
                  <a:srgbClr val="4D4D4D"/>
                </a:solidFill>
              </a:rPr>
              <a:t>CEOS GHG roadmap development &amp; increased interest in AFOLU</a:t>
            </a:r>
            <a:endParaRPr sz="2500">
              <a:solidFill>
                <a:srgbClr val="4D4D4D"/>
              </a:solidFill>
            </a:endParaRPr>
          </a:p>
          <a:p>
            <a:pPr indent="-387350" lvl="0" marL="457200" rtl="0" algn="l">
              <a:lnSpc>
                <a:spcPct val="115000"/>
              </a:lnSpc>
              <a:spcBef>
                <a:spcPts val="0"/>
              </a:spcBef>
              <a:spcAft>
                <a:spcPts val="0"/>
              </a:spcAft>
              <a:buClr>
                <a:srgbClr val="4D4D4D"/>
              </a:buClr>
              <a:buSzPts val="2500"/>
              <a:buChar char="●"/>
            </a:pPr>
            <a:r>
              <a:rPr lang="en-GB" sz="2500">
                <a:solidFill>
                  <a:srgbClr val="4D4D4D"/>
                </a:solidFill>
              </a:rPr>
              <a:t>GST Strategy</a:t>
            </a:r>
            <a:endParaRPr sz="2500">
              <a:solidFill>
                <a:srgbClr val="4D4D4D"/>
              </a:solidFill>
            </a:endParaRPr>
          </a:p>
          <a:p>
            <a:pPr indent="-387350" lvl="0" marL="457200" rtl="0" algn="l">
              <a:lnSpc>
                <a:spcPct val="115000"/>
              </a:lnSpc>
              <a:spcBef>
                <a:spcPts val="0"/>
              </a:spcBef>
              <a:spcAft>
                <a:spcPts val="0"/>
              </a:spcAft>
              <a:buClr>
                <a:srgbClr val="4D4D4D"/>
              </a:buClr>
              <a:buSzPts val="2500"/>
              <a:buChar char="●"/>
            </a:pPr>
            <a:r>
              <a:rPr lang="en-GB" sz="2500">
                <a:solidFill>
                  <a:srgbClr val="4D4D4D"/>
                </a:solidFill>
              </a:rPr>
              <a:t>Systematic Observation Adhoc group on support to GST</a:t>
            </a:r>
            <a:endParaRPr sz="2500">
              <a:solidFill>
                <a:srgbClr val="4D4D4D"/>
              </a:solidFill>
            </a:endParaRPr>
          </a:p>
          <a:p>
            <a:pPr indent="-387350" lvl="0" marL="457200" rtl="0" algn="l">
              <a:lnSpc>
                <a:spcPct val="115000"/>
              </a:lnSpc>
              <a:spcBef>
                <a:spcPts val="0"/>
              </a:spcBef>
              <a:spcAft>
                <a:spcPts val="0"/>
              </a:spcAft>
              <a:buClr>
                <a:srgbClr val="4D4D4D"/>
              </a:buClr>
              <a:buSzPts val="2500"/>
              <a:buChar char="●"/>
            </a:pPr>
            <a:r>
              <a:rPr lang="en-GB" sz="2500">
                <a:solidFill>
                  <a:srgbClr val="4D4D4D"/>
                </a:solidFill>
              </a:rPr>
              <a:t>GEO new CC WG (Mitigation SG)</a:t>
            </a:r>
            <a:endParaRPr sz="2500">
              <a:solidFill>
                <a:srgbClr val="4D4D4D"/>
              </a:solidFill>
            </a:endParaRPr>
          </a:p>
          <a:p>
            <a:pPr indent="0" lvl="0" marL="0" rtl="0" algn="l">
              <a:spcBef>
                <a:spcPts val="1800"/>
              </a:spcBef>
              <a:spcAft>
                <a:spcPts val="0"/>
              </a:spcAft>
              <a:buNone/>
            </a:pPr>
            <a:r>
              <a:t/>
            </a:r>
            <a:endParaRPr/>
          </a:p>
        </p:txBody>
      </p:sp>
      <p:sp>
        <p:nvSpPr>
          <p:cNvPr id="739" name="Google Shape;739;g120576c82c7_0_9"/>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GHG-AFOLU Workshop Context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g11ec82655b6_2_433"/>
          <p:cNvSpPr txBox="1"/>
          <p:nvPr>
            <p:ph type="title"/>
          </p:nvPr>
        </p:nvSpPr>
        <p:spPr>
          <a:xfrm>
            <a:off x="248188" y="73356"/>
            <a:ext cx="11489874" cy="833559"/>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GB"/>
              <a:t>Foster Collaboration, Share the Cost</a:t>
            </a:r>
            <a:endParaRPr/>
          </a:p>
        </p:txBody>
      </p:sp>
      <p:pic>
        <p:nvPicPr>
          <p:cNvPr id="745" name="Google Shape;745;g11ec82655b6_2_433"/>
          <p:cNvPicPr preferRelativeResize="0"/>
          <p:nvPr/>
        </p:nvPicPr>
        <p:blipFill rotWithShape="1">
          <a:blip r:embed="rId3">
            <a:alphaModFix/>
          </a:blip>
          <a:srcRect b="0" l="0" r="0" t="0"/>
          <a:stretch/>
        </p:blipFill>
        <p:spPr>
          <a:xfrm>
            <a:off x="676795" y="1105186"/>
            <a:ext cx="3159738" cy="4212984"/>
          </a:xfrm>
          <a:prstGeom prst="rect">
            <a:avLst/>
          </a:prstGeom>
          <a:noFill/>
          <a:ln>
            <a:noFill/>
          </a:ln>
        </p:spPr>
      </p:pic>
      <p:pic>
        <p:nvPicPr>
          <p:cNvPr id="746" name="Google Shape;746;g11ec82655b6_2_433"/>
          <p:cNvPicPr preferRelativeResize="0"/>
          <p:nvPr/>
        </p:nvPicPr>
        <p:blipFill rotWithShape="1">
          <a:blip r:embed="rId4">
            <a:alphaModFix/>
          </a:blip>
          <a:srcRect b="0" l="0" r="0" t="0"/>
          <a:stretch/>
        </p:blipFill>
        <p:spPr>
          <a:xfrm>
            <a:off x="3514897" y="3237493"/>
            <a:ext cx="4231933" cy="3003174"/>
          </a:xfrm>
          <a:prstGeom prst="rect">
            <a:avLst/>
          </a:prstGeom>
          <a:noFill/>
          <a:ln>
            <a:noFill/>
          </a:ln>
        </p:spPr>
      </p:pic>
      <p:pic>
        <p:nvPicPr>
          <p:cNvPr descr="100_0069.jpg" id="747" name="Google Shape;747;g11ec82655b6_2_433"/>
          <p:cNvPicPr preferRelativeResize="0"/>
          <p:nvPr>
            <p:ph idx="1" type="body"/>
          </p:nvPr>
        </p:nvPicPr>
        <p:blipFill rotWithShape="1">
          <a:blip r:embed="rId5">
            <a:alphaModFix/>
          </a:blip>
          <a:srcRect b="0" l="0" r="0" t="0"/>
          <a:stretch/>
        </p:blipFill>
        <p:spPr>
          <a:xfrm>
            <a:off x="7317909" y="1105186"/>
            <a:ext cx="4321108" cy="347968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g120576c82c7_0_16"/>
          <p:cNvSpPr txBox="1"/>
          <p:nvPr>
            <p:ph idx="1" type="body"/>
          </p:nvPr>
        </p:nvSpPr>
        <p:spPr>
          <a:xfrm>
            <a:off x="348308" y="1097558"/>
            <a:ext cx="11495400" cy="46629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GB" sz="1800">
                <a:solidFill>
                  <a:srgbClr val="4D4D4D"/>
                </a:solidFill>
              </a:rPr>
              <a:t>Workshop on Systematic Observation contributions and synergies for GHG &amp; AFOLU in support of UNFCCC</a:t>
            </a:r>
            <a:endParaRPr sz="1800">
              <a:solidFill>
                <a:srgbClr val="4D4D4D"/>
              </a:solidFill>
            </a:endParaRPr>
          </a:p>
          <a:p>
            <a:pPr indent="0" lvl="0" marL="0" rtl="0" algn="l">
              <a:lnSpc>
                <a:spcPct val="115000"/>
              </a:lnSpc>
              <a:spcBef>
                <a:spcPts val="1800"/>
              </a:spcBef>
              <a:spcAft>
                <a:spcPts val="0"/>
              </a:spcAft>
              <a:buClr>
                <a:schemeClr val="dk1"/>
              </a:buClr>
              <a:buSzPts val="1100"/>
              <a:buFont typeface="Arial"/>
              <a:buNone/>
            </a:pPr>
            <a:r>
              <a:rPr lang="en-GB" sz="1800">
                <a:solidFill>
                  <a:srgbClr val="4D4D4D"/>
                </a:solidFill>
              </a:rPr>
              <a:t>Started dialogue between the different Earth Observation communities addressing the needs of UNFCCC</a:t>
            </a:r>
            <a:endParaRPr sz="1800">
              <a:solidFill>
                <a:srgbClr val="4D4D4D"/>
              </a:solidFill>
            </a:endParaRPr>
          </a:p>
          <a:p>
            <a:pPr indent="0" lvl="0" marL="0" rtl="0" algn="l">
              <a:lnSpc>
                <a:spcPct val="115000"/>
              </a:lnSpc>
              <a:spcBef>
                <a:spcPts val="1800"/>
              </a:spcBef>
              <a:spcAft>
                <a:spcPts val="0"/>
              </a:spcAft>
              <a:buClr>
                <a:schemeClr val="dk1"/>
              </a:buClr>
              <a:buSzPts val="1100"/>
              <a:buFont typeface="Arial"/>
              <a:buNone/>
            </a:pPr>
            <a:r>
              <a:rPr lang="en-GB" sz="1800">
                <a:solidFill>
                  <a:srgbClr val="4D4D4D"/>
                </a:solidFill>
              </a:rPr>
              <a:t>In particular, atmospheric GHG monitoring and those addressing aspects of the AFOLU sector</a:t>
            </a:r>
            <a:endParaRPr sz="1800">
              <a:solidFill>
                <a:srgbClr val="4D4D4D"/>
              </a:solidFill>
            </a:endParaRPr>
          </a:p>
          <a:p>
            <a:pPr indent="0" lvl="0" marL="0" rtl="0" algn="l">
              <a:lnSpc>
                <a:spcPct val="115000"/>
              </a:lnSpc>
              <a:spcBef>
                <a:spcPts val="1800"/>
              </a:spcBef>
              <a:spcAft>
                <a:spcPts val="0"/>
              </a:spcAft>
              <a:buClr>
                <a:schemeClr val="dk1"/>
              </a:buClr>
              <a:buSzPts val="1100"/>
              <a:buFont typeface="Arial"/>
              <a:buNone/>
            </a:pPr>
            <a:r>
              <a:rPr b="1" lang="en-GB" sz="1800">
                <a:solidFill>
                  <a:srgbClr val="4D4D4D"/>
                </a:solidFill>
              </a:rPr>
              <a:t>15th, 18th,19th November 2021 CET pms</a:t>
            </a:r>
            <a:endParaRPr b="1" sz="1800">
              <a:solidFill>
                <a:srgbClr val="4D4D4D"/>
              </a:solidFill>
            </a:endParaRPr>
          </a:p>
          <a:p>
            <a:pPr indent="0" lvl="0" marL="0" rtl="0" algn="l">
              <a:lnSpc>
                <a:spcPct val="115000"/>
              </a:lnSpc>
              <a:spcBef>
                <a:spcPts val="1800"/>
              </a:spcBef>
              <a:spcAft>
                <a:spcPts val="0"/>
              </a:spcAft>
              <a:buClr>
                <a:schemeClr val="dk1"/>
              </a:buClr>
              <a:buSzPts val="1100"/>
              <a:buFont typeface="Arial"/>
              <a:buNone/>
            </a:pPr>
            <a:r>
              <a:rPr lang="en-GB" sz="1800">
                <a:solidFill>
                  <a:srgbClr val="4D4D4D"/>
                </a:solidFill>
              </a:rPr>
              <a:t>Involved many relevant International coordination mechanisms</a:t>
            </a:r>
            <a:endParaRPr sz="1800">
              <a:solidFill>
                <a:srgbClr val="4D4D4D"/>
              </a:solidFill>
            </a:endParaRPr>
          </a:p>
          <a:p>
            <a:pPr indent="0" lvl="0" marL="0" rtl="0" algn="l">
              <a:lnSpc>
                <a:spcPct val="115000"/>
              </a:lnSpc>
              <a:spcBef>
                <a:spcPts val="1800"/>
              </a:spcBef>
              <a:spcAft>
                <a:spcPts val="0"/>
              </a:spcAft>
              <a:buClr>
                <a:schemeClr val="dk1"/>
              </a:buClr>
              <a:buSzPts val="1100"/>
              <a:buFont typeface="Arial"/>
              <a:buNone/>
            </a:pPr>
            <a:r>
              <a:rPr lang="en-GB" sz="1800">
                <a:solidFill>
                  <a:srgbClr val="4D4D4D"/>
                </a:solidFill>
              </a:rPr>
              <a:t>Addressed the "soft" coordination and stakeholder engagement aspects i.e. interface with the Convention, the UNFCCC Secretariat and Party user groups, but also more technical aspects of reporting, outputs datasets, formats, avoiding "double - accounting" and the longer-term ambition of using diverse earth observation datasets in the modelling and MVSs being developed</a:t>
            </a:r>
            <a:endParaRPr sz="1800">
              <a:solidFill>
                <a:srgbClr val="4D4D4D"/>
              </a:solidFill>
            </a:endParaRPr>
          </a:p>
          <a:p>
            <a:pPr indent="0" lvl="0" marL="0" rtl="0" algn="ctr">
              <a:lnSpc>
                <a:spcPct val="115000"/>
              </a:lnSpc>
              <a:spcBef>
                <a:spcPts val="1800"/>
              </a:spcBef>
              <a:spcAft>
                <a:spcPts val="0"/>
              </a:spcAft>
              <a:buClr>
                <a:schemeClr val="dk1"/>
              </a:buClr>
              <a:buSzPts val="1100"/>
              <a:buFont typeface="Arial"/>
              <a:buNone/>
            </a:pPr>
            <a:r>
              <a:rPr b="1" lang="en-GB" sz="1800">
                <a:solidFill>
                  <a:srgbClr val="4D4D4D"/>
                </a:solidFill>
              </a:rPr>
              <a:t>Topic =&gt;  Questions =&gt; Discussion =&gt; </a:t>
            </a:r>
            <a:r>
              <a:rPr b="1" lang="en-GB" sz="1800" u="sng">
                <a:solidFill>
                  <a:srgbClr val="4D4D4D"/>
                </a:solidFill>
              </a:rPr>
              <a:t>Recommendations </a:t>
            </a:r>
            <a:r>
              <a:rPr lang="en-GB" sz="1800">
                <a:solidFill>
                  <a:srgbClr val="4D4D4D"/>
                </a:solidFill>
              </a:rPr>
              <a:t>(report)</a:t>
            </a:r>
            <a:endParaRPr sz="1800">
              <a:solidFill>
                <a:srgbClr val="4D4D4D"/>
              </a:solidFill>
            </a:endParaRPr>
          </a:p>
          <a:p>
            <a:pPr indent="0" lvl="0" marL="0" rtl="0" algn="l">
              <a:spcBef>
                <a:spcPts val="1800"/>
              </a:spcBef>
              <a:spcAft>
                <a:spcPts val="0"/>
              </a:spcAft>
              <a:buNone/>
            </a:pPr>
            <a:r>
              <a:t/>
            </a:r>
            <a:endParaRPr/>
          </a:p>
        </p:txBody>
      </p:sp>
      <p:sp>
        <p:nvSpPr>
          <p:cNvPr id="753" name="Google Shape;753;g120576c82c7_0_16"/>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GHG-AFOLU Workshop</a:t>
            </a:r>
            <a:endParaRPr/>
          </a:p>
        </p:txBody>
      </p:sp>
      <p:pic>
        <p:nvPicPr>
          <p:cNvPr id="754" name="Google Shape;754;g120576c82c7_0_16"/>
          <p:cNvPicPr preferRelativeResize="0"/>
          <p:nvPr/>
        </p:nvPicPr>
        <p:blipFill>
          <a:blip r:embed="rId3">
            <a:alphaModFix/>
          </a:blip>
          <a:stretch>
            <a:fillRect/>
          </a:stretch>
        </p:blipFill>
        <p:spPr>
          <a:xfrm>
            <a:off x="2259850" y="5635500"/>
            <a:ext cx="7841325" cy="10076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g120576c82c7_0_64"/>
          <p:cNvSpPr txBox="1"/>
          <p:nvPr>
            <p:ph idx="1" type="body"/>
          </p:nvPr>
        </p:nvSpPr>
        <p:spPr>
          <a:xfrm>
            <a:off x="324233" y="1558533"/>
            <a:ext cx="11495400" cy="4662900"/>
          </a:xfrm>
          <a:prstGeom prst="rect">
            <a:avLst/>
          </a:prstGeom>
        </p:spPr>
        <p:txBody>
          <a:bodyPr anchorCtr="0" anchor="t" bIns="45700" lIns="91425" spcFirstLastPara="1" rIns="91425" wrap="square" tIns="45700">
            <a:noAutofit/>
          </a:bodyPr>
          <a:lstStyle/>
          <a:p>
            <a:pPr indent="-355600" lvl="0" marL="457200" rtl="0" algn="l">
              <a:lnSpc>
                <a:spcPct val="106999"/>
              </a:lnSpc>
              <a:spcBef>
                <a:spcPts val="0"/>
              </a:spcBef>
              <a:spcAft>
                <a:spcPts val="0"/>
              </a:spcAft>
              <a:buSzPts val="2000"/>
              <a:buAutoNum type="arabicPeriod"/>
            </a:pPr>
            <a:r>
              <a:rPr lang="en-GB" sz="2000"/>
              <a:t>A global (data assimilation) system supporting </a:t>
            </a:r>
            <a:r>
              <a:rPr lang="en-GB" sz="2000"/>
              <a:t>monitoring</a:t>
            </a:r>
            <a:r>
              <a:rPr lang="en-GB" sz="2000"/>
              <a:t> and </a:t>
            </a:r>
            <a:r>
              <a:rPr lang="en-GB" sz="2000"/>
              <a:t>verification</a:t>
            </a:r>
            <a:r>
              <a:rPr lang="en-GB" sz="2000"/>
              <a:t> Paris Agreement should be able to rely on earth observation data for a </a:t>
            </a:r>
            <a:r>
              <a:rPr b="1" lang="en-GB" sz="2000" u="sng"/>
              <a:t>comprehensive picture for the decades to come. </a:t>
            </a:r>
            <a:endParaRPr b="1" sz="2000" u="sng"/>
          </a:p>
          <a:p>
            <a:pPr indent="-355600" lvl="0" marL="457200" rtl="0" algn="l">
              <a:lnSpc>
                <a:spcPct val="106999"/>
              </a:lnSpc>
              <a:spcBef>
                <a:spcPts val="0"/>
              </a:spcBef>
              <a:spcAft>
                <a:spcPts val="0"/>
              </a:spcAft>
              <a:buSzPts val="2000"/>
              <a:buAutoNum type="arabicPeriod"/>
            </a:pPr>
            <a:r>
              <a:rPr lang="en-GB" sz="2000"/>
              <a:t>Assuming that the proposed legislative efforts are implemented as planned such an integrated observation and modelling capacity should </a:t>
            </a:r>
            <a:r>
              <a:rPr b="1" lang="en-GB" sz="2000" u="sng"/>
              <a:t>be able to discern fossil GHG emission plumes reduce and disappear over the next 15-30 years</a:t>
            </a:r>
            <a:endParaRPr b="1" sz="2000" u="sng"/>
          </a:p>
          <a:p>
            <a:pPr indent="-355600" lvl="0" marL="457200" rtl="0" algn="l">
              <a:lnSpc>
                <a:spcPct val="106999"/>
              </a:lnSpc>
              <a:spcBef>
                <a:spcPts val="0"/>
              </a:spcBef>
              <a:spcAft>
                <a:spcPts val="0"/>
              </a:spcAft>
              <a:buSzPts val="2000"/>
              <a:buAutoNum type="arabicPeriod"/>
            </a:pPr>
            <a:r>
              <a:rPr lang="en-GB" sz="2000"/>
              <a:t>But also </a:t>
            </a:r>
            <a:r>
              <a:rPr b="1" lang="en-GB" sz="2000" u="sng"/>
              <a:t>monitor the remaining emissions</a:t>
            </a:r>
            <a:r>
              <a:rPr lang="en-GB" sz="2000"/>
              <a:t>, in a regime where </a:t>
            </a:r>
            <a:r>
              <a:rPr lang="en-GB" sz="2000" u="sng"/>
              <a:t>unavoidable sources</a:t>
            </a:r>
            <a:r>
              <a:rPr lang="en-GB" sz="2000"/>
              <a:t> (e.g. from agriculture) are compensated by </a:t>
            </a:r>
            <a:r>
              <a:rPr lang="en-GB" sz="2000" u="sng"/>
              <a:t>critical  carbon sinks of the global biosphere.</a:t>
            </a:r>
            <a:endParaRPr sz="2000" u="sng"/>
          </a:p>
          <a:p>
            <a:pPr indent="-349250" lvl="0" marL="457200" rtl="0" algn="l">
              <a:lnSpc>
                <a:spcPct val="106999"/>
              </a:lnSpc>
              <a:spcBef>
                <a:spcPts val="0"/>
              </a:spcBef>
              <a:spcAft>
                <a:spcPts val="0"/>
              </a:spcAft>
              <a:buSzPts val="1900"/>
              <a:buAutoNum type="arabicPeriod"/>
            </a:pPr>
            <a:r>
              <a:rPr lang="en-GB" sz="2000"/>
              <a:t>Thus, it is f</a:t>
            </a:r>
            <a:r>
              <a:rPr lang="en-GB" sz="2000"/>
              <a:t>undamentally </a:t>
            </a:r>
            <a:r>
              <a:rPr lang="en-GB" sz="2000" u="sng"/>
              <a:t>important to address both GHG and AFOLU</a:t>
            </a:r>
            <a:r>
              <a:rPr lang="en-GB" sz="2000"/>
              <a:t> and their synergistic and integrated use in this MVS capacity (also implications for satellite constellation planning and development</a:t>
            </a:r>
            <a:r>
              <a:rPr lang="en-GB" sz="1900"/>
              <a:t>)</a:t>
            </a:r>
            <a:endParaRPr sz="1900"/>
          </a:p>
          <a:p>
            <a:pPr indent="0" lvl="0" marL="0" rtl="0" algn="l">
              <a:spcBef>
                <a:spcPts val="1000"/>
              </a:spcBef>
              <a:spcAft>
                <a:spcPts val="0"/>
              </a:spcAft>
              <a:buNone/>
            </a:pPr>
            <a:r>
              <a:t/>
            </a:r>
            <a:endParaRPr/>
          </a:p>
        </p:txBody>
      </p:sp>
      <p:sp>
        <p:nvSpPr>
          <p:cNvPr id="760" name="Google Shape;760;g120576c82c7_0_64"/>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Evolving policy needs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g120576c82c7_0_23"/>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pic>
        <p:nvPicPr>
          <p:cNvPr id="766" name="Google Shape;766;g120576c82c7_0_23"/>
          <p:cNvPicPr preferRelativeResize="0"/>
          <p:nvPr/>
        </p:nvPicPr>
        <p:blipFill>
          <a:blip r:embed="rId3">
            <a:alphaModFix/>
          </a:blip>
          <a:stretch>
            <a:fillRect/>
          </a:stretch>
        </p:blipFill>
        <p:spPr>
          <a:xfrm>
            <a:off x="700625" y="1138650"/>
            <a:ext cx="11291175" cy="5324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g120576c82c7_0_29"/>
          <p:cNvSpPr txBox="1"/>
          <p:nvPr>
            <p:ph idx="1" type="body"/>
          </p:nvPr>
        </p:nvSpPr>
        <p:spPr>
          <a:xfrm>
            <a:off x="445083" y="1173758"/>
            <a:ext cx="11495400" cy="4662900"/>
          </a:xfrm>
          <a:prstGeom prst="rect">
            <a:avLst/>
          </a:prstGeom>
        </p:spPr>
        <p:txBody>
          <a:bodyPr anchorCtr="0" anchor="t" bIns="45700" lIns="91425" spcFirstLastPara="1" rIns="91425" wrap="square" tIns="45700">
            <a:noAutofit/>
          </a:bodyPr>
          <a:lstStyle/>
          <a:p>
            <a:pPr indent="-374650" lvl="0" marL="457200" rtl="0" algn="l">
              <a:spcBef>
                <a:spcPts val="1000"/>
              </a:spcBef>
              <a:spcAft>
                <a:spcPts val="0"/>
              </a:spcAft>
              <a:buSzPts val="2300"/>
              <a:buChar char="●"/>
            </a:pPr>
            <a:r>
              <a:rPr lang="en-GB" sz="2300"/>
              <a:t>Empower Parties to use products. Address management level , satellite AND insitu (i.e. integrated products Soil Organic Carbon). </a:t>
            </a:r>
            <a:endParaRPr sz="2300"/>
          </a:p>
          <a:p>
            <a:pPr indent="-374650" lvl="0" marL="457200" rtl="0" algn="l">
              <a:spcBef>
                <a:spcPts val="0"/>
              </a:spcBef>
              <a:spcAft>
                <a:spcPts val="0"/>
              </a:spcAft>
              <a:buSzPts val="2300"/>
              <a:buChar char="●"/>
            </a:pPr>
            <a:r>
              <a:rPr lang="en-GB" sz="2300"/>
              <a:t>Transition to more routine/operational product generation. </a:t>
            </a:r>
            <a:endParaRPr sz="2300"/>
          </a:p>
          <a:p>
            <a:pPr indent="-374650" lvl="0" marL="457200" rtl="0" algn="l">
              <a:spcBef>
                <a:spcPts val="0"/>
              </a:spcBef>
              <a:spcAft>
                <a:spcPts val="0"/>
              </a:spcAft>
              <a:buSzPts val="2300"/>
              <a:buChar char="●"/>
            </a:pPr>
            <a:r>
              <a:rPr lang="en-GB" sz="2300"/>
              <a:t>Additional products managed/unmanaged land, disturbance monitoring. Consistency of products in time (ECV-type). Use EO to constrain emission factors especially in less-developed regions (Biomass). Better use of AFOLU in Priors for GHG Inverse-modelling. Feedbacks GHG to AFOLU and AFOLU to GHG (closure, internal consistency,  targeted field studies). DVGMs fit-for-purpose, CO2 fert. &amp; land management areas to address. EO for model parameterisation.</a:t>
            </a:r>
            <a:endParaRPr sz="2300"/>
          </a:p>
          <a:p>
            <a:pPr indent="-374650" lvl="0" marL="457200" rtl="0" algn="l">
              <a:spcBef>
                <a:spcPts val="0"/>
              </a:spcBef>
              <a:spcAft>
                <a:spcPts val="0"/>
              </a:spcAft>
              <a:buSzPts val="2300"/>
              <a:buChar char="●"/>
            </a:pPr>
            <a:r>
              <a:rPr lang="en-GB" sz="2300"/>
              <a:t>So far a lot of focus on “F” in AFOLU, more effort/development on A &amp; OLU. Agriculture: managed/unmanaged, </a:t>
            </a:r>
            <a:endParaRPr sz="2300"/>
          </a:p>
          <a:p>
            <a:pPr indent="-374650" lvl="0" marL="457200" rtl="0" algn="l">
              <a:spcBef>
                <a:spcPts val="0"/>
              </a:spcBef>
              <a:spcAft>
                <a:spcPts val="0"/>
              </a:spcAft>
              <a:buSzPts val="2300"/>
              <a:buChar char="●"/>
            </a:pPr>
            <a:r>
              <a:rPr lang="en-GB" sz="2300"/>
              <a:t>EAV developments and implementation could be useful, World Cereal needs to be transitioned to operations. A consistent Landcover Framework bringing together different land characteristics</a:t>
            </a:r>
            <a:endParaRPr sz="2300"/>
          </a:p>
          <a:p>
            <a:pPr indent="-406400" lvl="0" marL="457200" rtl="0" algn="l">
              <a:spcBef>
                <a:spcPts val="0"/>
              </a:spcBef>
              <a:spcAft>
                <a:spcPts val="0"/>
              </a:spcAft>
              <a:buSzPts val="2800"/>
              <a:buChar char="●"/>
            </a:pPr>
            <a:r>
              <a:rPr lang="en-GB" sz="2300"/>
              <a:t>We should think of how product/services requirements will change (over next 20 yrs) if emission reduction policies are successful. Spatialised inventories</a:t>
            </a:r>
            <a:r>
              <a:rPr lang="en-GB" sz="2600"/>
              <a:t>.</a:t>
            </a:r>
            <a:endParaRPr sz="2600"/>
          </a:p>
          <a:p>
            <a:pPr indent="0" lvl="0" marL="0" rtl="0" algn="l">
              <a:spcBef>
                <a:spcPts val="1000"/>
              </a:spcBef>
              <a:spcAft>
                <a:spcPts val="0"/>
              </a:spcAft>
              <a:buClr>
                <a:schemeClr val="dk1"/>
              </a:buClr>
              <a:buSzPts val="1100"/>
              <a:buFont typeface="Arial"/>
              <a:buNone/>
            </a:pPr>
            <a:r>
              <a:t/>
            </a:r>
            <a:endParaRPr sz="2600"/>
          </a:p>
          <a:p>
            <a:pPr indent="0" lvl="0" marL="0" rtl="0" algn="l">
              <a:spcBef>
                <a:spcPts val="1000"/>
              </a:spcBef>
              <a:spcAft>
                <a:spcPts val="0"/>
              </a:spcAft>
              <a:buNone/>
            </a:pPr>
            <a:r>
              <a:t/>
            </a:r>
            <a:endParaRPr sz="2600"/>
          </a:p>
        </p:txBody>
      </p:sp>
      <p:sp>
        <p:nvSpPr>
          <p:cNvPr id="772" name="Google Shape;772;g120576c82c7_0_29"/>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Example topics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g120576c82c7_0_70"/>
          <p:cNvSpPr txBox="1"/>
          <p:nvPr>
            <p:ph idx="1" type="body"/>
          </p:nvPr>
        </p:nvSpPr>
        <p:spPr>
          <a:xfrm>
            <a:off x="5754875" y="2054750"/>
            <a:ext cx="5671500" cy="38697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Char char="➔"/>
            </a:pPr>
            <a:r>
              <a:rPr lang="en-GB"/>
              <a:t>Around 50 pages</a:t>
            </a:r>
            <a:endParaRPr/>
          </a:p>
          <a:p>
            <a:pPr indent="-406400" lvl="0" marL="457200" rtl="0" algn="l">
              <a:spcBef>
                <a:spcPts val="0"/>
              </a:spcBef>
              <a:spcAft>
                <a:spcPts val="0"/>
              </a:spcAft>
              <a:buSzPts val="2800"/>
              <a:buChar char="➔"/>
            </a:pPr>
            <a:r>
              <a:rPr lang="en-GB"/>
              <a:t>JRC producing first draft</a:t>
            </a:r>
            <a:endParaRPr/>
          </a:p>
          <a:p>
            <a:pPr indent="-406400" lvl="0" marL="457200" rtl="0" algn="l">
              <a:spcBef>
                <a:spcPts val="0"/>
              </a:spcBef>
              <a:spcAft>
                <a:spcPts val="0"/>
              </a:spcAft>
              <a:buSzPts val="2800"/>
              <a:buChar char="➔"/>
            </a:pPr>
            <a:r>
              <a:rPr lang="en-GB"/>
              <a:t>Should be sent to attendees in May</a:t>
            </a:r>
            <a:endParaRPr/>
          </a:p>
          <a:p>
            <a:pPr indent="-406400" lvl="0" marL="457200" rtl="0" algn="l">
              <a:spcBef>
                <a:spcPts val="0"/>
              </a:spcBef>
              <a:spcAft>
                <a:spcPts val="0"/>
              </a:spcAft>
              <a:buSzPts val="2800"/>
              <a:buChar char="➔"/>
            </a:pPr>
            <a:r>
              <a:rPr lang="en-GB"/>
              <a:t>Comments before Summer</a:t>
            </a:r>
            <a:endParaRPr/>
          </a:p>
          <a:p>
            <a:pPr indent="-406400" lvl="0" marL="457200" rtl="0" algn="l">
              <a:spcBef>
                <a:spcPts val="0"/>
              </a:spcBef>
              <a:spcAft>
                <a:spcPts val="0"/>
              </a:spcAft>
              <a:buSzPts val="2800"/>
              <a:buChar char="➔"/>
            </a:pPr>
            <a:r>
              <a:rPr lang="en-GB"/>
              <a:t>Ready for SIT TW</a:t>
            </a:r>
            <a:endParaRPr/>
          </a:p>
        </p:txBody>
      </p:sp>
      <p:sp>
        <p:nvSpPr>
          <p:cNvPr id="778" name="Google Shape;778;g120576c82c7_0_70"/>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Report Outline</a:t>
            </a:r>
            <a:endParaRPr/>
          </a:p>
        </p:txBody>
      </p:sp>
      <p:pic>
        <p:nvPicPr>
          <p:cNvPr id="779" name="Google Shape;779;g120576c82c7_0_70"/>
          <p:cNvPicPr preferRelativeResize="0"/>
          <p:nvPr/>
        </p:nvPicPr>
        <p:blipFill>
          <a:blip r:embed="rId3">
            <a:alphaModFix/>
          </a:blip>
          <a:stretch>
            <a:fillRect/>
          </a:stretch>
        </p:blipFill>
        <p:spPr>
          <a:xfrm>
            <a:off x="521625" y="1027189"/>
            <a:ext cx="4289030" cy="559816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g11729ed568e_0_24"/>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AFOLU</a:t>
            </a:r>
            <a:r>
              <a:rPr lang="en-GB" sz="5400"/>
              <a:t> Roadmap Update </a:t>
            </a:r>
            <a:endParaRPr sz="5400"/>
          </a:p>
        </p:txBody>
      </p:sp>
      <p:sp>
        <p:nvSpPr>
          <p:cNvPr id="785" name="Google Shape;785;g11729ed568e_0_24"/>
          <p:cNvSpPr/>
          <p:nvPr/>
        </p:nvSpPr>
        <p:spPr>
          <a:xfrm>
            <a:off x="7222275" y="2569875"/>
            <a:ext cx="4833000" cy="3869700"/>
          </a:xfrm>
          <a:prstGeom prst="rect">
            <a:avLst/>
          </a:prstGeom>
          <a:noFill/>
          <a:ln>
            <a:noFill/>
          </a:ln>
          <a:effectLst>
            <a:outerShdw rotWithShape="0" algn="bl" dir="3660000" dist="19050">
              <a:srgbClr val="000000"/>
            </a:outerShdw>
          </a:effectLst>
        </p:spPr>
        <p:txBody>
          <a:bodyPr anchorCtr="0" anchor="t" bIns="0" lIns="0" spcFirstLastPara="1" rIns="0" wrap="square" tIns="0">
            <a:noAutofit/>
          </a:bodyPr>
          <a:lstStyle/>
          <a:p>
            <a:pPr indent="0" lvl="0" marL="0" marR="0" rtl="0" algn="r">
              <a:lnSpc>
                <a:spcPct val="150000"/>
              </a:lnSpc>
              <a:spcBef>
                <a:spcPts val="0"/>
              </a:spcBef>
              <a:spcAft>
                <a:spcPts val="0"/>
              </a:spcAft>
              <a:buNone/>
            </a:pPr>
            <a:r>
              <a:t/>
            </a:r>
            <a:endParaRPr/>
          </a:p>
          <a:p>
            <a:pPr indent="0" lvl="0" marL="0" marR="0" rtl="0" algn="r">
              <a:lnSpc>
                <a:spcPct val="150000"/>
              </a:lnSpc>
              <a:spcBef>
                <a:spcPts val="0"/>
              </a:spcBef>
              <a:spcAft>
                <a:spcPts val="0"/>
              </a:spcAft>
              <a:buNone/>
            </a:pPr>
            <a:r>
              <a:rPr b="1" lang="en-GB" sz="2200">
                <a:solidFill>
                  <a:srgbClr val="6AA84F"/>
                </a:solidFill>
              </a:rPr>
              <a:t>Osamu Ochiai (JAXA)</a:t>
            </a:r>
            <a:endParaRPr b="1" sz="2200">
              <a:solidFill>
                <a:srgbClr val="6AA84F"/>
              </a:solidFill>
            </a:endParaRPr>
          </a:p>
          <a:p>
            <a:pPr indent="0" lvl="0" marL="0" marR="0" rtl="0" algn="r">
              <a:lnSpc>
                <a:spcPct val="150000"/>
              </a:lnSpc>
              <a:spcBef>
                <a:spcPts val="0"/>
              </a:spcBef>
              <a:spcAft>
                <a:spcPts val="0"/>
              </a:spcAft>
              <a:buNone/>
            </a:pPr>
            <a:r>
              <a:rPr b="1" lang="en-GB" sz="2200">
                <a:solidFill>
                  <a:srgbClr val="6AA84F"/>
                </a:solidFill>
              </a:rPr>
              <a:t>Frank Martin Seifert (ESA)</a:t>
            </a:r>
            <a:br>
              <a:rPr b="1" lang="en-GB" sz="2200">
                <a:solidFill>
                  <a:srgbClr val="6AA84F"/>
                </a:solidFill>
              </a:rPr>
            </a:br>
            <a:r>
              <a:rPr b="1" lang="en-GB" sz="2200">
                <a:solidFill>
                  <a:srgbClr val="6AA84F"/>
                </a:solidFill>
              </a:rPr>
              <a:t>Ben Poulter (NASA)</a:t>
            </a:r>
            <a:endParaRPr b="1" sz="2200">
              <a:solidFill>
                <a:srgbClr val="6AA84F"/>
              </a:solidFill>
            </a:endParaRPr>
          </a:p>
          <a:p>
            <a:pPr indent="0" lvl="0" marL="0" marR="0" rtl="0" algn="r">
              <a:lnSpc>
                <a:spcPct val="150000"/>
              </a:lnSpc>
              <a:spcBef>
                <a:spcPts val="0"/>
              </a:spcBef>
              <a:spcAft>
                <a:spcPts val="0"/>
              </a:spcAft>
              <a:buNone/>
            </a:pPr>
            <a:r>
              <a:rPr b="1" lang="en-GB" sz="2200">
                <a:solidFill>
                  <a:srgbClr val="6AA84F"/>
                </a:solidFill>
              </a:rPr>
              <a:t>LSI-VC Forests and Biomass Team</a:t>
            </a:r>
            <a:endParaRPr b="1" sz="2200">
              <a:solidFill>
                <a:srgbClr val="6AA84F"/>
              </a:solidFill>
            </a:endParaRPr>
          </a:p>
          <a:p>
            <a:pPr indent="0" lvl="0" marL="0" marR="0" rtl="0" algn="r">
              <a:lnSpc>
                <a:spcPct val="150000"/>
              </a:lnSpc>
              <a:spcBef>
                <a:spcPts val="0"/>
              </a:spcBef>
              <a:spcAft>
                <a:spcPts val="0"/>
              </a:spcAft>
              <a:buNone/>
            </a:pPr>
            <a:r>
              <a:rPr b="1" lang="en-GB" sz="2200">
                <a:solidFill>
                  <a:schemeClr val="accent1"/>
                </a:solidFill>
              </a:rPr>
              <a:t>Agenda item 2.4</a:t>
            </a:r>
            <a:endParaRPr/>
          </a:p>
          <a:p>
            <a:pPr indent="0" lvl="0" marL="0" marR="0" rtl="0" algn="r">
              <a:lnSpc>
                <a:spcPct val="150000"/>
              </a:lnSpc>
              <a:spcBef>
                <a:spcPts val="0"/>
              </a:spcBef>
              <a:spcAft>
                <a:spcPts val="0"/>
              </a:spcAft>
              <a:buNone/>
            </a:pPr>
            <a:r>
              <a:rPr b="1" lang="en-GB" sz="2200">
                <a:solidFill>
                  <a:schemeClr val="accent1"/>
                </a:solidFill>
              </a:rPr>
              <a:t>CEOS SIT-37</a:t>
            </a:r>
            <a:r>
              <a:rPr b="1" i="0" lang="en-GB" sz="2200" u="none" cap="none" strike="noStrike">
                <a:solidFill>
                  <a:schemeClr val="accent1"/>
                </a:solidFill>
                <a:latin typeface="Arial"/>
                <a:ea typeface="Arial"/>
                <a:cs typeface="Arial"/>
                <a:sym typeface="Arial"/>
              </a:rPr>
              <a:t> </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None/>
            </a:pPr>
            <a:r>
              <a:rPr b="1" i="0" lang="en-GB" sz="2200" u="none" cap="none" strike="noStrike">
                <a:solidFill>
                  <a:schemeClr val="accent1"/>
                </a:solidFill>
                <a:latin typeface="Arial"/>
                <a:ea typeface="Arial"/>
                <a:cs typeface="Arial"/>
                <a:sym typeface="Arial"/>
              </a:rPr>
              <a:t>Virtual Meeting</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None/>
            </a:pPr>
            <a:r>
              <a:rPr b="1" lang="en-GB" sz="2200">
                <a:solidFill>
                  <a:schemeClr val="accent1"/>
                </a:solidFill>
              </a:rPr>
              <a:t>29-31 March</a:t>
            </a:r>
            <a:r>
              <a:rPr b="1" i="0" lang="en-GB" sz="2200" u="none" cap="none" strike="noStrike">
                <a:solidFill>
                  <a:schemeClr val="accent1"/>
                </a:solidFill>
                <a:latin typeface="Arial"/>
                <a:ea typeface="Arial"/>
                <a:cs typeface="Arial"/>
                <a:sym typeface="Arial"/>
              </a:rPr>
              <a:t> 202</a:t>
            </a:r>
            <a:r>
              <a:rPr b="1" lang="en-GB" sz="2200">
                <a:solidFill>
                  <a:schemeClr val="accent1"/>
                </a:solidFill>
              </a:rPr>
              <a:t>2</a:t>
            </a:r>
            <a:endParaRPr b="1" i="0" sz="2200" u="none" cap="none" strike="noStrike">
              <a:solidFill>
                <a:schemeClr val="accent1"/>
              </a:solidFill>
              <a:latin typeface="Arial"/>
              <a:ea typeface="Arial"/>
              <a:cs typeface="Arial"/>
              <a:sym typeface="Arial"/>
            </a:endParaRPr>
          </a:p>
        </p:txBody>
      </p:sp>
      <p:grpSp>
        <p:nvGrpSpPr>
          <p:cNvPr id="786" name="Google Shape;786;g11729ed568e_0_24"/>
          <p:cNvGrpSpPr/>
          <p:nvPr/>
        </p:nvGrpSpPr>
        <p:grpSpPr>
          <a:xfrm>
            <a:off x="5186650" y="1825000"/>
            <a:ext cx="6425375" cy="1238100"/>
            <a:chOff x="6548500" y="1144075"/>
            <a:chExt cx="6425375" cy="1238100"/>
          </a:xfrm>
        </p:grpSpPr>
        <p:sp>
          <p:nvSpPr>
            <p:cNvPr id="787" name="Google Shape;787;g11729ed568e_0_24"/>
            <p:cNvSpPr/>
            <p:nvPr/>
          </p:nvSpPr>
          <p:spPr>
            <a:xfrm>
              <a:off x="6548500" y="1144075"/>
              <a:ext cx="1203900" cy="1238100"/>
            </a:xfrm>
            <a:prstGeom prst="star6">
              <a:avLst>
                <a:gd fmla="val 28868" name="adj"/>
                <a:gd fmla="val 115470" name="hf"/>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g11729ed568e_0_24"/>
            <p:cNvSpPr txBox="1"/>
            <p:nvPr/>
          </p:nvSpPr>
          <p:spPr>
            <a:xfrm>
              <a:off x="6748275" y="1563025"/>
              <a:ext cx="622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10 Mins</a:t>
              </a:r>
              <a:endParaRPr b="1"/>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g11a7c1a99f2_0_22"/>
          <p:cNvSpPr txBox="1"/>
          <p:nvPr/>
        </p:nvSpPr>
        <p:spPr>
          <a:xfrm>
            <a:off x="94020" y="103248"/>
            <a:ext cx="86685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Global Stocktake</a:t>
            </a:r>
            <a:endParaRPr b="0" i="0" sz="1100" u="none" cap="none" strike="noStrike">
              <a:solidFill>
                <a:srgbClr val="000000"/>
              </a:solidFill>
              <a:latin typeface="Arial"/>
              <a:ea typeface="Arial"/>
              <a:cs typeface="Arial"/>
              <a:sym typeface="Arial"/>
            </a:endParaRPr>
          </a:p>
        </p:txBody>
      </p:sp>
      <p:sp>
        <p:nvSpPr>
          <p:cNvPr id="794" name="Google Shape;794;g11a7c1a99f2_0_22"/>
          <p:cNvSpPr txBox="1"/>
          <p:nvPr/>
        </p:nvSpPr>
        <p:spPr>
          <a:xfrm>
            <a:off x="357105" y="1290957"/>
            <a:ext cx="11112000" cy="4771500"/>
          </a:xfrm>
          <a:prstGeom prst="rect">
            <a:avLst/>
          </a:prstGeom>
          <a:noFill/>
          <a:ln>
            <a:noFill/>
          </a:ln>
        </p:spPr>
        <p:txBody>
          <a:bodyPr anchorCtr="0" anchor="t" bIns="45700" lIns="91425" spcFirstLastPara="1" rIns="91425" wrap="square" tIns="45700">
            <a:spAutoFit/>
          </a:bodyPr>
          <a:lstStyle/>
          <a:p>
            <a:pPr indent="-215900" lvl="0" marL="215900" marR="0" rtl="0" algn="l">
              <a:lnSpc>
                <a:spcPct val="150000"/>
              </a:lnSpc>
              <a:spcBef>
                <a:spcPts val="0"/>
              </a:spcBef>
              <a:spcAft>
                <a:spcPts val="0"/>
              </a:spcAft>
              <a:buClr>
                <a:schemeClr val="dk1"/>
              </a:buClr>
              <a:buSzPts val="1600"/>
              <a:buFont typeface="Noto Sans Symbols"/>
              <a:buChar char="❖"/>
            </a:pPr>
            <a:r>
              <a:rPr b="0" i="0" lang="en-GB" sz="1600" u="none" cap="none" strike="noStrike">
                <a:solidFill>
                  <a:schemeClr val="dk1"/>
                </a:solidFill>
                <a:highlight>
                  <a:schemeClr val="lt1"/>
                </a:highlight>
                <a:latin typeface="Arial"/>
                <a:ea typeface="Arial"/>
                <a:cs typeface="Arial"/>
                <a:sym typeface="Arial"/>
              </a:rPr>
              <a:t>Space agencies (CEOS &amp; CGMS) have emphasised ECVs and Physical Climate via the GCOS framework very effectively for the past decade</a:t>
            </a:r>
            <a:endParaRPr b="0" i="0" sz="1600" u="none" cap="none" strike="noStrike">
              <a:solidFill>
                <a:schemeClr val="dk1"/>
              </a:solidFill>
              <a:highlight>
                <a:schemeClr val="lt1"/>
              </a:highlight>
              <a:latin typeface="Arial"/>
              <a:ea typeface="Arial"/>
              <a:cs typeface="Arial"/>
              <a:sym typeface="Arial"/>
            </a:endParaRPr>
          </a:p>
          <a:p>
            <a:pPr indent="-215900" lvl="0" marL="215900" marR="0" rtl="0" algn="l">
              <a:lnSpc>
                <a:spcPct val="150000"/>
              </a:lnSpc>
              <a:spcBef>
                <a:spcPts val="0"/>
              </a:spcBef>
              <a:spcAft>
                <a:spcPts val="0"/>
              </a:spcAft>
              <a:buClr>
                <a:schemeClr val="dk1"/>
              </a:buClr>
              <a:buSzPts val="1600"/>
              <a:buFont typeface="Noto Sans Symbols"/>
              <a:buChar char="❖"/>
            </a:pPr>
            <a:r>
              <a:rPr b="0" i="0" lang="en-GB" sz="1600" u="none" cap="none" strike="noStrike">
                <a:solidFill>
                  <a:schemeClr val="dk1"/>
                </a:solidFill>
                <a:highlight>
                  <a:schemeClr val="lt1"/>
                </a:highlight>
                <a:latin typeface="Arial"/>
                <a:ea typeface="Arial"/>
                <a:cs typeface="Arial"/>
                <a:sym typeface="Arial"/>
              </a:rPr>
              <a:t>The importance of NDCs to Paris Agreement, and specifically the Global StockTake (GST), raises new challenges around country needs and implications for using EO data with greater emphasis on mitigation and adaptation, and national-level datasets</a:t>
            </a:r>
            <a:endParaRPr b="0" i="0" sz="1600" u="none" cap="none" strike="noStrike">
              <a:solidFill>
                <a:schemeClr val="dk1"/>
              </a:solidFill>
              <a:highlight>
                <a:schemeClr val="lt1"/>
              </a:highlight>
              <a:latin typeface="Arial"/>
              <a:ea typeface="Arial"/>
              <a:cs typeface="Arial"/>
              <a:sym typeface="Arial"/>
            </a:endParaRPr>
          </a:p>
          <a:p>
            <a:pPr indent="-215900" lvl="0" marL="215900" marR="0" rtl="0" algn="l">
              <a:lnSpc>
                <a:spcPct val="150000"/>
              </a:lnSpc>
              <a:spcBef>
                <a:spcPts val="0"/>
              </a:spcBef>
              <a:spcAft>
                <a:spcPts val="0"/>
              </a:spcAft>
              <a:buClr>
                <a:schemeClr val="dk1"/>
              </a:buClr>
              <a:buSzPts val="1600"/>
              <a:buFont typeface="Noto Sans Symbols"/>
              <a:buChar char="❖"/>
            </a:pPr>
            <a:r>
              <a:rPr b="0" i="0" lang="en-GB" sz="1600" u="none" cap="none" strike="noStrike">
                <a:solidFill>
                  <a:schemeClr val="dk1"/>
                </a:solidFill>
                <a:highlight>
                  <a:schemeClr val="lt1"/>
                </a:highlight>
                <a:latin typeface="Arial"/>
                <a:ea typeface="Arial"/>
                <a:cs typeface="Arial"/>
                <a:sym typeface="Arial"/>
              </a:rPr>
              <a:t>A whole new dimension to our climate coordination - both a huge opportunity and a significant challenge</a:t>
            </a:r>
            <a:endParaRPr b="0" i="0" sz="1600" u="none" cap="none" strike="noStrike">
              <a:solidFill>
                <a:schemeClr val="dk1"/>
              </a:solidFill>
              <a:highlight>
                <a:schemeClr val="lt1"/>
              </a:highlight>
              <a:latin typeface="Arial"/>
              <a:ea typeface="Arial"/>
              <a:cs typeface="Arial"/>
              <a:sym typeface="Arial"/>
            </a:endParaRPr>
          </a:p>
          <a:p>
            <a:pPr indent="0" lvl="0" marL="609600" marR="0" rtl="0" algn="l">
              <a:lnSpc>
                <a:spcPct val="150000"/>
              </a:lnSpc>
              <a:spcBef>
                <a:spcPts val="0"/>
              </a:spcBef>
              <a:spcAft>
                <a:spcPts val="0"/>
              </a:spcAft>
              <a:buClr>
                <a:srgbClr val="000000"/>
              </a:buClr>
              <a:buSzPts val="1600"/>
              <a:buFont typeface="Arial"/>
              <a:buNone/>
            </a:pPr>
            <a:r>
              <a:t/>
            </a:r>
            <a:endParaRPr b="0" i="0" sz="1600" u="none" cap="none" strike="noStrike">
              <a:solidFill>
                <a:schemeClr val="dk1"/>
              </a:solidFill>
              <a:highlight>
                <a:schemeClr val="lt1"/>
              </a:highlight>
              <a:latin typeface="Arial"/>
              <a:ea typeface="Arial"/>
              <a:cs typeface="Arial"/>
              <a:sym typeface="Arial"/>
            </a:endParaRPr>
          </a:p>
          <a:p>
            <a:pPr indent="0" lvl="0" marL="609600" marR="0" rtl="0" algn="l">
              <a:lnSpc>
                <a:spcPct val="150000"/>
              </a:lnSpc>
              <a:spcBef>
                <a:spcPts val="0"/>
              </a:spcBef>
              <a:spcAft>
                <a:spcPts val="0"/>
              </a:spcAft>
              <a:buClr>
                <a:srgbClr val="000000"/>
              </a:buClr>
              <a:buSzPts val="1600"/>
              <a:buFont typeface="Arial"/>
              <a:buNone/>
            </a:pPr>
            <a:r>
              <a:rPr b="1" i="1" lang="en-GB" sz="1600" u="none" cap="none" strike="noStrike">
                <a:solidFill>
                  <a:srgbClr val="00B050"/>
                </a:solidFill>
                <a:highlight>
                  <a:schemeClr val="lt1"/>
                </a:highlight>
                <a:latin typeface="Arial"/>
                <a:ea typeface="Arial"/>
                <a:cs typeface="Arial"/>
                <a:sym typeface="Arial"/>
              </a:rPr>
              <a:t>“...if Land Use, Land Use Change and Forestry targets involved in the initial NDCs  were implemented in full, this would represent approximately a quarter of pledged mitigation efforts up to 2030“</a:t>
            </a:r>
            <a:endParaRPr b="1" i="1" sz="1600" u="none" cap="none" strike="noStrike">
              <a:solidFill>
                <a:srgbClr val="00B050"/>
              </a:solidFill>
              <a:highlight>
                <a:schemeClr val="lt1"/>
              </a:highlight>
              <a:latin typeface="Arial"/>
              <a:ea typeface="Arial"/>
              <a:cs typeface="Arial"/>
              <a:sym typeface="Arial"/>
            </a:endParaRPr>
          </a:p>
          <a:p>
            <a:pPr indent="0" lvl="0" marL="609600" marR="0" rtl="0" algn="l">
              <a:lnSpc>
                <a:spcPct val="150000"/>
              </a:lnSpc>
              <a:spcBef>
                <a:spcPts val="0"/>
              </a:spcBef>
              <a:spcAft>
                <a:spcPts val="0"/>
              </a:spcAft>
              <a:buClr>
                <a:srgbClr val="000000"/>
              </a:buClr>
              <a:buSzPts val="1600"/>
              <a:buFont typeface="Arial"/>
              <a:buNone/>
            </a:pPr>
            <a:r>
              <a:t/>
            </a:r>
            <a:endParaRPr b="0" i="0" sz="1600" u="none" cap="none" strike="noStrike">
              <a:solidFill>
                <a:schemeClr val="dk1"/>
              </a:solidFill>
              <a:highlight>
                <a:schemeClr val="lt1"/>
              </a:highlight>
              <a:latin typeface="Arial"/>
              <a:ea typeface="Arial"/>
              <a:cs typeface="Arial"/>
              <a:sym typeface="Arial"/>
            </a:endParaRPr>
          </a:p>
          <a:p>
            <a:pPr indent="-215900" lvl="0" marL="215900" marR="0" rtl="0" algn="l">
              <a:lnSpc>
                <a:spcPct val="150000"/>
              </a:lnSpc>
              <a:spcBef>
                <a:spcPts val="0"/>
              </a:spcBef>
              <a:spcAft>
                <a:spcPts val="0"/>
              </a:spcAft>
              <a:buClr>
                <a:schemeClr val="dk1"/>
              </a:buClr>
              <a:buSzPts val="1600"/>
              <a:buFont typeface="Noto Sans Symbols"/>
              <a:buChar char="❖"/>
            </a:pPr>
            <a:r>
              <a:rPr b="1" i="0" lang="en-GB" sz="1600" u="none" cap="none" strike="noStrike">
                <a:solidFill>
                  <a:schemeClr val="dk1"/>
                </a:solidFill>
                <a:highlight>
                  <a:schemeClr val="lt1"/>
                </a:highlight>
                <a:latin typeface="Arial"/>
                <a:ea typeface="Arial"/>
                <a:cs typeface="Arial"/>
                <a:sym typeface="Arial"/>
              </a:rPr>
              <a:t>SIT-35 action: JAXA and ESA explore the development of a CEOS AFOLU (Agriculture, Forestry and Other Land Uses) Roadmap. The aim of the Roadmap is to assess the will, direction and capability of the relevant CEOS Agencies, with the SIT Chair team supporting communications with Principals and identifying team nominees.</a:t>
            </a:r>
            <a:endParaRPr b="0" i="0" sz="1600" u="none" cap="none" strike="noStrike">
              <a:solidFill>
                <a:schemeClr val="dk1"/>
              </a:solidFill>
              <a:highlight>
                <a:srgbClr val="FFFF00"/>
              </a:highlight>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g11e5d6dd27c_0_0"/>
          <p:cNvSpPr txBox="1"/>
          <p:nvPr/>
        </p:nvSpPr>
        <p:spPr>
          <a:xfrm>
            <a:off x="94020" y="103248"/>
            <a:ext cx="8668500" cy="76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4400">
                <a:solidFill>
                  <a:schemeClr val="lt1"/>
                </a:solidFill>
              </a:rPr>
              <a:t>A SIT Chair Term Priority</a:t>
            </a:r>
            <a:endParaRPr/>
          </a:p>
        </p:txBody>
      </p:sp>
      <p:sp>
        <p:nvSpPr>
          <p:cNvPr id="594" name="Google Shape;594;g11e5d6dd27c_0_0"/>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Arial"/>
                <a:ea typeface="Arial"/>
                <a:cs typeface="Arial"/>
                <a:sym typeface="Arial"/>
              </a:rPr>
              <a:t>Slide </a:t>
            </a:r>
            <a:fld id="{00000000-1234-1234-1234-123412341234}" type="slidenum">
              <a:rPr b="1" lang="en-GB"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pic>
        <p:nvPicPr>
          <p:cNvPr id="595" name="Google Shape;595;g11e5d6dd27c_0_0"/>
          <p:cNvPicPr preferRelativeResize="0"/>
          <p:nvPr/>
        </p:nvPicPr>
        <p:blipFill>
          <a:blip r:embed="rId3">
            <a:alphaModFix/>
          </a:blip>
          <a:stretch>
            <a:fillRect/>
          </a:stretch>
        </p:blipFill>
        <p:spPr>
          <a:xfrm>
            <a:off x="1681700" y="1037775"/>
            <a:ext cx="7906089" cy="584462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g11e96098101_0_6"/>
          <p:cNvSpPr txBox="1"/>
          <p:nvPr>
            <p:ph idx="1" type="body"/>
          </p:nvPr>
        </p:nvSpPr>
        <p:spPr>
          <a:xfrm>
            <a:off x="68101" y="1319475"/>
            <a:ext cx="3184800" cy="4662900"/>
          </a:xfrm>
          <a:prstGeom prst="rect">
            <a:avLst/>
          </a:prstGeom>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rPr lang="en-GB" sz="1200">
                <a:latin typeface="Noto Sans Symbols"/>
                <a:ea typeface="Noto Sans Symbols"/>
                <a:cs typeface="Noto Sans Symbols"/>
                <a:sym typeface="Noto Sans Symbols"/>
              </a:rPr>
              <a:t>❖</a:t>
            </a:r>
            <a:r>
              <a:rPr lang="en-GB" sz="1200">
                <a:highlight>
                  <a:srgbClr val="FFFFFF"/>
                </a:highlight>
              </a:rPr>
              <a:t>Co-Leads: </a:t>
            </a:r>
            <a:endParaRPr sz="1200">
              <a:highlight>
                <a:srgbClr val="FFFFFF"/>
              </a:highlight>
            </a:endParaRPr>
          </a:p>
          <a:p>
            <a:pPr indent="0" lvl="0" marL="0" rtl="0" algn="l">
              <a:lnSpc>
                <a:spcPct val="150000"/>
              </a:lnSpc>
              <a:spcBef>
                <a:spcPts val="0"/>
              </a:spcBef>
              <a:spcAft>
                <a:spcPts val="0"/>
              </a:spcAft>
              <a:buClr>
                <a:schemeClr val="dk1"/>
              </a:buClr>
              <a:buSzPts val="1100"/>
              <a:buFont typeface="Arial"/>
              <a:buNone/>
            </a:pPr>
            <a:r>
              <a:rPr lang="en-GB" sz="1200">
                <a:highlight>
                  <a:srgbClr val="FFFFFF"/>
                </a:highlight>
              </a:rPr>
              <a:t>Osamu Ochiai, JAXA &amp; GFOI Co-Lead</a:t>
            </a:r>
            <a:endParaRPr sz="1200">
              <a:highlight>
                <a:srgbClr val="FFFFFF"/>
              </a:highlight>
            </a:endParaRPr>
          </a:p>
          <a:p>
            <a:pPr indent="0" lvl="0" marL="0" rtl="0" algn="l">
              <a:lnSpc>
                <a:spcPct val="150000"/>
              </a:lnSpc>
              <a:spcBef>
                <a:spcPts val="0"/>
              </a:spcBef>
              <a:spcAft>
                <a:spcPts val="0"/>
              </a:spcAft>
              <a:buNone/>
            </a:pPr>
            <a:r>
              <a:rPr lang="en-GB" sz="1200">
                <a:highlight>
                  <a:srgbClr val="FFFFFF"/>
                </a:highlight>
              </a:rPr>
              <a:t>Frank Martin Seifert, ESA &amp; GFOI Co-Lead</a:t>
            </a:r>
            <a:endParaRPr sz="1200">
              <a:highlight>
                <a:srgbClr val="FFFFFF"/>
              </a:highlight>
            </a:endParaRPr>
          </a:p>
          <a:p>
            <a:pPr indent="0" lvl="0" marL="0" rtl="0" algn="l">
              <a:lnSpc>
                <a:spcPct val="150000"/>
              </a:lnSpc>
              <a:spcBef>
                <a:spcPts val="0"/>
              </a:spcBef>
              <a:spcAft>
                <a:spcPts val="0"/>
              </a:spcAft>
              <a:buClr>
                <a:schemeClr val="dk1"/>
              </a:buClr>
              <a:buSzPts val="1100"/>
              <a:buFont typeface="Arial"/>
              <a:buNone/>
            </a:pPr>
            <a:r>
              <a:rPr lang="en-GB" sz="1200">
                <a:highlight>
                  <a:srgbClr val="FFFFFF"/>
                </a:highlight>
              </a:rPr>
              <a:t>Benjamin Poulter, NASA</a:t>
            </a:r>
            <a:endParaRPr sz="1200">
              <a:highlight>
                <a:srgbClr val="FFFFFF"/>
              </a:highlight>
            </a:endParaRPr>
          </a:p>
          <a:p>
            <a:pPr indent="0" lvl="0" marL="0" rtl="0" algn="l">
              <a:lnSpc>
                <a:spcPct val="150000"/>
              </a:lnSpc>
              <a:spcBef>
                <a:spcPts val="0"/>
              </a:spcBef>
              <a:spcAft>
                <a:spcPts val="0"/>
              </a:spcAft>
              <a:buClr>
                <a:schemeClr val="dk1"/>
              </a:buClr>
              <a:buSzPts val="1100"/>
              <a:buFont typeface="Arial"/>
              <a:buNone/>
            </a:pPr>
            <a:r>
              <a:t/>
            </a:r>
            <a:endParaRPr sz="1200">
              <a:highlight>
                <a:srgbClr val="FFFFFF"/>
              </a:highlight>
            </a:endParaRPr>
          </a:p>
          <a:p>
            <a:pPr indent="0" lvl="0" marL="0" rtl="0" algn="l">
              <a:lnSpc>
                <a:spcPct val="115000"/>
              </a:lnSpc>
              <a:spcBef>
                <a:spcPts val="500"/>
              </a:spcBef>
              <a:spcAft>
                <a:spcPts val="0"/>
              </a:spcAft>
              <a:buClr>
                <a:schemeClr val="dk1"/>
              </a:buClr>
              <a:buSzPts val="1100"/>
              <a:buFont typeface="Arial"/>
              <a:buNone/>
            </a:pPr>
            <a:r>
              <a:t/>
            </a:r>
            <a:endParaRPr b="1" sz="1500">
              <a:solidFill>
                <a:srgbClr val="002569"/>
              </a:solidFill>
            </a:endParaRPr>
          </a:p>
          <a:p>
            <a:pPr indent="0" lvl="0" marL="0" rtl="0" algn="l">
              <a:lnSpc>
                <a:spcPct val="115000"/>
              </a:lnSpc>
              <a:spcBef>
                <a:spcPts val="500"/>
              </a:spcBef>
              <a:spcAft>
                <a:spcPts val="0"/>
              </a:spcAft>
              <a:buClr>
                <a:schemeClr val="dk1"/>
              </a:buClr>
              <a:buSzPts val="1100"/>
              <a:buFont typeface="Arial"/>
              <a:buNone/>
            </a:pPr>
            <a:r>
              <a:t/>
            </a:r>
            <a:endParaRPr b="1" sz="1500">
              <a:solidFill>
                <a:srgbClr val="002569"/>
              </a:solidFill>
            </a:endParaRPr>
          </a:p>
          <a:p>
            <a:pPr indent="0" lvl="0" marL="0" rtl="0" algn="l">
              <a:lnSpc>
                <a:spcPct val="150000"/>
              </a:lnSpc>
              <a:spcBef>
                <a:spcPts val="0"/>
              </a:spcBef>
              <a:spcAft>
                <a:spcPts val="0"/>
              </a:spcAft>
              <a:buClr>
                <a:schemeClr val="dk1"/>
              </a:buClr>
              <a:buSzPts val="1100"/>
              <a:buFont typeface="Arial"/>
              <a:buNone/>
            </a:pPr>
            <a:r>
              <a:t/>
            </a:r>
            <a:endParaRPr sz="1200">
              <a:highlight>
                <a:srgbClr val="FFFFFF"/>
              </a:highlight>
            </a:endParaRPr>
          </a:p>
          <a:p>
            <a:pPr indent="0" lvl="0" marL="0" rtl="0" algn="l">
              <a:spcBef>
                <a:spcPts val="1000"/>
              </a:spcBef>
              <a:spcAft>
                <a:spcPts val="0"/>
              </a:spcAft>
              <a:buNone/>
            </a:pPr>
            <a:r>
              <a:t/>
            </a:r>
            <a:endParaRPr sz="3700"/>
          </a:p>
        </p:txBody>
      </p:sp>
      <p:sp>
        <p:nvSpPr>
          <p:cNvPr id="800" name="Google Shape;800;g11e96098101_0_6"/>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GB" sz="2500"/>
              <a:t>AFOLU Team Participation - under LSI Forest &amp; Biomass team</a:t>
            </a:r>
            <a:endParaRPr sz="2600"/>
          </a:p>
        </p:txBody>
      </p:sp>
      <p:sp>
        <p:nvSpPr>
          <p:cNvPr id="801" name="Google Shape;801;g11e96098101_0_6"/>
          <p:cNvSpPr txBox="1"/>
          <p:nvPr/>
        </p:nvSpPr>
        <p:spPr>
          <a:xfrm>
            <a:off x="3611500" y="1331900"/>
            <a:ext cx="354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02" name="Google Shape;802;g11e96098101_0_6"/>
          <p:cNvSpPr txBox="1"/>
          <p:nvPr/>
        </p:nvSpPr>
        <p:spPr>
          <a:xfrm>
            <a:off x="3423675" y="1203825"/>
            <a:ext cx="3688200" cy="4995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500"/>
              </a:spcBef>
              <a:spcAft>
                <a:spcPts val="0"/>
              </a:spcAft>
              <a:buClr>
                <a:schemeClr val="dk1"/>
              </a:buClr>
              <a:buSzPts val="1100"/>
              <a:buFont typeface="Arial"/>
              <a:buNone/>
            </a:pPr>
            <a:r>
              <a:rPr b="1" lang="en-GB" sz="1500">
                <a:solidFill>
                  <a:srgbClr val="002569"/>
                </a:solidFill>
              </a:rPr>
              <a:t>Richard Lucas, ESA/CCI</a:t>
            </a:r>
            <a:endParaRPr b="1" sz="1500">
              <a:solidFill>
                <a:srgbClr val="002569"/>
              </a:solidFill>
            </a:endParaRPr>
          </a:p>
          <a:p>
            <a:pPr indent="0" lvl="0" marL="0" rtl="0" algn="l">
              <a:lnSpc>
                <a:spcPct val="115000"/>
              </a:lnSpc>
              <a:spcBef>
                <a:spcPts val="500"/>
              </a:spcBef>
              <a:spcAft>
                <a:spcPts val="0"/>
              </a:spcAft>
              <a:buClr>
                <a:schemeClr val="dk1"/>
              </a:buClr>
              <a:buSzPts val="1100"/>
              <a:buFont typeface="Arial"/>
              <a:buNone/>
            </a:pPr>
            <a:r>
              <a:rPr b="1" lang="en-GB" sz="1500">
                <a:solidFill>
                  <a:srgbClr val="002569"/>
                </a:solidFill>
              </a:rPr>
              <a:t>Shaun Quegan, UK &amp; ESA/CCI</a:t>
            </a:r>
            <a:endParaRPr b="1" sz="1500">
              <a:solidFill>
                <a:srgbClr val="002569"/>
              </a:solidFill>
            </a:endParaRPr>
          </a:p>
          <a:p>
            <a:pPr indent="0" lvl="0" marL="0" rtl="0" algn="l">
              <a:lnSpc>
                <a:spcPct val="115000"/>
              </a:lnSpc>
              <a:spcBef>
                <a:spcPts val="500"/>
              </a:spcBef>
              <a:spcAft>
                <a:spcPts val="0"/>
              </a:spcAft>
              <a:buClr>
                <a:schemeClr val="dk1"/>
              </a:buClr>
              <a:buSzPts val="1100"/>
              <a:buFont typeface="Arial"/>
              <a:buNone/>
            </a:pPr>
            <a:r>
              <a:rPr b="1" lang="en-GB" sz="1500">
                <a:solidFill>
                  <a:srgbClr val="002569"/>
                </a:solidFill>
              </a:rPr>
              <a:t>Heather Kay, ESA/CCI </a:t>
            </a:r>
            <a:endParaRPr b="1" sz="1500">
              <a:solidFill>
                <a:srgbClr val="002569"/>
              </a:solidFill>
            </a:endParaRPr>
          </a:p>
          <a:p>
            <a:pPr indent="0" lvl="0" marL="0" rtl="0" algn="l">
              <a:lnSpc>
                <a:spcPct val="115000"/>
              </a:lnSpc>
              <a:spcBef>
                <a:spcPts val="500"/>
              </a:spcBef>
              <a:spcAft>
                <a:spcPts val="0"/>
              </a:spcAft>
              <a:buNone/>
            </a:pPr>
            <a:r>
              <a:rPr b="1" lang="en-GB" sz="1500">
                <a:solidFill>
                  <a:srgbClr val="002569"/>
                </a:solidFill>
              </a:rPr>
              <a:t>Ian Jarvis, GEOGLAM</a:t>
            </a:r>
            <a:endParaRPr b="1" sz="1500">
              <a:solidFill>
                <a:srgbClr val="002569"/>
              </a:solidFill>
            </a:endParaRPr>
          </a:p>
          <a:p>
            <a:pPr indent="0" lvl="0" marL="0" rtl="0" algn="l">
              <a:lnSpc>
                <a:spcPct val="115000"/>
              </a:lnSpc>
              <a:spcBef>
                <a:spcPts val="500"/>
              </a:spcBef>
              <a:spcAft>
                <a:spcPts val="0"/>
              </a:spcAft>
              <a:buNone/>
            </a:pPr>
            <a:r>
              <a:rPr b="1" lang="en-GB" sz="1500">
                <a:solidFill>
                  <a:srgbClr val="002569"/>
                </a:solidFill>
              </a:rPr>
              <a:t>Stephen Ward, JAXA</a:t>
            </a:r>
            <a:endParaRPr b="1" sz="1500">
              <a:solidFill>
                <a:srgbClr val="002569"/>
              </a:solidFill>
            </a:endParaRPr>
          </a:p>
          <a:p>
            <a:pPr indent="0" lvl="0" marL="0" rtl="0" algn="l">
              <a:lnSpc>
                <a:spcPct val="115000"/>
              </a:lnSpc>
              <a:spcBef>
                <a:spcPts val="500"/>
              </a:spcBef>
              <a:spcAft>
                <a:spcPts val="0"/>
              </a:spcAft>
              <a:buNone/>
            </a:pPr>
            <a:r>
              <a:rPr b="1" lang="en-GB" sz="1500">
                <a:solidFill>
                  <a:srgbClr val="002569"/>
                </a:solidFill>
              </a:rPr>
              <a:t>Ake Rosenqvist, JAXA</a:t>
            </a:r>
            <a:endParaRPr b="1" sz="1500">
              <a:solidFill>
                <a:srgbClr val="002569"/>
              </a:solidFill>
            </a:endParaRPr>
          </a:p>
          <a:p>
            <a:pPr indent="0" lvl="0" marL="0" rtl="0" algn="l">
              <a:lnSpc>
                <a:spcPct val="115000"/>
              </a:lnSpc>
              <a:spcBef>
                <a:spcPts val="500"/>
              </a:spcBef>
              <a:spcAft>
                <a:spcPts val="0"/>
              </a:spcAft>
              <a:buNone/>
            </a:pPr>
            <a:r>
              <a:rPr b="1" lang="en-GB" sz="1500">
                <a:solidFill>
                  <a:srgbClr val="002569"/>
                </a:solidFill>
              </a:rPr>
              <a:t>Takeo Tadono, JAXA</a:t>
            </a:r>
            <a:endParaRPr b="1" sz="1500">
              <a:solidFill>
                <a:srgbClr val="002569"/>
              </a:solidFill>
            </a:endParaRPr>
          </a:p>
          <a:p>
            <a:pPr indent="0" lvl="0" marL="0" rtl="0" algn="l">
              <a:lnSpc>
                <a:spcPct val="115000"/>
              </a:lnSpc>
              <a:spcBef>
                <a:spcPts val="500"/>
              </a:spcBef>
              <a:spcAft>
                <a:spcPts val="0"/>
              </a:spcAft>
              <a:buNone/>
            </a:pPr>
            <a:r>
              <a:rPr b="1" lang="en-GB" sz="1600">
                <a:solidFill>
                  <a:srgbClr val="002569"/>
                </a:solidFill>
              </a:rPr>
              <a:t>Steven Labahn, USGS</a:t>
            </a:r>
            <a:endParaRPr b="1" sz="1600">
              <a:solidFill>
                <a:srgbClr val="002569"/>
              </a:solidFill>
            </a:endParaRPr>
          </a:p>
          <a:p>
            <a:pPr indent="0" lvl="0" marL="0" rtl="0" algn="l">
              <a:lnSpc>
                <a:spcPct val="115000"/>
              </a:lnSpc>
              <a:spcBef>
                <a:spcPts val="500"/>
              </a:spcBef>
              <a:spcAft>
                <a:spcPts val="0"/>
              </a:spcAft>
              <a:buNone/>
            </a:pPr>
            <a:r>
              <a:rPr b="1" lang="en-GB" sz="1600">
                <a:solidFill>
                  <a:srgbClr val="002569"/>
                </a:solidFill>
              </a:rPr>
              <a:t>Michael Falkowski, NASA</a:t>
            </a:r>
            <a:endParaRPr b="1" sz="1600">
              <a:solidFill>
                <a:srgbClr val="002569"/>
              </a:solidFill>
            </a:endParaRPr>
          </a:p>
          <a:p>
            <a:pPr indent="0" lvl="0" marL="0" rtl="0" algn="l">
              <a:lnSpc>
                <a:spcPct val="115000"/>
              </a:lnSpc>
              <a:spcBef>
                <a:spcPts val="500"/>
              </a:spcBef>
              <a:spcAft>
                <a:spcPts val="0"/>
              </a:spcAft>
              <a:buNone/>
            </a:pPr>
            <a:r>
              <a:rPr b="1" lang="en-GB" sz="1600">
                <a:solidFill>
                  <a:srgbClr val="002569"/>
                </a:solidFill>
              </a:rPr>
              <a:t>Laura Duncanson, UMD</a:t>
            </a:r>
            <a:endParaRPr b="1" sz="1600">
              <a:solidFill>
                <a:srgbClr val="002569"/>
              </a:solidFill>
            </a:endParaRPr>
          </a:p>
          <a:p>
            <a:pPr indent="0" lvl="0" marL="0" rtl="0" algn="l">
              <a:lnSpc>
                <a:spcPct val="115000"/>
              </a:lnSpc>
              <a:spcBef>
                <a:spcPts val="500"/>
              </a:spcBef>
              <a:spcAft>
                <a:spcPts val="0"/>
              </a:spcAft>
              <a:buNone/>
            </a:pPr>
            <a:r>
              <a:rPr b="1" lang="en-GB" sz="1600">
                <a:solidFill>
                  <a:srgbClr val="002569"/>
                </a:solidFill>
              </a:rPr>
              <a:t>Christine McMahon-Bognor, NASA</a:t>
            </a:r>
            <a:endParaRPr b="1" sz="1600">
              <a:solidFill>
                <a:srgbClr val="002569"/>
              </a:solidFill>
            </a:endParaRPr>
          </a:p>
          <a:p>
            <a:pPr indent="0" lvl="0" marL="0" rtl="0" algn="l">
              <a:lnSpc>
                <a:spcPct val="115000"/>
              </a:lnSpc>
              <a:spcBef>
                <a:spcPts val="500"/>
              </a:spcBef>
              <a:spcAft>
                <a:spcPts val="0"/>
              </a:spcAft>
              <a:buNone/>
            </a:pPr>
            <a:r>
              <a:rPr b="1" lang="en-GB" sz="1600">
                <a:solidFill>
                  <a:srgbClr val="002569"/>
                </a:solidFill>
              </a:rPr>
              <a:t>Brian Killough, NASA</a:t>
            </a:r>
            <a:endParaRPr b="1" sz="1600">
              <a:solidFill>
                <a:srgbClr val="002569"/>
              </a:solidFill>
            </a:endParaRPr>
          </a:p>
          <a:p>
            <a:pPr indent="0" lvl="0" marL="0" rtl="0" algn="l">
              <a:lnSpc>
                <a:spcPct val="115000"/>
              </a:lnSpc>
              <a:spcBef>
                <a:spcPts val="500"/>
              </a:spcBef>
              <a:spcAft>
                <a:spcPts val="0"/>
              </a:spcAft>
              <a:buNone/>
            </a:pPr>
            <a:r>
              <a:t/>
            </a:r>
            <a:endParaRPr b="1" sz="800">
              <a:solidFill>
                <a:srgbClr val="002569"/>
              </a:solidFill>
            </a:endParaRPr>
          </a:p>
          <a:p>
            <a:pPr indent="0" lvl="0" marL="0" rtl="0" algn="l">
              <a:lnSpc>
                <a:spcPct val="115000"/>
              </a:lnSpc>
              <a:spcBef>
                <a:spcPts val="500"/>
              </a:spcBef>
              <a:spcAft>
                <a:spcPts val="0"/>
              </a:spcAft>
              <a:buNone/>
            </a:pPr>
            <a:r>
              <a:t/>
            </a:r>
            <a:endParaRPr b="1" sz="1500">
              <a:solidFill>
                <a:srgbClr val="002569"/>
              </a:solidFill>
            </a:endParaRPr>
          </a:p>
          <a:p>
            <a:pPr indent="0" lvl="0" marL="0" rtl="0" algn="l">
              <a:lnSpc>
                <a:spcPct val="115000"/>
              </a:lnSpc>
              <a:spcBef>
                <a:spcPts val="500"/>
              </a:spcBef>
              <a:spcAft>
                <a:spcPts val="0"/>
              </a:spcAft>
              <a:buClr>
                <a:schemeClr val="dk1"/>
              </a:buClr>
              <a:buSzPts val="1100"/>
              <a:buFont typeface="Arial"/>
              <a:buNone/>
            </a:pPr>
            <a:r>
              <a:t/>
            </a:r>
            <a:endParaRPr b="1" sz="1500">
              <a:solidFill>
                <a:srgbClr val="002569"/>
              </a:solidFill>
            </a:endParaRPr>
          </a:p>
        </p:txBody>
      </p:sp>
      <p:sp>
        <p:nvSpPr>
          <p:cNvPr id="803" name="Google Shape;803;g11e96098101_0_6"/>
          <p:cNvSpPr txBox="1"/>
          <p:nvPr/>
        </p:nvSpPr>
        <p:spPr>
          <a:xfrm>
            <a:off x="7563225" y="1319475"/>
            <a:ext cx="3688200" cy="523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500"/>
              </a:spcBef>
              <a:spcAft>
                <a:spcPts val="0"/>
              </a:spcAft>
              <a:buNone/>
            </a:pPr>
            <a:r>
              <a:rPr b="1" lang="en-GB" sz="1500">
                <a:solidFill>
                  <a:srgbClr val="002569"/>
                </a:solidFill>
              </a:rPr>
              <a:t>Michael Cherlet, JRC</a:t>
            </a:r>
            <a:endParaRPr b="1" sz="1500">
              <a:solidFill>
                <a:srgbClr val="002569"/>
              </a:solidFill>
            </a:endParaRPr>
          </a:p>
          <a:p>
            <a:pPr indent="0" lvl="0" marL="0" rtl="0" algn="l">
              <a:lnSpc>
                <a:spcPct val="115000"/>
              </a:lnSpc>
              <a:spcBef>
                <a:spcPts val="500"/>
              </a:spcBef>
              <a:spcAft>
                <a:spcPts val="0"/>
              </a:spcAft>
              <a:buNone/>
            </a:pPr>
            <a:r>
              <a:rPr b="1" lang="en-GB" sz="1500">
                <a:solidFill>
                  <a:srgbClr val="002569"/>
                </a:solidFill>
              </a:rPr>
              <a:t>Martin Herold, GFZ Potsdam</a:t>
            </a:r>
            <a:endParaRPr b="1" sz="1500">
              <a:solidFill>
                <a:srgbClr val="002569"/>
              </a:solidFill>
            </a:endParaRPr>
          </a:p>
          <a:p>
            <a:pPr indent="0" lvl="0" marL="0" rtl="0" algn="l">
              <a:lnSpc>
                <a:spcPct val="115000"/>
              </a:lnSpc>
              <a:spcBef>
                <a:spcPts val="500"/>
              </a:spcBef>
              <a:spcAft>
                <a:spcPts val="0"/>
              </a:spcAft>
              <a:buNone/>
            </a:pPr>
            <a:r>
              <a:rPr b="1" lang="en-GB" sz="1500">
                <a:solidFill>
                  <a:srgbClr val="002569"/>
                </a:solidFill>
              </a:rPr>
              <a:t>Mark Dowell, JRC</a:t>
            </a:r>
            <a:endParaRPr b="1" sz="1500">
              <a:solidFill>
                <a:srgbClr val="002569"/>
              </a:solidFill>
            </a:endParaRPr>
          </a:p>
          <a:p>
            <a:pPr indent="0" lvl="0" marL="0" rtl="0" algn="l">
              <a:lnSpc>
                <a:spcPct val="115000"/>
              </a:lnSpc>
              <a:spcBef>
                <a:spcPts val="500"/>
              </a:spcBef>
              <a:spcAft>
                <a:spcPts val="0"/>
              </a:spcAft>
              <a:buNone/>
            </a:pPr>
            <a:r>
              <a:rPr b="1" lang="en-GB" sz="1500">
                <a:solidFill>
                  <a:srgbClr val="002569"/>
                </a:solidFill>
              </a:rPr>
              <a:t>Albrecht von Bargen, DLR</a:t>
            </a:r>
            <a:endParaRPr b="1" sz="1500">
              <a:solidFill>
                <a:srgbClr val="002569"/>
              </a:solidFill>
            </a:endParaRPr>
          </a:p>
          <a:p>
            <a:pPr indent="0" lvl="0" marL="0" rtl="0" algn="l">
              <a:lnSpc>
                <a:spcPct val="115000"/>
              </a:lnSpc>
              <a:spcBef>
                <a:spcPts val="500"/>
              </a:spcBef>
              <a:spcAft>
                <a:spcPts val="0"/>
              </a:spcAft>
              <a:buNone/>
            </a:pPr>
            <a:r>
              <a:rPr b="1" lang="en-GB" sz="1500">
                <a:solidFill>
                  <a:srgbClr val="002569"/>
                </a:solidFill>
              </a:rPr>
              <a:t>Joana Melo, SilvaCarbon</a:t>
            </a:r>
            <a:endParaRPr b="1" sz="1500">
              <a:solidFill>
                <a:srgbClr val="002569"/>
              </a:solidFill>
            </a:endParaRPr>
          </a:p>
          <a:p>
            <a:pPr indent="0" lvl="0" marL="0" rtl="0" algn="l">
              <a:lnSpc>
                <a:spcPct val="115000"/>
              </a:lnSpc>
              <a:spcBef>
                <a:spcPts val="500"/>
              </a:spcBef>
              <a:spcAft>
                <a:spcPts val="0"/>
              </a:spcAft>
              <a:buNone/>
            </a:pPr>
            <a:r>
              <a:rPr b="1" lang="en-GB" sz="1500">
                <a:solidFill>
                  <a:srgbClr val="002569"/>
                </a:solidFill>
              </a:rPr>
              <a:t>Sylvia Wilson, SilvaCarbon</a:t>
            </a:r>
            <a:endParaRPr b="1" sz="1500">
              <a:solidFill>
                <a:srgbClr val="002569"/>
              </a:solidFill>
            </a:endParaRPr>
          </a:p>
          <a:p>
            <a:pPr indent="0" lvl="0" marL="0" rtl="0" algn="l">
              <a:lnSpc>
                <a:spcPct val="115000"/>
              </a:lnSpc>
              <a:spcBef>
                <a:spcPts val="500"/>
              </a:spcBef>
              <a:spcAft>
                <a:spcPts val="0"/>
              </a:spcAft>
              <a:buNone/>
            </a:pPr>
            <a:r>
              <a:rPr b="1" lang="en-GB" sz="1500">
                <a:solidFill>
                  <a:srgbClr val="002569"/>
                </a:solidFill>
              </a:rPr>
              <a:t>Sven Gilliams, GEOGLAM</a:t>
            </a:r>
            <a:endParaRPr b="1" sz="1500">
              <a:solidFill>
                <a:srgbClr val="002569"/>
              </a:solidFill>
            </a:endParaRPr>
          </a:p>
          <a:p>
            <a:pPr indent="0" lvl="0" marL="0" rtl="0" algn="l">
              <a:lnSpc>
                <a:spcPct val="115000"/>
              </a:lnSpc>
              <a:spcBef>
                <a:spcPts val="500"/>
              </a:spcBef>
              <a:spcAft>
                <a:spcPts val="0"/>
              </a:spcAft>
              <a:buNone/>
            </a:pPr>
            <a:r>
              <a:rPr b="1" lang="en-GB" sz="1500">
                <a:solidFill>
                  <a:srgbClr val="002569"/>
                </a:solidFill>
              </a:rPr>
              <a:t>Alessandro Cescatti, JRC</a:t>
            </a:r>
            <a:endParaRPr b="1" sz="1500">
              <a:solidFill>
                <a:srgbClr val="002569"/>
              </a:solidFill>
            </a:endParaRPr>
          </a:p>
          <a:p>
            <a:pPr indent="0" lvl="0" marL="0" rtl="0" algn="l">
              <a:lnSpc>
                <a:spcPct val="115000"/>
              </a:lnSpc>
              <a:spcBef>
                <a:spcPts val="500"/>
              </a:spcBef>
              <a:spcAft>
                <a:spcPts val="0"/>
              </a:spcAft>
              <a:buNone/>
            </a:pPr>
            <a:r>
              <a:rPr b="1" lang="en-GB" sz="1500">
                <a:solidFill>
                  <a:srgbClr val="002569"/>
                </a:solidFill>
              </a:rPr>
              <a:t>Nancy Harris, WRI</a:t>
            </a:r>
            <a:endParaRPr b="1" sz="1500">
              <a:solidFill>
                <a:srgbClr val="002569"/>
              </a:solidFill>
            </a:endParaRPr>
          </a:p>
          <a:p>
            <a:pPr indent="0" lvl="0" marL="0" rtl="0" algn="l">
              <a:lnSpc>
                <a:spcPct val="115000"/>
              </a:lnSpc>
              <a:spcBef>
                <a:spcPts val="500"/>
              </a:spcBef>
              <a:spcAft>
                <a:spcPts val="0"/>
              </a:spcAft>
              <a:buNone/>
            </a:pPr>
            <a:r>
              <a:rPr b="1" lang="en-GB" sz="1500">
                <a:solidFill>
                  <a:srgbClr val="002569"/>
                </a:solidFill>
              </a:rPr>
              <a:t>Fred Stole, WRI</a:t>
            </a:r>
            <a:endParaRPr b="1" sz="1500">
              <a:solidFill>
                <a:srgbClr val="002569"/>
              </a:solidFill>
            </a:endParaRPr>
          </a:p>
          <a:p>
            <a:pPr indent="0" lvl="0" marL="0" rtl="0" algn="l">
              <a:lnSpc>
                <a:spcPct val="115000"/>
              </a:lnSpc>
              <a:spcBef>
                <a:spcPts val="500"/>
              </a:spcBef>
              <a:spcAft>
                <a:spcPts val="0"/>
              </a:spcAft>
              <a:buNone/>
            </a:pPr>
            <a:r>
              <a:rPr b="1" lang="en-GB" sz="1500">
                <a:solidFill>
                  <a:srgbClr val="002569"/>
                </a:solidFill>
              </a:rPr>
              <a:t>Zoltain Szantoi, ESA</a:t>
            </a:r>
            <a:endParaRPr b="1" sz="1500">
              <a:solidFill>
                <a:srgbClr val="002569"/>
              </a:solidFill>
            </a:endParaRPr>
          </a:p>
          <a:p>
            <a:pPr indent="0" lvl="0" marL="0" rtl="0" algn="l">
              <a:lnSpc>
                <a:spcPct val="115000"/>
              </a:lnSpc>
              <a:spcBef>
                <a:spcPts val="500"/>
              </a:spcBef>
              <a:spcAft>
                <a:spcPts val="0"/>
              </a:spcAft>
              <a:buNone/>
            </a:pPr>
            <a:r>
              <a:rPr b="1" lang="en-GB" sz="1500">
                <a:solidFill>
                  <a:srgbClr val="002569"/>
                </a:solidFill>
              </a:rPr>
              <a:t>Alyssa Whitcraft, GEOGLAM</a:t>
            </a:r>
            <a:endParaRPr b="1" sz="1500">
              <a:solidFill>
                <a:srgbClr val="002569"/>
              </a:solidFill>
            </a:endParaRPr>
          </a:p>
          <a:p>
            <a:pPr indent="0" lvl="0" marL="0" rtl="0" algn="l">
              <a:lnSpc>
                <a:spcPct val="115000"/>
              </a:lnSpc>
              <a:spcBef>
                <a:spcPts val="500"/>
              </a:spcBef>
              <a:spcAft>
                <a:spcPts val="0"/>
              </a:spcAft>
              <a:buNone/>
            </a:pPr>
            <a:r>
              <a:rPr b="1" lang="en-GB" sz="1500">
                <a:solidFill>
                  <a:srgbClr val="002569"/>
                </a:solidFill>
              </a:rPr>
              <a:t>Kevin Gallo, NOAA</a:t>
            </a:r>
            <a:endParaRPr b="1" sz="1500">
              <a:solidFill>
                <a:srgbClr val="002569"/>
              </a:solidFill>
            </a:endParaRPr>
          </a:p>
          <a:p>
            <a:pPr indent="0" lvl="0" marL="0" rtl="0" algn="l">
              <a:lnSpc>
                <a:spcPct val="115000"/>
              </a:lnSpc>
              <a:spcBef>
                <a:spcPts val="500"/>
              </a:spcBef>
              <a:spcAft>
                <a:spcPts val="0"/>
              </a:spcAft>
              <a:buNone/>
            </a:pPr>
            <a:r>
              <a:t/>
            </a:r>
            <a:endParaRPr b="1" sz="800">
              <a:solidFill>
                <a:srgbClr val="002569"/>
              </a:solidFill>
            </a:endParaRPr>
          </a:p>
          <a:p>
            <a:pPr indent="0" lvl="0" marL="0" rtl="0" algn="l">
              <a:lnSpc>
                <a:spcPct val="115000"/>
              </a:lnSpc>
              <a:spcBef>
                <a:spcPts val="500"/>
              </a:spcBef>
              <a:spcAft>
                <a:spcPts val="0"/>
              </a:spcAft>
              <a:buNone/>
            </a:pPr>
            <a:r>
              <a:t/>
            </a:r>
            <a:endParaRPr b="1" sz="1500">
              <a:solidFill>
                <a:srgbClr val="002569"/>
              </a:solidFill>
            </a:endParaRPr>
          </a:p>
          <a:p>
            <a:pPr indent="0" lvl="0" marL="0" rtl="0" algn="l">
              <a:lnSpc>
                <a:spcPct val="115000"/>
              </a:lnSpc>
              <a:spcBef>
                <a:spcPts val="500"/>
              </a:spcBef>
              <a:spcAft>
                <a:spcPts val="0"/>
              </a:spcAft>
              <a:buNone/>
            </a:pPr>
            <a:r>
              <a:t/>
            </a:r>
            <a:endParaRPr b="1" sz="1500">
              <a:solidFill>
                <a:srgbClr val="002569"/>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g11a7c1a99f2_0_41"/>
          <p:cNvSpPr txBox="1"/>
          <p:nvPr/>
        </p:nvSpPr>
        <p:spPr>
          <a:xfrm>
            <a:off x="94020" y="103248"/>
            <a:ext cx="86685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Heritage &amp; 2021 Approach</a:t>
            </a:r>
            <a:endParaRPr b="0" i="0" sz="1100" u="none" cap="none" strike="noStrike">
              <a:solidFill>
                <a:srgbClr val="000000"/>
              </a:solidFill>
              <a:latin typeface="Arial"/>
              <a:ea typeface="Arial"/>
              <a:cs typeface="Arial"/>
              <a:sym typeface="Arial"/>
            </a:endParaRPr>
          </a:p>
        </p:txBody>
      </p:sp>
      <p:sp>
        <p:nvSpPr>
          <p:cNvPr id="809" name="Google Shape;809;g11a7c1a99f2_0_41"/>
          <p:cNvSpPr txBox="1"/>
          <p:nvPr/>
        </p:nvSpPr>
        <p:spPr>
          <a:xfrm>
            <a:off x="203430" y="1162907"/>
            <a:ext cx="11112000" cy="5695200"/>
          </a:xfrm>
          <a:prstGeom prst="rect">
            <a:avLst/>
          </a:prstGeom>
          <a:noFill/>
          <a:ln>
            <a:noFill/>
          </a:ln>
        </p:spPr>
        <p:txBody>
          <a:bodyPr anchorCtr="0" anchor="t" bIns="45700" lIns="91425" spcFirstLastPara="1" rIns="91425" wrap="square" tIns="45700">
            <a:spAutoFit/>
          </a:bodyPr>
          <a:lstStyle/>
          <a:p>
            <a:pPr indent="-304800" lvl="0" marL="304800" marR="0" rtl="0" algn="l">
              <a:lnSpc>
                <a:spcPct val="150000"/>
              </a:lnSpc>
              <a:spcBef>
                <a:spcPts val="0"/>
              </a:spcBef>
              <a:spcAft>
                <a:spcPts val="0"/>
              </a:spcAft>
              <a:buClr>
                <a:schemeClr val="dk1"/>
              </a:buClr>
              <a:buSzPts val="1600"/>
              <a:buFont typeface="Noto Sans Symbols"/>
              <a:buChar char="❖"/>
            </a:pPr>
            <a:r>
              <a:rPr b="1" i="0" lang="en-GB" sz="1600" u="none" cap="none" strike="noStrike">
                <a:solidFill>
                  <a:schemeClr val="dk1"/>
                </a:solidFill>
                <a:highlight>
                  <a:schemeClr val="lt1"/>
                </a:highlight>
                <a:latin typeface="Arial"/>
                <a:ea typeface="Arial"/>
                <a:cs typeface="Arial"/>
                <a:sym typeface="Arial"/>
              </a:rPr>
              <a:t>SIT-35 action in March 2020</a:t>
            </a:r>
            <a:endParaRPr b="1" i="0" sz="1600" u="none" cap="none" strike="noStrike">
              <a:solidFill>
                <a:schemeClr val="dk1"/>
              </a:solidFill>
              <a:highlight>
                <a:schemeClr val="lt1"/>
              </a:highlight>
              <a:latin typeface="Arial"/>
              <a:ea typeface="Arial"/>
              <a:cs typeface="Arial"/>
              <a:sym typeface="Arial"/>
            </a:endParaRPr>
          </a:p>
          <a:p>
            <a:pPr indent="-381000" lvl="0" marL="381000" marR="0" rtl="0" algn="l">
              <a:lnSpc>
                <a:spcPct val="150000"/>
              </a:lnSpc>
              <a:spcBef>
                <a:spcPts val="0"/>
              </a:spcBef>
              <a:spcAft>
                <a:spcPts val="0"/>
              </a:spcAft>
              <a:buClr>
                <a:schemeClr val="dk1"/>
              </a:buClr>
              <a:buSzPts val="1600"/>
              <a:buFont typeface="Noto Sans Symbols"/>
              <a:buChar char="❖"/>
            </a:pPr>
            <a:r>
              <a:rPr b="0" i="0" lang="en-GB" sz="1600" u="none" cap="none" strike="noStrike">
                <a:solidFill>
                  <a:schemeClr val="dk1"/>
                </a:solidFill>
                <a:highlight>
                  <a:schemeClr val="lt1"/>
                </a:highlight>
                <a:latin typeface="Arial"/>
                <a:ea typeface="Arial"/>
                <a:cs typeface="Arial"/>
                <a:sym typeface="Arial"/>
              </a:rPr>
              <a:t>Discussion Paper prepared for October 2020 Plenary</a:t>
            </a:r>
            <a:endParaRPr b="0" i="0" sz="1600" u="none" cap="none" strike="noStrike">
              <a:solidFill>
                <a:schemeClr val="dk1"/>
              </a:solidFill>
              <a:highlight>
                <a:schemeClr val="lt1"/>
              </a:highlight>
              <a:latin typeface="Arial"/>
              <a:ea typeface="Arial"/>
              <a:cs typeface="Arial"/>
              <a:sym typeface="Arial"/>
            </a:endParaRPr>
          </a:p>
          <a:p>
            <a:pPr indent="609600" lvl="0" marL="609600" marR="0" rtl="0" algn="l">
              <a:lnSpc>
                <a:spcPct val="150000"/>
              </a:lnSpc>
              <a:spcBef>
                <a:spcPts val="0"/>
              </a:spcBef>
              <a:spcAft>
                <a:spcPts val="0"/>
              </a:spcAft>
              <a:buClr>
                <a:srgbClr val="000000"/>
              </a:buClr>
              <a:buSzPts val="1600"/>
              <a:buFont typeface="Arial"/>
              <a:buNone/>
            </a:pPr>
            <a:r>
              <a:rPr b="1" i="0" lang="en-GB" sz="1600" u="none" cap="none" strike="noStrike">
                <a:solidFill>
                  <a:schemeClr val="dk1"/>
                </a:solidFill>
                <a:highlight>
                  <a:schemeClr val="lt1"/>
                </a:highlight>
                <a:latin typeface="Arial"/>
                <a:ea typeface="Arial"/>
                <a:cs typeface="Arial"/>
                <a:sym typeface="Arial"/>
              </a:rPr>
              <a:t>A CEOS AFOLU Initiative for the UNFCCC Global Stocktake Process:</a:t>
            </a:r>
            <a:endParaRPr b="1" i="0" sz="1600" u="none" cap="none" strike="noStrike">
              <a:solidFill>
                <a:schemeClr val="dk1"/>
              </a:solidFill>
              <a:highlight>
                <a:schemeClr val="lt1"/>
              </a:highlight>
              <a:latin typeface="Arial"/>
              <a:ea typeface="Arial"/>
              <a:cs typeface="Arial"/>
              <a:sym typeface="Arial"/>
            </a:endParaRPr>
          </a:p>
          <a:p>
            <a:pPr indent="609600" lvl="0" marL="609600" marR="0" rtl="0" algn="l">
              <a:lnSpc>
                <a:spcPct val="150000"/>
              </a:lnSpc>
              <a:spcBef>
                <a:spcPts val="0"/>
              </a:spcBef>
              <a:spcAft>
                <a:spcPts val="0"/>
              </a:spcAft>
              <a:buClr>
                <a:srgbClr val="000000"/>
              </a:buClr>
              <a:buSzPts val="1600"/>
              <a:buFont typeface="Arial"/>
              <a:buNone/>
            </a:pPr>
            <a:r>
              <a:rPr b="1" i="0" lang="en-GB" sz="1600" u="none" cap="none" strike="noStrike">
                <a:solidFill>
                  <a:schemeClr val="dk1"/>
                </a:solidFill>
                <a:highlight>
                  <a:schemeClr val="lt1"/>
                </a:highlight>
                <a:latin typeface="Arial"/>
                <a:ea typeface="Arial"/>
                <a:cs typeface="Arial"/>
                <a:sym typeface="Arial"/>
              </a:rPr>
              <a:t>A Discussion Paper for CEOS Plenary to explore the development of a CEOS AFOLU Roadmap</a:t>
            </a:r>
            <a:endParaRPr b="0" i="0" sz="1900" u="none" cap="none" strike="noStrike">
              <a:solidFill>
                <a:schemeClr val="dk1"/>
              </a:solidFill>
              <a:highlight>
                <a:schemeClr val="lt1"/>
              </a:highlight>
              <a:latin typeface="Arial"/>
              <a:ea typeface="Arial"/>
              <a:cs typeface="Arial"/>
              <a:sym typeface="Arial"/>
            </a:endParaRPr>
          </a:p>
          <a:p>
            <a:pPr indent="-222250" lvl="0" marL="215900" marR="0" rtl="0" algn="l">
              <a:lnSpc>
                <a:spcPct val="150000"/>
              </a:lnSpc>
              <a:spcBef>
                <a:spcPts val="0"/>
              </a:spcBef>
              <a:spcAft>
                <a:spcPts val="0"/>
              </a:spcAft>
              <a:buClr>
                <a:schemeClr val="dk1"/>
              </a:buClr>
              <a:buSzPts val="1900"/>
              <a:buFont typeface="Noto Sans Symbols"/>
              <a:buChar char="❖"/>
            </a:pPr>
            <a:r>
              <a:rPr b="0" i="0" lang="en-GB" sz="1900" u="none" cap="none" strike="noStrike">
                <a:solidFill>
                  <a:schemeClr val="dk1"/>
                </a:solidFill>
                <a:highlight>
                  <a:schemeClr val="lt1"/>
                </a:highlight>
                <a:latin typeface="Arial"/>
                <a:ea typeface="Arial"/>
                <a:cs typeface="Arial"/>
                <a:sym typeface="Arial"/>
              </a:rPr>
              <a:t>2021</a:t>
            </a:r>
            <a:r>
              <a:rPr lang="en-GB" sz="1900">
                <a:solidFill>
                  <a:schemeClr val="dk1"/>
                </a:solidFill>
                <a:highlight>
                  <a:schemeClr val="lt1"/>
                </a:highlight>
              </a:rPr>
              <a:t> accomplishments (well-recognized by CEOS-35 Plenary)</a:t>
            </a:r>
            <a:endParaRPr b="0" i="0" sz="1900" u="none" cap="none" strike="noStrike">
              <a:solidFill>
                <a:schemeClr val="dk1"/>
              </a:solidFill>
              <a:highlight>
                <a:schemeClr val="lt1"/>
              </a:highlight>
              <a:latin typeface="Arial"/>
              <a:ea typeface="Arial"/>
              <a:cs typeface="Arial"/>
              <a:sym typeface="Arial"/>
            </a:endParaRPr>
          </a:p>
          <a:p>
            <a:pPr indent="-425450" lvl="0" marL="609600" marR="0" rtl="0" algn="l">
              <a:lnSpc>
                <a:spcPct val="150000"/>
              </a:lnSpc>
              <a:spcBef>
                <a:spcPts val="0"/>
              </a:spcBef>
              <a:spcAft>
                <a:spcPts val="0"/>
              </a:spcAft>
              <a:buClr>
                <a:schemeClr val="dk1"/>
              </a:buClr>
              <a:buSzPts val="1900"/>
              <a:buFont typeface="Noto Sans Symbols"/>
              <a:buChar char="❖"/>
            </a:pPr>
            <a:r>
              <a:rPr b="0" i="0" lang="en-GB" sz="1900" u="none" cap="none" strike="noStrike">
                <a:solidFill>
                  <a:schemeClr val="dk1"/>
                </a:solidFill>
                <a:highlight>
                  <a:schemeClr val="lt1"/>
                </a:highlight>
                <a:latin typeface="Arial"/>
                <a:ea typeface="Arial"/>
                <a:cs typeface="Arial"/>
                <a:sym typeface="Arial"/>
              </a:rPr>
              <a:t>Assessment of latest AFOLU products that could be readied for COP-26</a:t>
            </a:r>
            <a:endParaRPr b="0" i="0" sz="1900" u="none" cap="none" strike="noStrike">
              <a:solidFill>
                <a:schemeClr val="dk1"/>
              </a:solidFill>
              <a:highlight>
                <a:schemeClr val="lt1"/>
              </a:highlight>
              <a:latin typeface="Arial"/>
              <a:ea typeface="Arial"/>
              <a:cs typeface="Arial"/>
              <a:sym typeface="Arial"/>
            </a:endParaRPr>
          </a:p>
          <a:p>
            <a:pPr indent="-425450" lvl="0" marL="609600" marR="0" rtl="0" algn="l">
              <a:lnSpc>
                <a:spcPct val="150000"/>
              </a:lnSpc>
              <a:spcBef>
                <a:spcPts val="0"/>
              </a:spcBef>
              <a:spcAft>
                <a:spcPts val="0"/>
              </a:spcAft>
              <a:buClr>
                <a:schemeClr val="dk1"/>
              </a:buClr>
              <a:buSzPts val="1900"/>
              <a:buFont typeface="Noto Sans Symbols"/>
              <a:buChar char="❖"/>
            </a:pPr>
            <a:r>
              <a:rPr b="0" i="0" lang="en-GB" sz="1900" u="none" cap="none" strike="noStrike">
                <a:solidFill>
                  <a:schemeClr val="dk1"/>
                </a:solidFill>
                <a:highlight>
                  <a:schemeClr val="lt1"/>
                </a:highlight>
                <a:latin typeface="Arial"/>
                <a:ea typeface="Arial"/>
                <a:cs typeface="Arial"/>
                <a:sym typeface="Arial"/>
              </a:rPr>
              <a:t>Engagement of relevant product teams and identification of team leads for our purposes</a:t>
            </a:r>
            <a:endParaRPr b="0" i="0" sz="1900" u="none" cap="none" strike="noStrike">
              <a:solidFill>
                <a:schemeClr val="dk1"/>
              </a:solidFill>
              <a:highlight>
                <a:schemeClr val="lt1"/>
              </a:highlight>
              <a:latin typeface="Arial"/>
              <a:ea typeface="Arial"/>
              <a:cs typeface="Arial"/>
              <a:sym typeface="Arial"/>
            </a:endParaRPr>
          </a:p>
          <a:p>
            <a:pPr indent="-425450" lvl="0" marL="609600" marR="0" rtl="0" algn="l">
              <a:lnSpc>
                <a:spcPct val="150000"/>
              </a:lnSpc>
              <a:spcBef>
                <a:spcPts val="0"/>
              </a:spcBef>
              <a:spcAft>
                <a:spcPts val="0"/>
              </a:spcAft>
              <a:buClr>
                <a:schemeClr val="dk1"/>
              </a:buClr>
              <a:buSzPts val="1900"/>
              <a:buFont typeface="Noto Sans Symbols"/>
              <a:buChar char="❖"/>
            </a:pPr>
            <a:r>
              <a:rPr b="0" i="0" lang="en-GB" sz="1900" u="none" cap="none" strike="noStrike">
                <a:solidFill>
                  <a:schemeClr val="dk1"/>
                </a:solidFill>
                <a:highlight>
                  <a:schemeClr val="lt1"/>
                </a:highlight>
                <a:latin typeface="Arial"/>
                <a:ea typeface="Arial"/>
                <a:cs typeface="Arial"/>
                <a:sym typeface="Arial"/>
              </a:rPr>
              <a:t>Coordination with SIT Chair Team and GHG Team on the new CEOS GST Portal – as a unified point of entry to explain and offer our data</a:t>
            </a:r>
            <a:endParaRPr b="0" i="0" sz="1900" u="none" cap="none" strike="noStrike">
              <a:solidFill>
                <a:schemeClr val="dk1"/>
              </a:solidFill>
              <a:highlight>
                <a:schemeClr val="lt1"/>
              </a:highlight>
              <a:latin typeface="Arial"/>
              <a:ea typeface="Arial"/>
              <a:cs typeface="Arial"/>
              <a:sym typeface="Arial"/>
            </a:endParaRPr>
          </a:p>
          <a:p>
            <a:pPr indent="-412750" lvl="0" marL="609600" marR="0" rtl="0" algn="l">
              <a:lnSpc>
                <a:spcPct val="150000"/>
              </a:lnSpc>
              <a:spcBef>
                <a:spcPts val="0"/>
              </a:spcBef>
              <a:spcAft>
                <a:spcPts val="0"/>
              </a:spcAft>
              <a:buClr>
                <a:schemeClr val="dk1"/>
              </a:buClr>
              <a:buSzPts val="1700"/>
              <a:buFont typeface="Arial"/>
              <a:buChar char="❖"/>
            </a:pPr>
            <a:r>
              <a:rPr lang="en-GB" sz="1900">
                <a:solidFill>
                  <a:schemeClr val="dk1"/>
                </a:solidFill>
                <a:highlight>
                  <a:schemeClr val="lt1"/>
                </a:highlight>
              </a:rPr>
              <a:t>N</a:t>
            </a:r>
            <a:r>
              <a:rPr b="0" i="0" lang="en-GB" sz="1900" u="none" cap="none" strike="noStrike">
                <a:solidFill>
                  <a:schemeClr val="dk1"/>
                </a:solidFill>
                <a:highlight>
                  <a:schemeClr val="lt1"/>
                </a:highlight>
                <a:latin typeface="Arial"/>
                <a:ea typeface="Arial"/>
                <a:cs typeface="Arial"/>
                <a:sym typeface="Arial"/>
                <a:extLst>
                  <a:ext uri="http://customooxmlschemas.google.com/">
                    <go:slidesCustomData xmlns:go="http://customooxmlschemas.google.com/" textRoundtripDataId="0"/>
                  </a:ext>
                </a:extLst>
              </a:rPr>
              <a:t>ew engagement axis with national inventory users, building on our GFOI experience and in the spirit of the ambition cycle of the Paris </a:t>
            </a:r>
            <a:r>
              <a:rPr lang="en-GB" sz="1900">
                <a:solidFill>
                  <a:schemeClr val="dk1"/>
                </a:solidFill>
                <a:highlight>
                  <a:schemeClr val="lt1"/>
                </a:highlight>
                <a:extLst>
                  <a:ext uri="http://customooxmlschemas.google.com/">
                    <go:slidesCustomData xmlns:go="http://customooxmlschemas.google.com/" textRoundtripDataId="1"/>
                  </a:ext>
                </a:extLst>
              </a:rPr>
              <a:t>A</a:t>
            </a:r>
            <a:r>
              <a:rPr b="0" i="0" lang="en-GB" sz="1900" u="none" cap="none" strike="noStrike">
                <a:solidFill>
                  <a:schemeClr val="dk1"/>
                </a:solidFill>
                <a:highlight>
                  <a:schemeClr val="lt1"/>
                </a:highlight>
                <a:latin typeface="Arial"/>
                <a:ea typeface="Arial"/>
                <a:cs typeface="Arial"/>
                <a:sym typeface="Arial"/>
                <a:extLst>
                  <a:ext uri="http://customooxmlschemas.google.com/">
                    <go:slidesCustomData xmlns:go="http://customooxmlschemas.google.com/" textRoundtripDataId="2"/>
                  </a:ext>
                </a:extLst>
              </a:rPr>
              <a:t>greement to learn together and grow together</a:t>
            </a:r>
            <a:endParaRPr b="0" i="0" sz="1900" u="none" cap="none" strike="noStrike">
              <a:solidFill>
                <a:schemeClr val="dk1"/>
              </a:solidFill>
              <a:highlight>
                <a:schemeClr val="lt1"/>
              </a:highlight>
              <a:latin typeface="Arial"/>
              <a:ea typeface="Arial"/>
              <a:cs typeface="Arial"/>
              <a:sym typeface="Arial"/>
            </a:endParaRPr>
          </a:p>
          <a:p>
            <a:pPr indent="-425450" lvl="0" marL="609600" marR="0" rtl="0" algn="l">
              <a:lnSpc>
                <a:spcPct val="150000"/>
              </a:lnSpc>
              <a:spcBef>
                <a:spcPts val="0"/>
              </a:spcBef>
              <a:spcAft>
                <a:spcPts val="0"/>
              </a:spcAft>
              <a:buClr>
                <a:schemeClr val="dk1"/>
              </a:buClr>
              <a:buSzPts val="1900"/>
              <a:buChar char="❖"/>
            </a:pPr>
            <a:r>
              <a:rPr lang="en-GB" sz="1900">
                <a:solidFill>
                  <a:schemeClr val="dk1"/>
                </a:solidFill>
                <a:highlight>
                  <a:schemeClr val="lt1"/>
                </a:highlight>
              </a:rPr>
              <a:t>Significant input to SO GST on Mitigation, Adaptation and Means of Implementation.</a:t>
            </a:r>
            <a:endParaRPr sz="1900">
              <a:solidFill>
                <a:schemeClr val="dk1"/>
              </a:solidFill>
              <a:highlight>
                <a:schemeClr val="lt1"/>
              </a:highlight>
            </a:endParaRPr>
          </a:p>
          <a:p>
            <a:pPr indent="0" lvl="0" marL="0" marR="0" rtl="0" algn="l">
              <a:lnSpc>
                <a:spcPct val="150000"/>
              </a:lnSpc>
              <a:spcBef>
                <a:spcPts val="0"/>
              </a:spcBef>
              <a:spcAft>
                <a:spcPts val="0"/>
              </a:spcAft>
              <a:buClr>
                <a:srgbClr val="000000"/>
              </a:buClr>
              <a:buSzPts val="1600"/>
              <a:buFont typeface="Arial"/>
              <a:buNone/>
            </a:pPr>
            <a:r>
              <a:t/>
            </a:r>
            <a:endParaRPr b="0" i="0" sz="1600" u="none" cap="none" strike="noStrike">
              <a:solidFill>
                <a:schemeClr val="dk1"/>
              </a:solidFill>
              <a:highlight>
                <a:schemeClr val="lt1"/>
              </a:highlight>
              <a:latin typeface="Arial"/>
              <a:ea typeface="Arial"/>
              <a:cs typeface="Arial"/>
              <a:sym typeface="Arial"/>
            </a:endParaRPr>
          </a:p>
          <a:p>
            <a:pPr indent="0" lvl="0" marL="609600" marR="0" rtl="0" algn="l">
              <a:lnSpc>
                <a:spcPct val="150000"/>
              </a:lnSpc>
              <a:spcBef>
                <a:spcPts val="0"/>
              </a:spcBef>
              <a:spcAft>
                <a:spcPts val="0"/>
              </a:spcAft>
              <a:buClr>
                <a:srgbClr val="000000"/>
              </a:buClr>
              <a:buSzPts val="1600"/>
              <a:buFont typeface="Arial"/>
              <a:buNone/>
            </a:pPr>
            <a:r>
              <a:t/>
            </a:r>
            <a:endParaRPr b="0" i="0" sz="16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g120827b8040_0_1"/>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GB" sz="3800">
                <a:solidFill>
                  <a:srgbClr val="FFFFFF"/>
                </a:solidFill>
              </a:rPr>
              <a:t>AFOLU Dataset Summary</a:t>
            </a:r>
            <a:endParaRPr sz="5200"/>
          </a:p>
        </p:txBody>
      </p:sp>
      <p:graphicFrame>
        <p:nvGraphicFramePr>
          <p:cNvPr id="815" name="Google Shape;815;g120827b8040_0_1"/>
          <p:cNvGraphicFramePr/>
          <p:nvPr/>
        </p:nvGraphicFramePr>
        <p:xfrm>
          <a:off x="602000" y="1210000"/>
          <a:ext cx="3000000" cy="3000000"/>
        </p:xfrm>
        <a:graphic>
          <a:graphicData uri="http://schemas.openxmlformats.org/drawingml/2006/table">
            <a:tbl>
              <a:tblPr>
                <a:noFill/>
                <a:tableStyleId>{4C55214C-AC23-4AE1-899F-54D23FD7B841}</a:tableStyleId>
              </a:tblPr>
              <a:tblGrid>
                <a:gridCol w="1701650"/>
                <a:gridCol w="3161850"/>
                <a:gridCol w="3230825"/>
                <a:gridCol w="2770925"/>
              </a:tblGrid>
              <a:tr h="491300">
                <a:tc>
                  <a:txBody>
                    <a:bodyPr/>
                    <a:lstStyle/>
                    <a:p>
                      <a:pPr indent="0" lvl="0" marL="0" rtl="0" algn="l">
                        <a:spcBef>
                          <a:spcPts val="0"/>
                        </a:spcBef>
                        <a:spcAft>
                          <a:spcPts val="0"/>
                        </a:spcAft>
                        <a:buNone/>
                      </a:pPr>
                      <a:r>
                        <a:t/>
                      </a:r>
                      <a:endParaRPr sz="1600"/>
                    </a:p>
                  </a:txBody>
                  <a:tcPr marT="91425" marB="91425" marR="91425" marL="91425"/>
                </a:tc>
                <a:tc>
                  <a:txBody>
                    <a:bodyPr/>
                    <a:lstStyle/>
                    <a:p>
                      <a:pPr indent="0" lvl="0" marL="0" rtl="0" algn="ctr">
                        <a:lnSpc>
                          <a:spcPct val="115000"/>
                        </a:lnSpc>
                        <a:spcBef>
                          <a:spcPts val="0"/>
                        </a:spcBef>
                        <a:spcAft>
                          <a:spcPts val="0"/>
                        </a:spcAft>
                        <a:buNone/>
                      </a:pPr>
                      <a:r>
                        <a:rPr b="1" lang="en-GB"/>
                        <a:t>COP-26 </a:t>
                      </a:r>
                      <a:r>
                        <a:rPr lang="en-GB"/>
                        <a:t>(Nov  2021)</a:t>
                      </a:r>
                      <a:endParaRPr/>
                    </a:p>
                  </a:txBody>
                  <a:tcPr marT="91425" marB="91425" marR="91425" marL="91425"/>
                </a:tc>
                <a:tc>
                  <a:txBody>
                    <a:bodyPr/>
                    <a:lstStyle/>
                    <a:p>
                      <a:pPr indent="0" lvl="0" marL="0" rtl="0" algn="ctr">
                        <a:lnSpc>
                          <a:spcPct val="115000"/>
                        </a:lnSpc>
                        <a:spcBef>
                          <a:spcPts val="0"/>
                        </a:spcBef>
                        <a:spcAft>
                          <a:spcPts val="0"/>
                        </a:spcAft>
                        <a:buNone/>
                      </a:pPr>
                      <a:r>
                        <a:rPr b="1" lang="en-GB"/>
                        <a:t>GST1  </a:t>
                      </a:r>
                      <a:r>
                        <a:rPr lang="en-GB"/>
                        <a:t>(2021-23)</a:t>
                      </a:r>
                      <a:endParaRPr/>
                    </a:p>
                  </a:txBody>
                  <a:tcPr marT="91425" marB="91425" marR="91425" marL="91425"/>
                </a:tc>
                <a:tc>
                  <a:txBody>
                    <a:bodyPr/>
                    <a:lstStyle/>
                    <a:p>
                      <a:pPr indent="0" lvl="0" marL="0" rtl="0" algn="ctr">
                        <a:lnSpc>
                          <a:spcPct val="115000"/>
                        </a:lnSpc>
                        <a:spcBef>
                          <a:spcPts val="0"/>
                        </a:spcBef>
                        <a:spcAft>
                          <a:spcPts val="0"/>
                        </a:spcAft>
                        <a:buNone/>
                      </a:pPr>
                      <a:r>
                        <a:rPr b="1" lang="en-GB"/>
                        <a:t>Beyond </a:t>
                      </a:r>
                      <a:r>
                        <a:rPr lang="en-GB"/>
                        <a:t>(2024+)</a:t>
                      </a:r>
                      <a:endParaRPr/>
                    </a:p>
                  </a:txBody>
                  <a:tcPr marT="91425" marB="91425" marR="91425" marL="91425"/>
                </a:tc>
              </a:tr>
              <a:tr h="1124375">
                <a:tc>
                  <a:txBody>
                    <a:bodyPr/>
                    <a:lstStyle/>
                    <a:p>
                      <a:pPr indent="0" lvl="0" marL="0" rtl="0" algn="l">
                        <a:lnSpc>
                          <a:spcPct val="115000"/>
                        </a:lnSpc>
                        <a:spcBef>
                          <a:spcPts val="0"/>
                        </a:spcBef>
                        <a:spcAft>
                          <a:spcPts val="0"/>
                        </a:spcAft>
                        <a:buNone/>
                      </a:pPr>
                      <a:r>
                        <a:rPr b="1" lang="en-GB"/>
                        <a:t>Forest - Above Ground Biomass</a:t>
                      </a:r>
                      <a:endParaRPr b="1"/>
                    </a:p>
                  </a:txBody>
                  <a:tcPr marT="91425" marB="91425" marR="91425" marL="91425"/>
                </a:tc>
                <a:tc>
                  <a:txBody>
                    <a:bodyPr/>
                    <a:lstStyle/>
                    <a:p>
                      <a:pPr indent="0" lvl="0" marL="0" rtl="0" algn="l">
                        <a:lnSpc>
                          <a:spcPct val="115000"/>
                        </a:lnSpc>
                        <a:spcBef>
                          <a:spcPts val="0"/>
                        </a:spcBef>
                        <a:spcAft>
                          <a:spcPts val="0"/>
                        </a:spcAft>
                        <a:buNone/>
                      </a:pPr>
                      <a:r>
                        <a:rPr b="1" lang="en-GB" sz="1250">
                          <a:solidFill>
                            <a:srgbClr val="0000FF"/>
                          </a:solidFill>
                        </a:rPr>
                        <a:t>Individual existing datasets</a:t>
                      </a:r>
                      <a:endParaRPr b="1" sz="1250">
                        <a:solidFill>
                          <a:srgbClr val="0000FF"/>
                        </a:solidFill>
                      </a:endParaRPr>
                    </a:p>
                    <a:p>
                      <a:pPr indent="0" lvl="0" marL="0" rtl="0" algn="l">
                        <a:lnSpc>
                          <a:spcPct val="115000"/>
                        </a:lnSpc>
                        <a:spcBef>
                          <a:spcPts val="0"/>
                        </a:spcBef>
                        <a:spcAft>
                          <a:spcPts val="0"/>
                        </a:spcAft>
                        <a:buNone/>
                      </a:pPr>
                      <a:r>
                        <a:rPr b="1" lang="en-GB" sz="1250">
                          <a:solidFill>
                            <a:srgbClr val="0000FF"/>
                          </a:solidFill>
                        </a:rPr>
                        <a:t>Tool for visualisation of global AGB products developed, with country use case examples and capacity for product assessment</a:t>
                      </a:r>
                      <a:endParaRPr b="1" sz="1250">
                        <a:solidFill>
                          <a:srgbClr val="0000FF"/>
                        </a:solidFill>
                      </a:endParaRPr>
                    </a:p>
                  </a:txBody>
                  <a:tcPr marT="91425" marB="91425" marR="91425" marL="91425"/>
                </a:tc>
                <a:tc>
                  <a:txBody>
                    <a:bodyPr/>
                    <a:lstStyle/>
                    <a:p>
                      <a:pPr indent="0" lvl="0" marL="0" rtl="0" algn="l">
                        <a:lnSpc>
                          <a:spcPct val="115000"/>
                        </a:lnSpc>
                        <a:spcBef>
                          <a:spcPts val="0"/>
                        </a:spcBef>
                        <a:spcAft>
                          <a:spcPts val="0"/>
                        </a:spcAft>
                        <a:buNone/>
                      </a:pPr>
                      <a:r>
                        <a:rPr lang="en-GB" sz="1250">
                          <a:solidFill>
                            <a:srgbClr val="FF0000"/>
                          </a:solidFill>
                        </a:rPr>
                        <a:t>Synthesized, jurisdictional level biomass, emission factors (and prototype biomass change)</a:t>
                      </a:r>
                      <a:endParaRPr sz="1250">
                        <a:solidFill>
                          <a:srgbClr val="FF0000"/>
                        </a:solidFill>
                      </a:endParaRPr>
                    </a:p>
                  </a:txBody>
                  <a:tcPr marT="91425" marB="91425" marR="91425" marL="91425"/>
                </a:tc>
                <a:tc>
                  <a:txBody>
                    <a:bodyPr/>
                    <a:lstStyle/>
                    <a:p>
                      <a:pPr indent="0" lvl="0" marL="0" rtl="0" algn="l">
                        <a:lnSpc>
                          <a:spcPct val="115000"/>
                        </a:lnSpc>
                        <a:spcBef>
                          <a:spcPts val="0"/>
                        </a:spcBef>
                        <a:spcAft>
                          <a:spcPts val="0"/>
                        </a:spcAft>
                        <a:buNone/>
                      </a:pPr>
                      <a:r>
                        <a:rPr lang="en-GB" sz="1250">
                          <a:solidFill>
                            <a:srgbClr val="FF0000"/>
                          </a:solidFill>
                        </a:rPr>
                        <a:t>Synthesized spatially explicit, annual biomass, emission factors and biomass change</a:t>
                      </a:r>
                      <a:endParaRPr sz="1250">
                        <a:solidFill>
                          <a:srgbClr val="FF0000"/>
                        </a:solidFill>
                      </a:endParaRPr>
                    </a:p>
                  </a:txBody>
                  <a:tcPr marT="91425" marB="91425" marR="91425" marL="91425"/>
                </a:tc>
              </a:tr>
              <a:tr h="1348775">
                <a:tc>
                  <a:txBody>
                    <a:bodyPr/>
                    <a:lstStyle/>
                    <a:p>
                      <a:pPr indent="0" lvl="0" marL="0" rtl="0" algn="l">
                        <a:lnSpc>
                          <a:spcPct val="115000"/>
                        </a:lnSpc>
                        <a:spcBef>
                          <a:spcPts val="0"/>
                        </a:spcBef>
                        <a:spcAft>
                          <a:spcPts val="0"/>
                        </a:spcAft>
                        <a:buNone/>
                      </a:pPr>
                      <a:r>
                        <a:rPr b="1" lang="en-GB"/>
                        <a:t>Land Cover &amp; Forest (Area)</a:t>
                      </a:r>
                      <a:endParaRPr b="1"/>
                    </a:p>
                  </a:txBody>
                  <a:tcPr marT="91425" marB="91425" marR="91425" marL="91425"/>
                </a:tc>
                <a:tc>
                  <a:txBody>
                    <a:bodyPr/>
                    <a:lstStyle/>
                    <a:p>
                      <a:pPr indent="0" lvl="0" marL="0" rtl="0" algn="l">
                        <a:lnSpc>
                          <a:spcPct val="115000"/>
                        </a:lnSpc>
                        <a:spcBef>
                          <a:spcPts val="0"/>
                        </a:spcBef>
                        <a:spcAft>
                          <a:spcPts val="0"/>
                        </a:spcAft>
                        <a:buNone/>
                      </a:pPr>
                      <a:r>
                        <a:rPr b="1" lang="en-GB" sz="1250">
                          <a:solidFill>
                            <a:srgbClr val="0000FF"/>
                          </a:solidFill>
                        </a:rPr>
                        <a:t>- Copernicus annual global land cover</a:t>
                      </a:r>
                      <a:endParaRPr b="1" sz="1250">
                        <a:solidFill>
                          <a:srgbClr val="0000FF"/>
                        </a:solidFill>
                      </a:endParaRPr>
                    </a:p>
                    <a:p>
                      <a:pPr indent="0" lvl="0" marL="0" rtl="0" algn="l">
                        <a:lnSpc>
                          <a:spcPct val="115000"/>
                        </a:lnSpc>
                        <a:spcBef>
                          <a:spcPts val="0"/>
                        </a:spcBef>
                        <a:spcAft>
                          <a:spcPts val="0"/>
                        </a:spcAft>
                        <a:buNone/>
                      </a:pPr>
                      <a:r>
                        <a:rPr b="1" lang="en-GB" sz="1250">
                          <a:solidFill>
                            <a:srgbClr val="0000FF"/>
                          </a:solidFill>
                        </a:rPr>
                        <a:t>- C3S/CCI Land Cover</a:t>
                      </a:r>
                      <a:endParaRPr b="1" sz="1250">
                        <a:solidFill>
                          <a:srgbClr val="0000FF"/>
                        </a:solidFill>
                      </a:endParaRPr>
                    </a:p>
                    <a:p>
                      <a:pPr indent="0" lvl="0" marL="0" rtl="0" algn="l">
                        <a:lnSpc>
                          <a:spcPct val="115000"/>
                        </a:lnSpc>
                        <a:spcBef>
                          <a:spcPts val="0"/>
                        </a:spcBef>
                        <a:spcAft>
                          <a:spcPts val="0"/>
                        </a:spcAft>
                        <a:buNone/>
                      </a:pPr>
                      <a:r>
                        <a:rPr b="1" lang="en-GB" sz="1250">
                          <a:solidFill>
                            <a:srgbClr val="0000FF"/>
                          </a:solidFill>
                        </a:rPr>
                        <a:t>- WorldCover,  HILDA+</a:t>
                      </a:r>
                      <a:endParaRPr b="1" sz="1250">
                        <a:solidFill>
                          <a:srgbClr val="0000FF"/>
                        </a:solidFill>
                      </a:endParaRPr>
                    </a:p>
                    <a:p>
                      <a:pPr indent="0" lvl="0" marL="0" rtl="0" algn="l">
                        <a:lnSpc>
                          <a:spcPct val="115000"/>
                        </a:lnSpc>
                        <a:spcBef>
                          <a:spcPts val="0"/>
                        </a:spcBef>
                        <a:spcAft>
                          <a:spcPts val="0"/>
                        </a:spcAft>
                        <a:buNone/>
                      </a:pPr>
                      <a:r>
                        <a:rPr b="1" lang="en-GB" sz="1250">
                          <a:solidFill>
                            <a:srgbClr val="0563C1"/>
                          </a:solidFill>
                        </a:rPr>
                        <a:t>- Global Forest Watch tree cover loss and forest fluxes</a:t>
                      </a:r>
                      <a:endParaRPr b="1" sz="1250">
                        <a:solidFill>
                          <a:srgbClr val="0563C1"/>
                        </a:solidFill>
                      </a:endParaRPr>
                    </a:p>
                  </a:txBody>
                  <a:tcPr marT="91425" marB="91425" marR="91425" marL="91425"/>
                </a:tc>
                <a:tc>
                  <a:txBody>
                    <a:bodyPr/>
                    <a:lstStyle/>
                    <a:p>
                      <a:pPr indent="0" lvl="0" marL="0" rtl="0" algn="l">
                        <a:lnSpc>
                          <a:spcPct val="115000"/>
                        </a:lnSpc>
                        <a:spcBef>
                          <a:spcPts val="0"/>
                        </a:spcBef>
                        <a:spcAft>
                          <a:spcPts val="0"/>
                        </a:spcAft>
                        <a:buNone/>
                      </a:pPr>
                      <a:r>
                        <a:rPr lang="en-GB" sz="1250">
                          <a:solidFill>
                            <a:srgbClr val="FF0000"/>
                          </a:solidFill>
                        </a:rPr>
                        <a:t>Synthesised map products and estimates of land cover and change at regional, and global levels</a:t>
                      </a:r>
                      <a:endParaRPr sz="1250">
                        <a:solidFill>
                          <a:srgbClr val="FF0000"/>
                        </a:solidFill>
                      </a:endParaRPr>
                    </a:p>
                    <a:p>
                      <a:pPr indent="0" lvl="0" marL="0" rtl="0" algn="l">
                        <a:lnSpc>
                          <a:spcPct val="115000"/>
                        </a:lnSpc>
                        <a:spcBef>
                          <a:spcPts val="0"/>
                        </a:spcBef>
                        <a:spcAft>
                          <a:spcPts val="0"/>
                        </a:spcAft>
                        <a:buNone/>
                      </a:pPr>
                      <a:r>
                        <a:rPr lang="en-GB" sz="1250">
                          <a:solidFill>
                            <a:srgbClr val="FF0000"/>
                          </a:solidFill>
                        </a:rPr>
                        <a:t>Global tree cover and forest emissions and removals</a:t>
                      </a:r>
                      <a:endParaRPr sz="1250">
                        <a:solidFill>
                          <a:srgbClr val="FF0000"/>
                        </a:solidFill>
                      </a:endParaRPr>
                    </a:p>
                  </a:txBody>
                  <a:tcPr marT="91425" marB="91425" marR="91425" marL="91425"/>
                </a:tc>
                <a:tc>
                  <a:txBody>
                    <a:bodyPr/>
                    <a:lstStyle/>
                    <a:p>
                      <a:pPr indent="0" lvl="0" marL="0" rtl="0" algn="l">
                        <a:lnSpc>
                          <a:spcPct val="115000"/>
                        </a:lnSpc>
                        <a:spcBef>
                          <a:spcPts val="0"/>
                        </a:spcBef>
                        <a:spcAft>
                          <a:spcPts val="0"/>
                        </a:spcAft>
                        <a:buNone/>
                      </a:pPr>
                      <a:r>
                        <a:rPr lang="en-GB" sz="1250">
                          <a:solidFill>
                            <a:srgbClr val="FF0000"/>
                          </a:solidFill>
                        </a:rPr>
                        <a:t>Statistically robust activity data estimates  (6 IPCC classes) at national and global levels</a:t>
                      </a:r>
                      <a:endParaRPr sz="1250">
                        <a:solidFill>
                          <a:srgbClr val="FF0000"/>
                        </a:solidFill>
                      </a:endParaRPr>
                    </a:p>
                    <a:p>
                      <a:pPr indent="0" lvl="0" marL="0" rtl="0" algn="l">
                        <a:lnSpc>
                          <a:spcPct val="115000"/>
                        </a:lnSpc>
                        <a:spcBef>
                          <a:spcPts val="0"/>
                        </a:spcBef>
                        <a:spcAft>
                          <a:spcPts val="0"/>
                        </a:spcAft>
                        <a:buNone/>
                      </a:pPr>
                      <a:r>
                        <a:rPr lang="en-GB" sz="1250">
                          <a:solidFill>
                            <a:srgbClr val="FF0000"/>
                          </a:solidFill>
                        </a:rPr>
                        <a:t>Global annual forest emissions and removals at 30-100 m resolution.</a:t>
                      </a:r>
                      <a:endParaRPr sz="1250">
                        <a:solidFill>
                          <a:srgbClr val="FF0000"/>
                        </a:solidFill>
                      </a:endParaRPr>
                    </a:p>
                  </a:txBody>
                  <a:tcPr marT="91425" marB="91425" marR="91425" marL="91425"/>
                </a:tc>
              </a:tr>
              <a:tr h="1124375">
                <a:tc>
                  <a:txBody>
                    <a:bodyPr/>
                    <a:lstStyle/>
                    <a:p>
                      <a:pPr indent="0" lvl="0" marL="0" rtl="0" algn="l">
                        <a:lnSpc>
                          <a:spcPct val="115000"/>
                        </a:lnSpc>
                        <a:spcBef>
                          <a:spcPts val="0"/>
                        </a:spcBef>
                        <a:spcAft>
                          <a:spcPts val="0"/>
                        </a:spcAft>
                        <a:buNone/>
                      </a:pPr>
                      <a:r>
                        <a:rPr b="1" lang="en-GB"/>
                        <a:t>Mangroves &amp; Wetlands</a:t>
                      </a:r>
                      <a:endParaRPr b="1"/>
                    </a:p>
                  </a:txBody>
                  <a:tcPr marT="91425" marB="91425" marR="91425" marL="91425"/>
                </a:tc>
                <a:tc>
                  <a:txBody>
                    <a:bodyPr/>
                    <a:lstStyle/>
                    <a:p>
                      <a:pPr indent="0" lvl="0" marL="0" rtl="0" algn="l">
                        <a:lnSpc>
                          <a:spcPct val="115000"/>
                        </a:lnSpc>
                        <a:spcBef>
                          <a:spcPts val="0"/>
                        </a:spcBef>
                        <a:spcAft>
                          <a:spcPts val="0"/>
                        </a:spcAft>
                        <a:buNone/>
                      </a:pPr>
                      <a:r>
                        <a:rPr b="1" lang="en-GB" sz="1250">
                          <a:solidFill>
                            <a:srgbClr val="0000FF"/>
                          </a:solidFill>
                        </a:rPr>
                        <a:t>- Global Mangrove Watch cover and change (1996-2020)</a:t>
                      </a:r>
                      <a:endParaRPr b="1" sz="1250">
                        <a:solidFill>
                          <a:srgbClr val="0000FF"/>
                        </a:solidFill>
                      </a:endParaRPr>
                    </a:p>
                    <a:p>
                      <a:pPr indent="0" lvl="0" marL="0" rtl="0" algn="l">
                        <a:lnSpc>
                          <a:spcPct val="115000"/>
                        </a:lnSpc>
                        <a:spcBef>
                          <a:spcPts val="0"/>
                        </a:spcBef>
                        <a:spcAft>
                          <a:spcPts val="0"/>
                        </a:spcAft>
                        <a:buNone/>
                      </a:pPr>
                      <a:r>
                        <a:rPr b="1" lang="en-GB" sz="1250">
                          <a:solidFill>
                            <a:srgbClr val="0000FF"/>
                          </a:solidFill>
                        </a:rPr>
                        <a:t>- Global Mangrove biomass (2000)</a:t>
                      </a:r>
                      <a:endParaRPr b="1" sz="1250">
                        <a:solidFill>
                          <a:srgbClr val="0000FF"/>
                        </a:solidFill>
                      </a:endParaRPr>
                    </a:p>
                  </a:txBody>
                  <a:tcPr marT="91425" marB="91425" marR="91425" marL="91425"/>
                </a:tc>
                <a:tc>
                  <a:txBody>
                    <a:bodyPr/>
                    <a:lstStyle/>
                    <a:p>
                      <a:pPr indent="0" lvl="0" marL="0" rtl="0" algn="l">
                        <a:lnSpc>
                          <a:spcPct val="115000"/>
                        </a:lnSpc>
                        <a:spcBef>
                          <a:spcPts val="0"/>
                        </a:spcBef>
                        <a:spcAft>
                          <a:spcPts val="0"/>
                        </a:spcAft>
                        <a:buNone/>
                      </a:pPr>
                      <a:r>
                        <a:rPr b="1" lang="en-GB" sz="1250">
                          <a:solidFill>
                            <a:srgbClr val="0000FF"/>
                          </a:solidFill>
                        </a:rPr>
                        <a:t>- Global mangrove cover and change at 25 m (1996-2022)</a:t>
                      </a:r>
                      <a:endParaRPr b="1" sz="1250">
                        <a:solidFill>
                          <a:srgbClr val="0000FF"/>
                        </a:solidFill>
                      </a:endParaRPr>
                    </a:p>
                    <a:p>
                      <a:pPr indent="0" lvl="0" marL="0" rtl="0" algn="l">
                        <a:lnSpc>
                          <a:spcPct val="115000"/>
                        </a:lnSpc>
                        <a:spcBef>
                          <a:spcPts val="0"/>
                        </a:spcBef>
                        <a:spcAft>
                          <a:spcPts val="0"/>
                        </a:spcAft>
                        <a:buNone/>
                      </a:pPr>
                      <a:r>
                        <a:rPr b="1" lang="en-GB" sz="1250">
                          <a:solidFill>
                            <a:srgbClr val="0000FF"/>
                          </a:solidFill>
                        </a:rPr>
                        <a:t>- Global mangrove biomass at 12 m (2015)</a:t>
                      </a:r>
                      <a:endParaRPr b="1" sz="1250">
                        <a:solidFill>
                          <a:srgbClr val="0000FF"/>
                        </a:solidFill>
                      </a:endParaRPr>
                    </a:p>
                  </a:txBody>
                  <a:tcPr marT="91425" marB="91425" marR="91425" marL="91425"/>
                </a:tc>
                <a:tc>
                  <a:txBody>
                    <a:bodyPr/>
                    <a:lstStyle/>
                    <a:p>
                      <a:pPr indent="0" lvl="0" marL="0" rtl="0" algn="l">
                        <a:lnSpc>
                          <a:spcPct val="115000"/>
                        </a:lnSpc>
                        <a:spcBef>
                          <a:spcPts val="0"/>
                        </a:spcBef>
                        <a:spcAft>
                          <a:spcPts val="0"/>
                        </a:spcAft>
                        <a:buNone/>
                      </a:pPr>
                      <a:r>
                        <a:rPr lang="en-GB" sz="1250">
                          <a:solidFill>
                            <a:srgbClr val="FF0000"/>
                          </a:solidFill>
                        </a:rPr>
                        <a:t>Global annual mangrove emissions and removals at 10-25 m resolution.</a:t>
                      </a:r>
                      <a:endParaRPr sz="1250">
                        <a:solidFill>
                          <a:srgbClr val="FF0000"/>
                        </a:solidFill>
                      </a:endParaRPr>
                    </a:p>
                  </a:txBody>
                  <a:tcPr marT="91425" marB="91425" marR="91425" marL="91425"/>
                </a:tc>
              </a:tr>
              <a:tr h="944875">
                <a:tc>
                  <a:txBody>
                    <a:bodyPr/>
                    <a:lstStyle/>
                    <a:p>
                      <a:pPr indent="0" lvl="0" marL="0" rtl="0" algn="l">
                        <a:lnSpc>
                          <a:spcPct val="115000"/>
                        </a:lnSpc>
                        <a:spcBef>
                          <a:spcPts val="0"/>
                        </a:spcBef>
                        <a:spcAft>
                          <a:spcPts val="0"/>
                        </a:spcAft>
                        <a:buNone/>
                      </a:pPr>
                      <a:r>
                        <a:rPr b="1" lang="en-GB"/>
                        <a:t>Agriculture</a:t>
                      </a:r>
                      <a:endParaRPr b="1"/>
                    </a:p>
                  </a:txBody>
                  <a:tcPr marT="91425" marB="91425" marR="91425" marL="91425"/>
                </a:tc>
                <a:tc>
                  <a:txBody>
                    <a:bodyPr/>
                    <a:lstStyle/>
                    <a:p>
                      <a:pPr indent="0" lvl="0" marL="0" rtl="0" algn="l">
                        <a:lnSpc>
                          <a:spcPct val="115000"/>
                        </a:lnSpc>
                        <a:spcBef>
                          <a:spcPts val="0"/>
                        </a:spcBef>
                        <a:spcAft>
                          <a:spcPts val="0"/>
                        </a:spcAft>
                        <a:buNone/>
                      </a:pPr>
                      <a:r>
                        <a:rPr b="1" lang="en-GB" sz="1250">
                          <a:solidFill>
                            <a:srgbClr val="0000FF"/>
                          </a:solidFill>
                        </a:rPr>
                        <a:t>Demonstration WorldCereal products for at least 5 countries (Argentina, Spain, France, Ukraine and Tanzania)</a:t>
                      </a:r>
                      <a:endParaRPr b="1" sz="1250">
                        <a:solidFill>
                          <a:srgbClr val="0000FF"/>
                        </a:solidFill>
                      </a:endParaRPr>
                    </a:p>
                  </a:txBody>
                  <a:tcPr marT="91425" marB="91425" marR="91425" marL="91425"/>
                </a:tc>
                <a:tc>
                  <a:txBody>
                    <a:bodyPr/>
                    <a:lstStyle/>
                    <a:p>
                      <a:pPr indent="0" lvl="0" marL="0" rtl="0" algn="l">
                        <a:lnSpc>
                          <a:spcPct val="115000"/>
                        </a:lnSpc>
                        <a:spcBef>
                          <a:spcPts val="0"/>
                        </a:spcBef>
                        <a:spcAft>
                          <a:spcPts val="0"/>
                        </a:spcAft>
                        <a:buNone/>
                      </a:pPr>
                      <a:r>
                        <a:rPr b="1" lang="en-GB" sz="1250">
                          <a:solidFill>
                            <a:srgbClr val="0000FF"/>
                          </a:solidFill>
                        </a:rPr>
                        <a:t>Initial WorldCereal map and analytical system.</a:t>
                      </a:r>
                      <a:endParaRPr b="1" sz="1250">
                        <a:solidFill>
                          <a:srgbClr val="0000FF"/>
                        </a:solidFill>
                      </a:endParaRPr>
                    </a:p>
                    <a:p>
                      <a:pPr indent="0" lvl="0" marL="0" rtl="0" algn="l">
                        <a:lnSpc>
                          <a:spcPct val="115000"/>
                        </a:lnSpc>
                        <a:spcBef>
                          <a:spcPts val="0"/>
                        </a:spcBef>
                        <a:spcAft>
                          <a:spcPts val="0"/>
                        </a:spcAft>
                        <a:buNone/>
                      </a:pPr>
                      <a:r>
                        <a:rPr lang="en-GB" sz="1250">
                          <a:solidFill>
                            <a:srgbClr val="FF0000"/>
                          </a:solidFill>
                        </a:rPr>
                        <a:t>On-going seasonal analysis products</a:t>
                      </a:r>
                      <a:endParaRPr sz="1250">
                        <a:solidFill>
                          <a:srgbClr val="FF0000"/>
                        </a:solidFill>
                      </a:endParaRPr>
                    </a:p>
                  </a:txBody>
                  <a:tcPr marT="91425" marB="91425" marR="91425" marL="91425"/>
                </a:tc>
                <a:tc>
                  <a:txBody>
                    <a:bodyPr/>
                    <a:lstStyle/>
                    <a:p>
                      <a:pPr indent="0" lvl="0" marL="0" rtl="0" algn="l">
                        <a:lnSpc>
                          <a:spcPct val="115000"/>
                        </a:lnSpc>
                        <a:spcBef>
                          <a:spcPts val="0"/>
                        </a:spcBef>
                        <a:spcAft>
                          <a:spcPts val="0"/>
                        </a:spcAft>
                        <a:buNone/>
                      </a:pPr>
                      <a:r>
                        <a:rPr lang="en-GB" sz="1250">
                          <a:solidFill>
                            <a:srgbClr val="FF0000"/>
                          </a:solidFill>
                        </a:rPr>
                        <a:t>Continual system improvement and production of seasonal state and change products</a:t>
                      </a:r>
                      <a:endParaRPr sz="1250">
                        <a:solidFill>
                          <a:srgbClr val="FF0000"/>
                        </a:solidFill>
                      </a:endParaRPr>
                    </a:p>
                  </a:txBody>
                  <a:tcPr marT="91425" marB="91425" marR="91425" marL="91425"/>
                </a:tc>
              </a:tr>
            </a:tbl>
          </a:graphicData>
        </a:graphic>
      </p:graphicFrame>
      <p:pic>
        <p:nvPicPr>
          <p:cNvPr id="816" name="Google Shape;816;g120827b8040_0_1"/>
          <p:cNvPicPr preferRelativeResize="0"/>
          <p:nvPr/>
        </p:nvPicPr>
        <p:blipFill>
          <a:blip r:embed="rId3">
            <a:alphaModFix/>
          </a:blip>
          <a:stretch>
            <a:fillRect/>
          </a:stretch>
        </p:blipFill>
        <p:spPr>
          <a:xfrm>
            <a:off x="1488175" y="6154123"/>
            <a:ext cx="10226149" cy="5411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g11a7c1a99f2_0_205"/>
          <p:cNvSpPr txBox="1"/>
          <p:nvPr/>
        </p:nvSpPr>
        <p:spPr>
          <a:xfrm>
            <a:off x="94020" y="103248"/>
            <a:ext cx="86685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Arial"/>
                <a:ea typeface="Arial"/>
                <a:cs typeface="Arial"/>
                <a:sym typeface="Arial"/>
              </a:rPr>
              <a:t>2022 Plans</a:t>
            </a:r>
            <a:endParaRPr b="0" i="0" sz="1100" u="none" cap="none" strike="noStrike">
              <a:solidFill>
                <a:srgbClr val="000000"/>
              </a:solidFill>
              <a:latin typeface="Arial"/>
              <a:ea typeface="Arial"/>
              <a:cs typeface="Arial"/>
              <a:sym typeface="Arial"/>
            </a:endParaRPr>
          </a:p>
        </p:txBody>
      </p:sp>
      <p:pic>
        <p:nvPicPr>
          <p:cNvPr id="822" name="Google Shape;822;g11a7c1a99f2_0_205"/>
          <p:cNvPicPr preferRelativeResize="0"/>
          <p:nvPr/>
        </p:nvPicPr>
        <p:blipFill>
          <a:blip r:embed="rId3">
            <a:alphaModFix/>
          </a:blip>
          <a:stretch>
            <a:fillRect/>
          </a:stretch>
        </p:blipFill>
        <p:spPr>
          <a:xfrm>
            <a:off x="152400" y="1086398"/>
            <a:ext cx="11887198" cy="523856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g11a7c1a99f2_0_211"/>
          <p:cNvSpPr txBox="1"/>
          <p:nvPr/>
        </p:nvSpPr>
        <p:spPr>
          <a:xfrm>
            <a:off x="94025" y="103250"/>
            <a:ext cx="94683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lang="en-GB" sz="4000">
                <a:solidFill>
                  <a:schemeClr val="lt1"/>
                </a:solidFill>
              </a:rPr>
              <a:t>AFOLU Roadmap scope and objectives</a:t>
            </a:r>
            <a:endParaRPr b="0" i="0" sz="1100" u="none" cap="none" strike="noStrike">
              <a:solidFill>
                <a:srgbClr val="000000"/>
              </a:solidFill>
              <a:latin typeface="Arial"/>
              <a:ea typeface="Arial"/>
              <a:cs typeface="Arial"/>
              <a:sym typeface="Arial"/>
            </a:endParaRPr>
          </a:p>
        </p:txBody>
      </p:sp>
      <p:sp>
        <p:nvSpPr>
          <p:cNvPr id="828" name="Google Shape;828;g11a7c1a99f2_0_211"/>
          <p:cNvSpPr txBox="1"/>
          <p:nvPr/>
        </p:nvSpPr>
        <p:spPr>
          <a:xfrm>
            <a:off x="289700" y="1198275"/>
            <a:ext cx="11569200" cy="4825500"/>
          </a:xfrm>
          <a:prstGeom prst="rect">
            <a:avLst/>
          </a:prstGeom>
          <a:noFill/>
          <a:ln>
            <a:noFill/>
          </a:ln>
        </p:spPr>
        <p:txBody>
          <a:bodyPr anchorCtr="0" anchor="t" bIns="45700" lIns="91425" spcFirstLastPara="1" rIns="91425" wrap="square" tIns="45700">
            <a:spAutoFit/>
          </a:bodyPr>
          <a:lstStyle/>
          <a:p>
            <a:pPr indent="-209550" lvl="0" marL="215900" marR="0" rtl="0" algn="l">
              <a:lnSpc>
                <a:spcPct val="150000"/>
              </a:lnSpc>
              <a:spcBef>
                <a:spcPts val="0"/>
              </a:spcBef>
              <a:spcAft>
                <a:spcPts val="0"/>
              </a:spcAft>
              <a:buClr>
                <a:schemeClr val="dk1"/>
              </a:buClr>
              <a:buSzPts val="1500"/>
              <a:buFont typeface="Noto Sans Symbols"/>
              <a:buChar char="❖"/>
            </a:pPr>
            <a:r>
              <a:rPr b="1" lang="en-GB" sz="1500">
                <a:solidFill>
                  <a:schemeClr val="dk1"/>
                </a:solidFill>
                <a:highlight>
                  <a:schemeClr val="lt1"/>
                </a:highlight>
              </a:rPr>
              <a:t>Provide a framework for long-term (~ 15+ years) </a:t>
            </a:r>
            <a:r>
              <a:rPr b="1" lang="en-GB" sz="1500">
                <a:solidFill>
                  <a:schemeClr val="dk1"/>
                </a:solidFill>
                <a:highlight>
                  <a:schemeClr val="lt1"/>
                </a:highlight>
              </a:rPr>
              <a:t>coordination</a:t>
            </a:r>
            <a:r>
              <a:rPr lang="en-GB" sz="1500">
                <a:solidFill>
                  <a:schemeClr val="dk1"/>
                </a:solidFill>
                <a:highlight>
                  <a:schemeClr val="lt1"/>
                </a:highlight>
              </a:rPr>
              <a:t> of CEOS agency observing programmes in </a:t>
            </a:r>
            <a:r>
              <a:rPr lang="en-GB" sz="1500">
                <a:solidFill>
                  <a:schemeClr val="dk1"/>
                </a:solidFill>
                <a:highlight>
                  <a:schemeClr val="lt1"/>
                </a:highlight>
              </a:rPr>
              <a:t>support</a:t>
            </a:r>
            <a:r>
              <a:rPr lang="en-GB" sz="1500">
                <a:solidFill>
                  <a:schemeClr val="dk1"/>
                </a:solidFill>
                <a:highlight>
                  <a:schemeClr val="lt1"/>
                </a:highlight>
              </a:rPr>
              <a:t> of the needs of society for AFOLU-related information, with a focus on the needs and ambition cycle of the Global Stocktake of the Paris Climate Agreement. </a:t>
            </a:r>
            <a:r>
              <a:rPr b="1" lang="en-GB" sz="1500">
                <a:solidFill>
                  <a:schemeClr val="dk1"/>
                </a:solidFill>
                <a:highlight>
                  <a:schemeClr val="lt1"/>
                </a:highlight>
              </a:rPr>
              <a:t>A guiding vision for long term space agency coordination around AFOLU. </a:t>
            </a:r>
            <a:r>
              <a:rPr lang="en-GB" sz="1500">
                <a:solidFill>
                  <a:schemeClr val="dk1"/>
                </a:solidFill>
                <a:highlight>
                  <a:schemeClr val="lt1"/>
                </a:highlight>
              </a:rPr>
              <a:t>Characterises the needs, the services and applications required, the products and observing systems that can support. Explain the need to plan for ground segment, space segment and services. </a:t>
            </a:r>
            <a:endParaRPr>
              <a:solidFill>
                <a:schemeClr val="dk1"/>
              </a:solidFill>
              <a:highlight>
                <a:schemeClr val="lt1"/>
              </a:highlight>
            </a:endParaRPr>
          </a:p>
          <a:p>
            <a:pPr indent="-209550" lvl="0" marL="215900" marR="0" rtl="0" algn="l">
              <a:lnSpc>
                <a:spcPct val="150000"/>
              </a:lnSpc>
              <a:spcBef>
                <a:spcPts val="0"/>
              </a:spcBef>
              <a:spcAft>
                <a:spcPts val="0"/>
              </a:spcAft>
              <a:buClr>
                <a:schemeClr val="dk1"/>
              </a:buClr>
              <a:buSzPts val="1500"/>
              <a:buFont typeface="Noto Sans Symbols"/>
              <a:buChar char="❖"/>
            </a:pPr>
            <a:r>
              <a:rPr b="1" lang="en-GB" sz="1500">
                <a:solidFill>
                  <a:schemeClr val="dk1"/>
                </a:solidFill>
                <a:highlight>
                  <a:schemeClr val="lt1"/>
                </a:highlight>
              </a:rPr>
              <a:t>A</a:t>
            </a:r>
            <a:r>
              <a:rPr b="1" lang="en-GB" sz="1500">
                <a:solidFill>
                  <a:schemeClr val="dk1"/>
                </a:solidFill>
                <a:highlight>
                  <a:schemeClr val="lt1"/>
                </a:highlight>
              </a:rPr>
              <a:t>n</a:t>
            </a:r>
            <a:r>
              <a:rPr lang="en-GB" sz="1500">
                <a:solidFill>
                  <a:schemeClr val="dk1"/>
                </a:solidFill>
                <a:highlight>
                  <a:schemeClr val="lt1"/>
                </a:highlight>
              </a:rPr>
              <a:t> </a:t>
            </a:r>
            <a:r>
              <a:rPr b="1" lang="en-GB" sz="1500">
                <a:solidFill>
                  <a:schemeClr val="dk1"/>
                </a:solidFill>
                <a:highlight>
                  <a:schemeClr val="lt1"/>
                </a:highlight>
              </a:rPr>
              <a:t>effective means for communicating our </a:t>
            </a:r>
            <a:r>
              <a:rPr b="1" lang="en-GB" sz="1500">
                <a:solidFill>
                  <a:schemeClr val="dk1"/>
                </a:solidFill>
                <a:highlight>
                  <a:schemeClr val="lt1"/>
                </a:highlight>
              </a:rPr>
              <a:t>intentions</a:t>
            </a:r>
            <a:r>
              <a:rPr lang="en-GB" sz="1500">
                <a:solidFill>
                  <a:schemeClr val="dk1"/>
                </a:solidFill>
                <a:highlight>
                  <a:schemeClr val="lt1"/>
                </a:highlight>
              </a:rPr>
              <a:t> to society, UNFCCC, national inventory community etc</a:t>
            </a:r>
            <a:endParaRPr sz="1500">
              <a:solidFill>
                <a:schemeClr val="dk1"/>
              </a:solidFill>
              <a:highlight>
                <a:schemeClr val="lt1"/>
              </a:highlight>
            </a:endParaRPr>
          </a:p>
          <a:p>
            <a:pPr indent="-209550" lvl="0" marL="215900" marR="0" rtl="0" algn="l">
              <a:lnSpc>
                <a:spcPct val="150000"/>
              </a:lnSpc>
              <a:spcBef>
                <a:spcPts val="0"/>
              </a:spcBef>
              <a:spcAft>
                <a:spcPts val="0"/>
              </a:spcAft>
              <a:buClr>
                <a:schemeClr val="dk1"/>
              </a:buClr>
              <a:buSzPts val="1500"/>
              <a:buFont typeface="Noto Sans Symbols"/>
              <a:buChar char="❖"/>
            </a:pPr>
            <a:r>
              <a:rPr lang="en-GB" sz="1500">
                <a:solidFill>
                  <a:schemeClr val="dk1"/>
                </a:solidFill>
                <a:highlight>
                  <a:schemeClr val="lt1"/>
                </a:highlight>
              </a:rPr>
              <a:t>Addresses basic observation </a:t>
            </a:r>
            <a:r>
              <a:rPr b="1" lang="en-GB" sz="1500">
                <a:solidFill>
                  <a:schemeClr val="dk1"/>
                </a:solidFill>
                <a:highlight>
                  <a:schemeClr val="lt1"/>
                </a:highlight>
              </a:rPr>
              <a:t>continuity and the necessary agency coordination</a:t>
            </a:r>
            <a:r>
              <a:rPr lang="en-GB" sz="1500">
                <a:solidFill>
                  <a:schemeClr val="dk1"/>
                </a:solidFill>
                <a:highlight>
                  <a:schemeClr val="lt1"/>
                </a:highlight>
              </a:rPr>
              <a:t> to achieve it</a:t>
            </a:r>
            <a:endParaRPr sz="1500">
              <a:solidFill>
                <a:schemeClr val="dk1"/>
              </a:solidFill>
              <a:highlight>
                <a:schemeClr val="lt1"/>
              </a:highlight>
            </a:endParaRPr>
          </a:p>
          <a:p>
            <a:pPr indent="-209550" lvl="0" marL="215900" marR="0" rtl="0" algn="l">
              <a:lnSpc>
                <a:spcPct val="150000"/>
              </a:lnSpc>
              <a:spcBef>
                <a:spcPts val="0"/>
              </a:spcBef>
              <a:spcAft>
                <a:spcPts val="0"/>
              </a:spcAft>
              <a:buClr>
                <a:schemeClr val="dk1"/>
              </a:buClr>
              <a:buSzPts val="1500"/>
              <a:buFont typeface="Noto Sans Symbols"/>
              <a:buChar char="❖"/>
            </a:pPr>
            <a:r>
              <a:rPr lang="en-GB" sz="1500">
                <a:solidFill>
                  <a:schemeClr val="dk1"/>
                </a:solidFill>
                <a:highlight>
                  <a:schemeClr val="lt1"/>
                </a:highlight>
              </a:rPr>
              <a:t>Identifies </a:t>
            </a:r>
            <a:r>
              <a:rPr b="1" lang="en-GB" sz="1500">
                <a:solidFill>
                  <a:schemeClr val="dk1"/>
                </a:solidFill>
                <a:highlight>
                  <a:schemeClr val="lt1"/>
                </a:highlight>
              </a:rPr>
              <a:t>questions to be answered in circa 2035 </a:t>
            </a:r>
            <a:r>
              <a:rPr lang="en-GB" sz="1500">
                <a:solidFill>
                  <a:schemeClr val="dk1"/>
                </a:solidFill>
                <a:highlight>
                  <a:schemeClr val="lt1"/>
                </a:highlight>
              </a:rPr>
              <a:t>and reverse engineers the value chain necessary for required observations. </a:t>
            </a:r>
            <a:endParaRPr sz="1500">
              <a:solidFill>
                <a:schemeClr val="dk1"/>
              </a:solidFill>
              <a:highlight>
                <a:schemeClr val="lt1"/>
              </a:highlight>
            </a:endParaRPr>
          </a:p>
          <a:p>
            <a:pPr indent="-209550" lvl="0" marL="215900" marR="0" rtl="0" algn="l">
              <a:lnSpc>
                <a:spcPct val="150000"/>
              </a:lnSpc>
              <a:spcBef>
                <a:spcPts val="0"/>
              </a:spcBef>
              <a:spcAft>
                <a:spcPts val="0"/>
              </a:spcAft>
              <a:buClr>
                <a:schemeClr val="dk1"/>
              </a:buClr>
              <a:buSzPts val="1500"/>
              <a:buFont typeface="Noto Sans Symbols"/>
              <a:buChar char="❖"/>
            </a:pPr>
            <a:r>
              <a:rPr lang="en-GB" sz="1500">
                <a:solidFill>
                  <a:schemeClr val="dk1"/>
                </a:solidFill>
                <a:highlight>
                  <a:schemeClr val="lt1"/>
                </a:highlight>
              </a:rPr>
              <a:t>Provides </a:t>
            </a:r>
            <a:r>
              <a:rPr b="1" lang="en-GB" sz="1500">
                <a:solidFill>
                  <a:schemeClr val="dk1"/>
                </a:solidFill>
                <a:highlight>
                  <a:schemeClr val="lt1"/>
                </a:highlight>
              </a:rPr>
              <a:t>guidance to Agencies </a:t>
            </a:r>
            <a:r>
              <a:rPr lang="en-GB" sz="1500">
                <a:solidFill>
                  <a:schemeClr val="dk1"/>
                </a:solidFill>
                <a:highlight>
                  <a:schemeClr val="lt1"/>
                </a:highlight>
              </a:rPr>
              <a:t>as to the technologies and capabilities that will be needed in 15 years time to ensure policy relevance of public EO</a:t>
            </a:r>
            <a:endParaRPr sz="1500">
              <a:solidFill>
                <a:schemeClr val="dk1"/>
              </a:solidFill>
              <a:highlight>
                <a:schemeClr val="lt1"/>
              </a:highlight>
            </a:endParaRPr>
          </a:p>
          <a:p>
            <a:pPr indent="-209550" lvl="0" marL="215900" marR="0" rtl="0" algn="l">
              <a:lnSpc>
                <a:spcPct val="150000"/>
              </a:lnSpc>
              <a:spcBef>
                <a:spcPts val="0"/>
              </a:spcBef>
              <a:spcAft>
                <a:spcPts val="0"/>
              </a:spcAft>
              <a:buClr>
                <a:schemeClr val="dk1"/>
              </a:buClr>
              <a:buSzPts val="1500"/>
              <a:buFont typeface="Noto Sans Symbols"/>
              <a:buChar char="❖"/>
            </a:pPr>
            <a:r>
              <a:rPr b="1" lang="en-GB" sz="1500">
                <a:solidFill>
                  <a:schemeClr val="dk1"/>
                </a:solidFill>
                <a:highlight>
                  <a:schemeClr val="lt1"/>
                </a:highlight>
              </a:rPr>
              <a:t>Strategic and authoritative - but not exhaustive.</a:t>
            </a:r>
            <a:r>
              <a:rPr lang="en-GB" sz="1500">
                <a:solidFill>
                  <a:schemeClr val="dk1"/>
                </a:solidFill>
                <a:highlight>
                  <a:schemeClr val="lt1"/>
                </a:highlight>
              </a:rPr>
              <a:t> Identify issues like the continuity outlook, known technology trends and what these will provide, and offer expert assessment for each thematic area as to the adequacy of the CEOS plans and what further should be encouraged.</a:t>
            </a:r>
            <a:r>
              <a:rPr b="1" lang="en-GB" sz="1500">
                <a:solidFill>
                  <a:schemeClr val="dk1"/>
                </a:solidFill>
                <a:highlight>
                  <a:schemeClr val="lt1"/>
                </a:highlight>
              </a:rPr>
              <a:t> </a:t>
            </a:r>
            <a:endParaRPr b="1" sz="1500">
              <a:solidFill>
                <a:schemeClr val="dk1"/>
              </a:solidFill>
              <a:highlight>
                <a:schemeClr val="lt1"/>
              </a:highlight>
            </a:endParaRPr>
          </a:p>
          <a:p>
            <a:pPr indent="-209550" lvl="0" marL="215900" marR="0" rtl="0" algn="l">
              <a:lnSpc>
                <a:spcPct val="150000"/>
              </a:lnSpc>
              <a:spcBef>
                <a:spcPts val="0"/>
              </a:spcBef>
              <a:spcAft>
                <a:spcPts val="0"/>
              </a:spcAft>
              <a:buClr>
                <a:schemeClr val="dk1"/>
              </a:buClr>
              <a:buSzPts val="1500"/>
              <a:buChar char="❖"/>
            </a:pPr>
            <a:r>
              <a:rPr b="1" lang="en-GB" sz="1500">
                <a:solidFill>
                  <a:schemeClr val="dk1"/>
                </a:solidFill>
                <a:highlight>
                  <a:schemeClr val="lt1"/>
                </a:highlight>
              </a:rPr>
              <a:t>National inventory user community</a:t>
            </a:r>
            <a:r>
              <a:rPr lang="en-GB" sz="1500">
                <a:solidFill>
                  <a:schemeClr val="dk1"/>
                </a:solidFill>
                <a:highlight>
                  <a:schemeClr val="lt1"/>
                </a:highlight>
              </a:rPr>
              <a:t> a key readership but also need to cover global assessments </a:t>
            </a:r>
            <a:endParaRPr b="0" i="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g11a7c1a99f2_0_371"/>
          <p:cNvSpPr txBox="1"/>
          <p:nvPr/>
        </p:nvSpPr>
        <p:spPr>
          <a:xfrm>
            <a:off x="94025" y="103250"/>
            <a:ext cx="94683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lang="en-GB" sz="4000">
                <a:solidFill>
                  <a:schemeClr val="lt1"/>
                </a:solidFill>
              </a:rPr>
              <a:t>AFOLU Roadmap Outline</a:t>
            </a:r>
            <a:endParaRPr b="0" i="0" sz="1100" u="none" cap="none" strike="noStrike">
              <a:solidFill>
                <a:srgbClr val="000000"/>
              </a:solidFill>
              <a:latin typeface="Arial"/>
              <a:ea typeface="Arial"/>
              <a:cs typeface="Arial"/>
              <a:sym typeface="Arial"/>
            </a:endParaRPr>
          </a:p>
        </p:txBody>
      </p:sp>
      <p:sp>
        <p:nvSpPr>
          <p:cNvPr id="834" name="Google Shape;834;g11a7c1a99f2_0_371"/>
          <p:cNvSpPr txBox="1"/>
          <p:nvPr/>
        </p:nvSpPr>
        <p:spPr>
          <a:xfrm>
            <a:off x="289700" y="1198275"/>
            <a:ext cx="11397000" cy="5017800"/>
          </a:xfrm>
          <a:prstGeom prst="rect">
            <a:avLst/>
          </a:prstGeom>
          <a:noFill/>
          <a:ln>
            <a:noFill/>
          </a:ln>
        </p:spPr>
        <p:txBody>
          <a:bodyPr anchorCtr="0" anchor="t" bIns="45700" lIns="91425" spcFirstLastPara="1" rIns="91425" wrap="square" tIns="45700">
            <a:spAutoFit/>
          </a:bodyPr>
          <a:lstStyle/>
          <a:p>
            <a:pPr indent="-241300" lvl="0" marL="215900" marR="0" rtl="0" algn="l">
              <a:lnSpc>
                <a:spcPct val="150000"/>
              </a:lnSpc>
              <a:spcBef>
                <a:spcPts val="0"/>
              </a:spcBef>
              <a:spcAft>
                <a:spcPts val="0"/>
              </a:spcAft>
              <a:buClr>
                <a:schemeClr val="dk1"/>
              </a:buClr>
              <a:buSzPts val="2000"/>
              <a:buChar char="❖"/>
            </a:pPr>
            <a:r>
              <a:rPr b="1" lang="en-GB" sz="2000">
                <a:solidFill>
                  <a:schemeClr val="dk1"/>
                </a:solidFill>
                <a:highlight>
                  <a:schemeClr val="lt1"/>
                </a:highlight>
              </a:rPr>
              <a:t>Section 1: Background, Motivation &amp; Objectives </a:t>
            </a:r>
            <a:endParaRPr b="1" sz="2000">
              <a:solidFill>
                <a:schemeClr val="dk1"/>
              </a:solidFill>
              <a:highlight>
                <a:schemeClr val="lt1"/>
              </a:highlight>
            </a:endParaRPr>
          </a:p>
          <a:p>
            <a:pPr indent="-241300" lvl="0" marL="215900" marR="0" rtl="0" algn="l">
              <a:lnSpc>
                <a:spcPct val="150000"/>
              </a:lnSpc>
              <a:spcBef>
                <a:spcPts val="0"/>
              </a:spcBef>
              <a:spcAft>
                <a:spcPts val="0"/>
              </a:spcAft>
              <a:buClr>
                <a:schemeClr val="dk1"/>
              </a:buClr>
              <a:buSzPts val="2000"/>
              <a:buChar char="❖"/>
            </a:pPr>
            <a:r>
              <a:rPr b="1" lang="en-GB" sz="2000">
                <a:solidFill>
                  <a:schemeClr val="dk1"/>
                </a:solidFill>
                <a:highlight>
                  <a:schemeClr val="lt1"/>
                </a:highlight>
              </a:rPr>
              <a:t>Section 2: CEOS AFOLU activity</a:t>
            </a:r>
            <a:endParaRPr b="1" sz="2000">
              <a:solidFill>
                <a:schemeClr val="dk1"/>
              </a:solidFill>
              <a:highlight>
                <a:schemeClr val="lt1"/>
              </a:highlight>
            </a:endParaRPr>
          </a:p>
          <a:p>
            <a:pPr indent="-241300" lvl="0" marL="215900" marR="0" rtl="0" algn="l">
              <a:lnSpc>
                <a:spcPct val="150000"/>
              </a:lnSpc>
              <a:spcBef>
                <a:spcPts val="0"/>
              </a:spcBef>
              <a:spcAft>
                <a:spcPts val="0"/>
              </a:spcAft>
              <a:buClr>
                <a:schemeClr val="dk1"/>
              </a:buClr>
              <a:buSzPts val="2000"/>
              <a:buChar char="❖"/>
            </a:pPr>
            <a:r>
              <a:rPr b="1" lang="en-GB" sz="2000">
                <a:solidFill>
                  <a:schemeClr val="dk1"/>
                </a:solidFill>
                <a:highlight>
                  <a:schemeClr val="lt1"/>
                </a:highlight>
              </a:rPr>
              <a:t>Section 3: CEOS GHG and CEOS AFOLU integration (CO</a:t>
            </a:r>
            <a:r>
              <a:rPr b="1" baseline="-25000" lang="en-GB" sz="2000">
                <a:solidFill>
                  <a:schemeClr val="dk1"/>
                </a:solidFill>
                <a:highlight>
                  <a:schemeClr val="lt1"/>
                </a:highlight>
              </a:rPr>
              <a:t>2</a:t>
            </a:r>
            <a:r>
              <a:rPr b="1" lang="en-GB" sz="2000">
                <a:solidFill>
                  <a:schemeClr val="dk1"/>
                </a:solidFill>
                <a:highlight>
                  <a:schemeClr val="lt1"/>
                </a:highlight>
              </a:rPr>
              <a:t>, CH</a:t>
            </a:r>
            <a:r>
              <a:rPr b="1" baseline="-25000" lang="en-GB" sz="2000">
                <a:solidFill>
                  <a:schemeClr val="dk1"/>
                </a:solidFill>
                <a:highlight>
                  <a:schemeClr val="lt1"/>
                </a:highlight>
              </a:rPr>
              <a:t>4</a:t>
            </a:r>
            <a:r>
              <a:rPr b="1" lang="en-GB" sz="2000">
                <a:solidFill>
                  <a:schemeClr val="dk1"/>
                </a:solidFill>
                <a:highlight>
                  <a:schemeClr val="lt1"/>
                </a:highlight>
              </a:rPr>
              <a:t>, N</a:t>
            </a:r>
            <a:r>
              <a:rPr b="1" baseline="-25000" lang="en-GB" sz="2000">
                <a:solidFill>
                  <a:schemeClr val="dk1"/>
                </a:solidFill>
                <a:highlight>
                  <a:schemeClr val="lt1"/>
                </a:highlight>
              </a:rPr>
              <a:t>2</a:t>
            </a:r>
            <a:r>
              <a:rPr b="1" lang="en-GB" sz="2000">
                <a:solidFill>
                  <a:schemeClr val="dk1"/>
                </a:solidFill>
                <a:highlight>
                  <a:schemeClr val="lt1"/>
                </a:highlight>
              </a:rPr>
              <a:t>O) </a:t>
            </a:r>
            <a:endParaRPr b="1" sz="2000">
              <a:solidFill>
                <a:schemeClr val="dk1"/>
              </a:solidFill>
              <a:highlight>
                <a:schemeClr val="lt1"/>
              </a:highlight>
            </a:endParaRPr>
          </a:p>
          <a:p>
            <a:pPr indent="-241300" lvl="0" marL="215900" marR="0" rtl="0" algn="l">
              <a:lnSpc>
                <a:spcPct val="150000"/>
              </a:lnSpc>
              <a:spcBef>
                <a:spcPts val="0"/>
              </a:spcBef>
              <a:spcAft>
                <a:spcPts val="0"/>
              </a:spcAft>
              <a:buClr>
                <a:schemeClr val="dk1"/>
              </a:buClr>
              <a:buSzPts val="2000"/>
              <a:buChar char="❖"/>
            </a:pPr>
            <a:r>
              <a:rPr b="1" lang="en-GB" sz="2000">
                <a:solidFill>
                  <a:schemeClr val="dk1"/>
                </a:solidFill>
                <a:highlight>
                  <a:schemeClr val="lt1"/>
                </a:highlight>
              </a:rPr>
              <a:t>Section 4: User engagement </a:t>
            </a:r>
            <a:endParaRPr b="1" sz="2000">
              <a:solidFill>
                <a:schemeClr val="dk1"/>
              </a:solidFill>
              <a:highlight>
                <a:schemeClr val="lt1"/>
              </a:highlight>
            </a:endParaRPr>
          </a:p>
          <a:p>
            <a:pPr indent="-241300" lvl="0" marL="215900" marR="0" rtl="0" algn="l">
              <a:lnSpc>
                <a:spcPct val="150000"/>
              </a:lnSpc>
              <a:spcBef>
                <a:spcPts val="0"/>
              </a:spcBef>
              <a:spcAft>
                <a:spcPts val="0"/>
              </a:spcAft>
              <a:buClr>
                <a:schemeClr val="dk1"/>
              </a:buClr>
              <a:buSzPts val="2000"/>
              <a:buChar char="❖"/>
            </a:pPr>
            <a:r>
              <a:rPr b="1" lang="en-GB" sz="2000">
                <a:solidFill>
                  <a:schemeClr val="dk1"/>
                </a:solidFill>
                <a:highlight>
                  <a:schemeClr val="lt1"/>
                </a:highlight>
              </a:rPr>
              <a:t>Section 5: Beyond CEOS </a:t>
            </a:r>
            <a:endParaRPr b="1" sz="2000">
              <a:solidFill>
                <a:schemeClr val="dk1"/>
              </a:solidFill>
              <a:highlight>
                <a:schemeClr val="lt1"/>
              </a:highlight>
            </a:endParaRPr>
          </a:p>
          <a:p>
            <a:pPr indent="-241300" lvl="0" marL="215900" marR="0" rtl="0" algn="l">
              <a:lnSpc>
                <a:spcPct val="150000"/>
              </a:lnSpc>
              <a:spcBef>
                <a:spcPts val="0"/>
              </a:spcBef>
              <a:spcAft>
                <a:spcPts val="0"/>
              </a:spcAft>
              <a:buClr>
                <a:schemeClr val="dk1"/>
              </a:buClr>
              <a:buSzPts val="2000"/>
              <a:buChar char="❖"/>
            </a:pPr>
            <a:r>
              <a:rPr b="1" lang="en-GB" sz="2000">
                <a:solidFill>
                  <a:schemeClr val="dk1"/>
                </a:solidFill>
                <a:highlight>
                  <a:schemeClr val="lt1"/>
                </a:highlight>
              </a:rPr>
              <a:t>Section 6: Implementation</a:t>
            </a:r>
            <a:endParaRPr b="1" sz="2000">
              <a:solidFill>
                <a:schemeClr val="dk1"/>
              </a:solidFill>
              <a:highlight>
                <a:schemeClr val="lt1"/>
              </a:highlight>
            </a:endParaRPr>
          </a:p>
          <a:p>
            <a:pPr indent="-241300" lvl="0" marL="215900" marR="0" rtl="0" algn="l">
              <a:lnSpc>
                <a:spcPct val="150000"/>
              </a:lnSpc>
              <a:spcBef>
                <a:spcPts val="0"/>
              </a:spcBef>
              <a:spcAft>
                <a:spcPts val="0"/>
              </a:spcAft>
              <a:buClr>
                <a:schemeClr val="dk1"/>
              </a:buClr>
              <a:buSzPts val="2000"/>
              <a:buChar char="❖"/>
            </a:pPr>
            <a:r>
              <a:rPr b="1" lang="en-GB" sz="2000">
                <a:solidFill>
                  <a:schemeClr val="dk1"/>
                </a:solidFill>
                <a:highlight>
                  <a:schemeClr val="lt1"/>
                </a:highlight>
              </a:rPr>
              <a:t>Section Leads: Team co-leads (Ben, Osamu, Frank Martin), Stephen Briggs, Martin Herold, Ian Jarvis, Ake Rosenqvist, Richard Lucas, Shaun Quegan, Laura Duncanson, Sylvia Wilson, Stephen Ward - with help from many others…!</a:t>
            </a:r>
            <a:endParaRPr b="1" sz="2000">
              <a:solidFill>
                <a:schemeClr val="dk1"/>
              </a:solidFill>
              <a:highlight>
                <a:schemeClr val="lt1"/>
              </a:highlight>
            </a:endParaRPr>
          </a:p>
          <a:p>
            <a:pPr indent="0" lvl="0" marL="0" marR="0" rtl="0" algn="l">
              <a:lnSpc>
                <a:spcPct val="150000"/>
              </a:lnSpc>
              <a:spcBef>
                <a:spcPts val="0"/>
              </a:spcBef>
              <a:spcAft>
                <a:spcPts val="0"/>
              </a:spcAft>
              <a:buNone/>
            </a:pPr>
            <a:r>
              <a:t/>
            </a:r>
            <a:endParaRPr b="1" sz="2000">
              <a:solidFill>
                <a:schemeClr val="dk1"/>
              </a:solidFill>
              <a:highlight>
                <a:schemeClr val="lt1"/>
              </a:highlight>
            </a:endParaRPr>
          </a:p>
          <a:p>
            <a:pPr indent="0" lvl="0" marL="0" marR="0" rtl="0" algn="l">
              <a:lnSpc>
                <a:spcPct val="150000"/>
              </a:lnSpc>
              <a:spcBef>
                <a:spcPts val="0"/>
              </a:spcBef>
              <a:spcAft>
                <a:spcPts val="0"/>
              </a:spcAft>
              <a:buNone/>
            </a:pPr>
            <a:r>
              <a:t/>
            </a:r>
            <a:endParaRPr b="1" sz="2000">
              <a:solidFill>
                <a:schemeClr val="dk1"/>
              </a:solidFill>
              <a:highlight>
                <a:schemeClr val="lt1"/>
              </a:high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g11a7c1a99f2_0_224"/>
          <p:cNvSpPr txBox="1"/>
          <p:nvPr/>
        </p:nvSpPr>
        <p:spPr>
          <a:xfrm>
            <a:off x="0" y="0"/>
            <a:ext cx="12808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GB" sz="3600" u="none" cap="none" strike="noStrike">
                <a:solidFill>
                  <a:schemeClr val="lt1"/>
                </a:solidFill>
                <a:latin typeface="Arial"/>
                <a:ea typeface="Arial"/>
                <a:cs typeface="Arial"/>
                <a:sym typeface="Arial"/>
              </a:rPr>
              <a:t>Agency Support </a:t>
            </a:r>
            <a:endParaRPr b="0" i="0" sz="700" u="none" cap="none" strike="noStrike">
              <a:solidFill>
                <a:srgbClr val="FF0000"/>
              </a:solidFill>
              <a:latin typeface="Arial"/>
              <a:ea typeface="Arial"/>
              <a:cs typeface="Arial"/>
              <a:sym typeface="Arial"/>
            </a:endParaRPr>
          </a:p>
        </p:txBody>
      </p:sp>
      <p:sp>
        <p:nvSpPr>
          <p:cNvPr id="840" name="Google Shape;840;g11a7c1a99f2_0_224"/>
          <p:cNvSpPr txBox="1"/>
          <p:nvPr/>
        </p:nvSpPr>
        <p:spPr>
          <a:xfrm>
            <a:off x="178500" y="1472625"/>
            <a:ext cx="11835000" cy="4525200"/>
          </a:xfrm>
          <a:prstGeom prst="rect">
            <a:avLst/>
          </a:prstGeom>
          <a:noFill/>
          <a:ln>
            <a:noFill/>
          </a:ln>
        </p:spPr>
        <p:txBody>
          <a:bodyPr anchorCtr="0" anchor="t" bIns="45700" lIns="91425" spcFirstLastPara="1" rIns="91425" wrap="square" tIns="45700">
            <a:spAutoFit/>
          </a:bodyPr>
          <a:lstStyle/>
          <a:p>
            <a:pPr indent="-228600" lvl="0" marL="215900" marR="0" rtl="0" algn="l">
              <a:lnSpc>
                <a:spcPct val="150000"/>
              </a:lnSpc>
              <a:spcBef>
                <a:spcPts val="0"/>
              </a:spcBef>
              <a:spcAft>
                <a:spcPts val="0"/>
              </a:spcAft>
              <a:buClr>
                <a:schemeClr val="dk1"/>
              </a:buClr>
              <a:buSzPts val="1800"/>
              <a:buFont typeface="Noto Sans Symbols"/>
              <a:buChar char="❖"/>
            </a:pPr>
            <a:r>
              <a:rPr b="1" lang="en-GB" sz="1800">
                <a:solidFill>
                  <a:schemeClr val="dk1"/>
                </a:solidFill>
                <a:highlight>
                  <a:schemeClr val="lt1"/>
                </a:highlight>
              </a:rPr>
              <a:t>Agency Mission contribution and continuity (e.g., </a:t>
            </a:r>
            <a:r>
              <a:rPr b="1" lang="en-GB" sz="1800">
                <a:solidFill>
                  <a:schemeClr val="dk1"/>
                </a:solidFill>
                <a:highlight>
                  <a:schemeClr val="lt1"/>
                </a:highlight>
              </a:rPr>
              <a:t>GEDI as a key mission to continue)</a:t>
            </a:r>
            <a:endParaRPr b="1" sz="1800">
              <a:solidFill>
                <a:schemeClr val="dk1"/>
              </a:solidFill>
              <a:highlight>
                <a:schemeClr val="lt1"/>
              </a:highlight>
            </a:endParaRPr>
          </a:p>
          <a:p>
            <a:pPr indent="-228600" lvl="0" marL="215900" marR="0" rtl="0" algn="l">
              <a:lnSpc>
                <a:spcPct val="150000"/>
              </a:lnSpc>
              <a:spcBef>
                <a:spcPts val="0"/>
              </a:spcBef>
              <a:spcAft>
                <a:spcPts val="0"/>
              </a:spcAft>
              <a:buClr>
                <a:schemeClr val="dk1"/>
              </a:buClr>
              <a:buSzPts val="1800"/>
              <a:buFont typeface="Noto Sans Symbols"/>
              <a:buChar char="❖"/>
            </a:pPr>
            <a:r>
              <a:rPr b="1" lang="en-GB" sz="1800">
                <a:solidFill>
                  <a:schemeClr val="dk1"/>
                </a:solidFill>
                <a:highlight>
                  <a:schemeClr val="lt1"/>
                </a:highlight>
              </a:rPr>
              <a:t>Agency</a:t>
            </a:r>
            <a:r>
              <a:rPr b="1" lang="en-GB" sz="1800">
                <a:solidFill>
                  <a:schemeClr val="dk1"/>
                </a:solidFill>
                <a:highlight>
                  <a:schemeClr val="lt1"/>
                </a:highlight>
              </a:rPr>
              <a:t> experts to join the Product Harmonisation Teams - AGB, Land Use and Land Cover, Agriculture, OLU (Mangrove, Wetlands)</a:t>
            </a:r>
            <a:endParaRPr b="1" sz="1800">
              <a:solidFill>
                <a:schemeClr val="dk1"/>
              </a:solidFill>
              <a:highlight>
                <a:schemeClr val="lt1"/>
              </a:highlight>
            </a:endParaRPr>
          </a:p>
          <a:p>
            <a:pPr indent="-228600" lvl="0" marL="215900" marR="0" rtl="0" algn="l">
              <a:lnSpc>
                <a:spcPct val="150000"/>
              </a:lnSpc>
              <a:spcBef>
                <a:spcPts val="0"/>
              </a:spcBef>
              <a:spcAft>
                <a:spcPts val="0"/>
              </a:spcAft>
              <a:buClr>
                <a:schemeClr val="dk1"/>
              </a:buClr>
              <a:buSzPts val="1800"/>
              <a:buFont typeface="Noto Sans Symbols"/>
              <a:buChar char="❖"/>
            </a:pPr>
            <a:r>
              <a:rPr b="1" lang="en-GB" sz="1800">
                <a:solidFill>
                  <a:schemeClr val="dk1"/>
                </a:solidFill>
                <a:highlight>
                  <a:schemeClr val="lt1"/>
                </a:highlight>
              </a:rPr>
              <a:t>Engage with key stakeholders “beyond CEOS” (e.g., IPCC, model community, National Inventory officer)</a:t>
            </a:r>
            <a:endParaRPr b="1" sz="1800">
              <a:solidFill>
                <a:schemeClr val="dk1"/>
              </a:solidFill>
              <a:highlight>
                <a:schemeClr val="lt1"/>
              </a:highlight>
            </a:endParaRPr>
          </a:p>
          <a:p>
            <a:pPr indent="0" lvl="0" marL="609600" marR="0" rtl="0" algn="l">
              <a:lnSpc>
                <a:spcPct val="150000"/>
              </a:lnSpc>
              <a:spcBef>
                <a:spcPts val="0"/>
              </a:spcBef>
              <a:spcAft>
                <a:spcPts val="0"/>
              </a:spcAft>
              <a:buNone/>
            </a:pPr>
            <a:r>
              <a:t/>
            </a:r>
            <a:endParaRPr b="1" sz="1800">
              <a:solidFill>
                <a:schemeClr val="dk1"/>
              </a:solidFill>
              <a:highlight>
                <a:schemeClr val="lt1"/>
              </a:highlight>
            </a:endParaRPr>
          </a:p>
          <a:p>
            <a:pPr indent="-228600" lvl="0" marL="215900" marR="0" rtl="0" algn="l">
              <a:lnSpc>
                <a:spcPct val="150000"/>
              </a:lnSpc>
              <a:spcBef>
                <a:spcPts val="0"/>
              </a:spcBef>
              <a:spcAft>
                <a:spcPts val="0"/>
              </a:spcAft>
              <a:buClr>
                <a:schemeClr val="dk1"/>
              </a:buClr>
              <a:buSzPts val="1800"/>
              <a:buChar char="❖"/>
            </a:pPr>
            <a:r>
              <a:rPr b="1" lang="en-GB" sz="1800">
                <a:solidFill>
                  <a:schemeClr val="dk1"/>
                </a:solidFill>
                <a:highlight>
                  <a:schemeClr val="lt1"/>
                </a:highlight>
              </a:rPr>
              <a:t>Activity based on Volunteer, virtual-only team thus far </a:t>
            </a:r>
            <a:endParaRPr b="1" sz="1800">
              <a:solidFill>
                <a:schemeClr val="dk1"/>
              </a:solidFill>
              <a:highlight>
                <a:schemeClr val="lt1"/>
              </a:highlight>
            </a:endParaRPr>
          </a:p>
          <a:p>
            <a:pPr indent="-228600" lvl="0" marL="215900" marR="0" rtl="0" algn="l">
              <a:lnSpc>
                <a:spcPct val="150000"/>
              </a:lnSpc>
              <a:spcBef>
                <a:spcPts val="0"/>
              </a:spcBef>
              <a:spcAft>
                <a:spcPts val="0"/>
              </a:spcAft>
              <a:buClr>
                <a:schemeClr val="dk1"/>
              </a:buClr>
              <a:buSzPts val="1800"/>
              <a:buChar char="❖"/>
            </a:pPr>
            <a:r>
              <a:rPr b="1" lang="en-GB" sz="1800">
                <a:solidFill>
                  <a:schemeClr val="dk1"/>
                </a:solidFill>
                <a:highlight>
                  <a:schemeClr val="lt1"/>
                </a:highlight>
              </a:rPr>
              <a:t>Hoping for in-person meeting in ESRIN (12 Sep) around SIT TW </a:t>
            </a:r>
            <a:endParaRPr b="1" sz="1800">
              <a:solidFill>
                <a:schemeClr val="dk1"/>
              </a:solidFill>
              <a:highlight>
                <a:schemeClr val="lt1"/>
              </a:highlight>
            </a:endParaRPr>
          </a:p>
          <a:p>
            <a:pPr indent="-228600" lvl="0" marL="215900" marR="0" rtl="0" algn="l">
              <a:lnSpc>
                <a:spcPct val="150000"/>
              </a:lnSpc>
              <a:spcBef>
                <a:spcPts val="0"/>
              </a:spcBef>
              <a:spcAft>
                <a:spcPts val="0"/>
              </a:spcAft>
              <a:buClr>
                <a:schemeClr val="dk1"/>
              </a:buClr>
              <a:buSzPts val="1800"/>
              <a:buChar char="❖"/>
            </a:pPr>
            <a:r>
              <a:rPr b="1" lang="en-GB" sz="1800">
                <a:solidFill>
                  <a:schemeClr val="dk1"/>
                </a:solidFill>
                <a:highlight>
                  <a:schemeClr val="lt1"/>
                </a:highlight>
              </a:rPr>
              <a:t>Proceeding as best we can with virtual mode calls meantime</a:t>
            </a:r>
            <a:endParaRPr b="1" sz="1800">
              <a:solidFill>
                <a:schemeClr val="dk1"/>
              </a:solidFill>
              <a:highlight>
                <a:schemeClr val="lt1"/>
              </a:highlight>
            </a:endParaRPr>
          </a:p>
          <a:p>
            <a:pPr indent="-228600" lvl="0" marL="215900" marR="0" rtl="0" algn="l">
              <a:lnSpc>
                <a:spcPct val="150000"/>
              </a:lnSpc>
              <a:spcBef>
                <a:spcPts val="0"/>
              </a:spcBef>
              <a:spcAft>
                <a:spcPts val="0"/>
              </a:spcAft>
              <a:buClr>
                <a:schemeClr val="dk1"/>
              </a:buClr>
              <a:buSzPts val="1800"/>
              <a:buChar char="❖"/>
            </a:pPr>
            <a:r>
              <a:rPr b="1" lang="en-GB" sz="1800">
                <a:solidFill>
                  <a:schemeClr val="dk1"/>
                </a:solidFill>
                <a:highlight>
                  <a:schemeClr val="lt1"/>
                </a:highlight>
              </a:rPr>
              <a:t>Likely a multi-year endeavour</a:t>
            </a:r>
            <a:endParaRPr b="1" sz="1800">
              <a:solidFill>
                <a:schemeClr val="dk1"/>
              </a:solidFill>
              <a:highlight>
                <a:schemeClr val="lt1"/>
              </a:highlight>
            </a:endParaRPr>
          </a:p>
          <a:p>
            <a:pPr indent="-228600" lvl="0" marL="215900" marR="0" rtl="0" algn="l">
              <a:lnSpc>
                <a:spcPct val="150000"/>
              </a:lnSpc>
              <a:spcBef>
                <a:spcPts val="0"/>
              </a:spcBef>
              <a:spcAft>
                <a:spcPts val="0"/>
              </a:spcAft>
              <a:buClr>
                <a:schemeClr val="dk1"/>
              </a:buClr>
              <a:buSzPts val="1800"/>
              <a:buChar char="❖"/>
            </a:pPr>
            <a:r>
              <a:rPr b="1" lang="en-GB" sz="1800">
                <a:solidFill>
                  <a:schemeClr val="dk1"/>
                </a:solidFill>
                <a:highlight>
                  <a:schemeClr val="lt1"/>
                </a:highlight>
              </a:rPr>
              <a:t>Please support your experts and section leads, including for future in-person meetings!</a:t>
            </a:r>
            <a:endParaRPr b="0" i="0" sz="1800" u="none" cap="none" strike="noStrike">
              <a:solidFill>
                <a:schemeClr val="dk1"/>
              </a:solidFill>
              <a:highlight>
                <a:schemeClr val="lt1"/>
              </a:highlight>
              <a:latin typeface="Arial"/>
              <a:ea typeface="Arial"/>
              <a:cs typeface="Arial"/>
              <a:sym typeface="Arial"/>
            </a:endParaRPr>
          </a:p>
          <a:p>
            <a:pPr indent="0" lvl="0" marL="609600" marR="0" rtl="0" algn="l">
              <a:lnSpc>
                <a:spcPct val="150000"/>
              </a:lnSpc>
              <a:spcBef>
                <a:spcPts val="0"/>
              </a:spcBef>
              <a:spcAft>
                <a:spcPts val="0"/>
              </a:spcAft>
              <a:buClr>
                <a:srgbClr val="000000"/>
              </a:buClr>
              <a:buSzPts val="1600"/>
              <a:buFont typeface="Arial"/>
              <a:buNone/>
            </a:pPr>
            <a:r>
              <a:t/>
            </a:r>
            <a:endParaRPr b="0" i="0" sz="18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g1207e64b87c_0_2"/>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GEO-TREES</a:t>
            </a:r>
            <a:endParaRPr sz="5400"/>
          </a:p>
          <a:p>
            <a:pPr indent="0" lvl="0" marL="0" rtl="0" algn="l">
              <a:lnSpc>
                <a:spcPct val="90000"/>
              </a:lnSpc>
              <a:spcBef>
                <a:spcPts val="0"/>
              </a:spcBef>
              <a:spcAft>
                <a:spcPts val="0"/>
              </a:spcAft>
              <a:buClr>
                <a:schemeClr val="lt1"/>
              </a:buClr>
              <a:buSzPts val="8000"/>
              <a:buFont typeface="Arial"/>
              <a:buNone/>
            </a:pPr>
            <a:r>
              <a:rPr lang="en-GB" sz="5400"/>
              <a:t>Status</a:t>
            </a:r>
            <a:endParaRPr sz="5400"/>
          </a:p>
        </p:txBody>
      </p:sp>
      <p:sp>
        <p:nvSpPr>
          <p:cNvPr id="846" name="Google Shape;846;g1207e64b87c_0_2"/>
          <p:cNvSpPr/>
          <p:nvPr/>
        </p:nvSpPr>
        <p:spPr>
          <a:xfrm>
            <a:off x="7131275" y="3571275"/>
            <a:ext cx="4833000" cy="3869700"/>
          </a:xfrm>
          <a:prstGeom prst="rect">
            <a:avLst/>
          </a:prstGeom>
          <a:noFill/>
          <a:ln>
            <a:noFill/>
          </a:ln>
          <a:effectLst>
            <a:outerShdw rotWithShape="0" algn="bl" dir="3660000" dist="19050">
              <a:srgbClr val="000000"/>
            </a:outerShdw>
          </a:effectLst>
        </p:spPr>
        <p:txBody>
          <a:bodyPr anchorCtr="0" anchor="t" bIns="0" lIns="0" spcFirstLastPara="1" rIns="0" wrap="square" tIns="0">
            <a:noAutofit/>
          </a:bodyPr>
          <a:lstStyle/>
          <a:p>
            <a:pPr indent="0" lvl="0" marL="0" marR="0" rtl="0" algn="r">
              <a:lnSpc>
                <a:spcPct val="150000"/>
              </a:lnSpc>
              <a:spcBef>
                <a:spcPts val="0"/>
              </a:spcBef>
              <a:spcAft>
                <a:spcPts val="0"/>
              </a:spcAft>
              <a:buNone/>
            </a:pPr>
            <a:r>
              <a:t/>
            </a:r>
            <a:endParaRPr/>
          </a:p>
          <a:p>
            <a:pPr indent="0" lvl="0" marL="0" marR="0" rtl="0" algn="r">
              <a:lnSpc>
                <a:spcPct val="150000"/>
              </a:lnSpc>
              <a:spcBef>
                <a:spcPts val="0"/>
              </a:spcBef>
              <a:spcAft>
                <a:spcPts val="0"/>
              </a:spcAft>
              <a:buNone/>
            </a:pPr>
            <a:r>
              <a:rPr b="1" lang="en-GB" sz="2200">
                <a:solidFill>
                  <a:srgbClr val="6AA84F"/>
                </a:solidFill>
              </a:rPr>
              <a:t>Klaus Scipal</a:t>
            </a:r>
            <a:r>
              <a:rPr b="1" lang="en-GB" sz="2200">
                <a:solidFill>
                  <a:srgbClr val="6AA84F"/>
                </a:solidFill>
              </a:rPr>
              <a:t> (ESA)</a:t>
            </a:r>
            <a:br>
              <a:rPr b="1" lang="en-GB" sz="2200">
                <a:solidFill>
                  <a:srgbClr val="6AA84F"/>
                </a:solidFill>
              </a:rPr>
            </a:br>
            <a:r>
              <a:rPr b="1" lang="en-GB" sz="2200">
                <a:solidFill>
                  <a:srgbClr val="6AA84F"/>
                </a:solidFill>
              </a:rPr>
              <a:t>GEO-TREES Team</a:t>
            </a:r>
            <a:endParaRPr b="1" sz="2200">
              <a:solidFill>
                <a:srgbClr val="6AA84F"/>
              </a:solidFill>
            </a:endParaRPr>
          </a:p>
          <a:p>
            <a:pPr indent="0" lvl="0" marL="0" marR="0" rtl="0" algn="r">
              <a:lnSpc>
                <a:spcPct val="150000"/>
              </a:lnSpc>
              <a:spcBef>
                <a:spcPts val="0"/>
              </a:spcBef>
              <a:spcAft>
                <a:spcPts val="0"/>
              </a:spcAft>
              <a:buNone/>
            </a:pPr>
            <a:r>
              <a:rPr b="1" lang="en-GB" sz="2200">
                <a:solidFill>
                  <a:schemeClr val="accent1"/>
                </a:solidFill>
              </a:rPr>
              <a:t>Agenda item 2.4</a:t>
            </a:r>
            <a:endParaRPr/>
          </a:p>
          <a:p>
            <a:pPr indent="0" lvl="0" marL="0" marR="0" rtl="0" algn="r">
              <a:lnSpc>
                <a:spcPct val="150000"/>
              </a:lnSpc>
              <a:spcBef>
                <a:spcPts val="0"/>
              </a:spcBef>
              <a:spcAft>
                <a:spcPts val="0"/>
              </a:spcAft>
              <a:buNone/>
            </a:pPr>
            <a:r>
              <a:rPr b="1" lang="en-GB" sz="2200">
                <a:solidFill>
                  <a:schemeClr val="accent1"/>
                </a:solidFill>
              </a:rPr>
              <a:t>CEOS SIT-37</a:t>
            </a:r>
            <a:r>
              <a:rPr b="1" i="0" lang="en-GB" sz="2200" u="none" cap="none" strike="noStrike">
                <a:solidFill>
                  <a:schemeClr val="accent1"/>
                </a:solidFill>
                <a:latin typeface="Arial"/>
                <a:ea typeface="Arial"/>
                <a:cs typeface="Arial"/>
                <a:sym typeface="Arial"/>
              </a:rPr>
              <a:t> </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None/>
            </a:pPr>
            <a:r>
              <a:rPr b="1" i="0" lang="en-GB" sz="2200" u="none" cap="none" strike="noStrike">
                <a:solidFill>
                  <a:schemeClr val="accent1"/>
                </a:solidFill>
                <a:latin typeface="Arial"/>
                <a:ea typeface="Arial"/>
                <a:cs typeface="Arial"/>
                <a:sym typeface="Arial"/>
              </a:rPr>
              <a:t>Virtual Meeting</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None/>
            </a:pPr>
            <a:r>
              <a:rPr b="1" lang="en-GB" sz="2200">
                <a:solidFill>
                  <a:schemeClr val="accent1"/>
                </a:solidFill>
              </a:rPr>
              <a:t>29-31 March</a:t>
            </a:r>
            <a:r>
              <a:rPr b="1" i="0" lang="en-GB" sz="2200" u="none" cap="none" strike="noStrike">
                <a:solidFill>
                  <a:schemeClr val="accent1"/>
                </a:solidFill>
                <a:latin typeface="Arial"/>
                <a:ea typeface="Arial"/>
                <a:cs typeface="Arial"/>
                <a:sym typeface="Arial"/>
              </a:rPr>
              <a:t> 202</a:t>
            </a:r>
            <a:r>
              <a:rPr b="1" lang="en-GB" sz="2200">
                <a:solidFill>
                  <a:schemeClr val="accent1"/>
                </a:solidFill>
              </a:rPr>
              <a:t>2</a:t>
            </a:r>
            <a:endParaRPr b="1" i="0" sz="2200" u="none" cap="none" strike="noStrike">
              <a:solidFill>
                <a:schemeClr val="accent1"/>
              </a:solidFill>
              <a:latin typeface="Arial"/>
              <a:ea typeface="Arial"/>
              <a:cs typeface="Arial"/>
              <a:sym typeface="Arial"/>
            </a:endParaRPr>
          </a:p>
        </p:txBody>
      </p:sp>
      <p:grpSp>
        <p:nvGrpSpPr>
          <p:cNvPr id="847" name="Google Shape;847;g1207e64b87c_0_2"/>
          <p:cNvGrpSpPr/>
          <p:nvPr/>
        </p:nvGrpSpPr>
        <p:grpSpPr>
          <a:xfrm>
            <a:off x="5186650" y="1825000"/>
            <a:ext cx="6425375" cy="1238100"/>
            <a:chOff x="6548500" y="1144075"/>
            <a:chExt cx="6425375" cy="1238100"/>
          </a:xfrm>
        </p:grpSpPr>
        <p:sp>
          <p:nvSpPr>
            <p:cNvPr id="848" name="Google Shape;848;g1207e64b87c_0_2"/>
            <p:cNvSpPr/>
            <p:nvPr/>
          </p:nvSpPr>
          <p:spPr>
            <a:xfrm>
              <a:off x="6548500" y="1144075"/>
              <a:ext cx="1203900" cy="1238100"/>
            </a:xfrm>
            <a:prstGeom prst="star6">
              <a:avLst>
                <a:gd fmla="val 28868" name="adj"/>
                <a:gd fmla="val 115470" name="hf"/>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g1207e64b87c_0_2"/>
            <p:cNvSpPr txBox="1"/>
            <p:nvPr/>
          </p:nvSpPr>
          <p:spPr>
            <a:xfrm>
              <a:off x="6748275" y="1563025"/>
              <a:ext cx="622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5</a:t>
              </a:r>
              <a:r>
                <a:rPr b="1" lang="en-GB"/>
                <a:t> Mins</a:t>
              </a:r>
              <a:endParaRPr b="1"/>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pic>
        <p:nvPicPr>
          <p:cNvPr id="854" name="Google Shape;854;g11ec82655b6_2_394"/>
          <p:cNvPicPr preferRelativeResize="0"/>
          <p:nvPr/>
        </p:nvPicPr>
        <p:blipFill rotWithShape="1">
          <a:blip r:embed="rId3">
            <a:alphaModFix/>
          </a:blip>
          <a:srcRect b="0" l="0" r="0" t="0"/>
          <a:stretch/>
        </p:blipFill>
        <p:spPr>
          <a:xfrm>
            <a:off x="2827127" y="2179180"/>
            <a:ext cx="6415587" cy="3608767"/>
          </a:xfrm>
          <a:prstGeom prst="rect">
            <a:avLst/>
          </a:prstGeom>
          <a:noFill/>
          <a:ln>
            <a:noFill/>
          </a:ln>
        </p:spPr>
      </p:pic>
      <p:sp>
        <p:nvSpPr>
          <p:cNvPr id="855" name="Google Shape;855;g11ec82655b6_2_394"/>
          <p:cNvSpPr txBox="1"/>
          <p:nvPr>
            <p:ph idx="1" type="body"/>
          </p:nvPr>
        </p:nvSpPr>
        <p:spPr>
          <a:xfrm>
            <a:off x="791454" y="556738"/>
            <a:ext cx="10486936" cy="4680259"/>
          </a:xfrm>
          <a:prstGeom prst="rect">
            <a:avLst/>
          </a:prstGeom>
          <a:noFill/>
          <a:ln>
            <a:noFill/>
          </a:ln>
        </p:spPr>
        <p:txBody>
          <a:bodyPr anchorCtr="0" anchor="t" bIns="45700" lIns="91425" spcFirstLastPara="1" rIns="91425" wrap="square" tIns="45700">
            <a:normAutofit/>
          </a:bodyPr>
          <a:lstStyle/>
          <a:p>
            <a:pPr indent="0" lvl="0" marL="0" rtl="0" algn="ctr">
              <a:lnSpc>
                <a:spcPct val="119000"/>
              </a:lnSpc>
              <a:spcBef>
                <a:spcPts val="0"/>
              </a:spcBef>
              <a:spcAft>
                <a:spcPts val="0"/>
              </a:spcAft>
              <a:buClr>
                <a:schemeClr val="dk1"/>
              </a:buClr>
              <a:buSzPts val="2400"/>
              <a:buNone/>
            </a:pPr>
            <a:r>
              <a:rPr lang="en-GB" sz="2400">
                <a:solidFill>
                  <a:schemeClr val="dk2"/>
                </a:solidFill>
                <a:latin typeface="Arial"/>
                <a:ea typeface="Arial"/>
                <a:cs typeface="Arial"/>
                <a:sym typeface="Arial"/>
              </a:rPr>
              <a:t>Global Forest Biomass Reference System </a:t>
            </a:r>
            <a:endParaRPr sz="2400">
              <a:solidFill>
                <a:schemeClr val="dk2"/>
              </a:solidFill>
              <a:latin typeface="Arial"/>
              <a:ea typeface="Arial"/>
              <a:cs typeface="Arial"/>
              <a:sym typeface="Arial"/>
            </a:endParaRPr>
          </a:p>
          <a:p>
            <a:pPr indent="0" lvl="0" marL="0" rtl="0" algn="ctr">
              <a:lnSpc>
                <a:spcPct val="119000"/>
              </a:lnSpc>
              <a:spcBef>
                <a:spcPts val="480"/>
              </a:spcBef>
              <a:spcAft>
                <a:spcPts val="0"/>
              </a:spcAft>
              <a:buClr>
                <a:schemeClr val="dk1"/>
              </a:buClr>
              <a:buSzPts val="2400"/>
              <a:buNone/>
            </a:pPr>
            <a:r>
              <a:rPr lang="en-GB" sz="2400">
                <a:solidFill>
                  <a:schemeClr val="dk2"/>
                </a:solidFill>
                <a:latin typeface="Arial"/>
                <a:ea typeface="Arial"/>
                <a:cs typeface="Arial"/>
                <a:sym typeface="Arial"/>
              </a:rPr>
              <a:t>Equitable and sustainably-funded</a:t>
            </a:r>
            <a:r>
              <a:rPr lang="en-GB" sz="2400">
                <a:solidFill>
                  <a:schemeClr val="dk2"/>
                </a:solidFill>
              </a:rPr>
              <a:t> </a:t>
            </a:r>
            <a:r>
              <a:rPr lang="en-GB" sz="2400">
                <a:solidFill>
                  <a:schemeClr val="dk2"/>
                </a:solidFill>
                <a:latin typeface="Arial"/>
                <a:ea typeface="Arial"/>
                <a:cs typeface="Arial"/>
                <a:sym typeface="Arial"/>
              </a:rPr>
              <a:t>recurrent site-based measurements building on existing initiatives</a:t>
            </a:r>
            <a:endParaRPr sz="2400">
              <a:solidFill>
                <a:schemeClr val="dk2"/>
              </a:solidFill>
              <a:latin typeface="Arial"/>
              <a:ea typeface="Arial"/>
              <a:cs typeface="Arial"/>
              <a:sym typeface="Arial"/>
            </a:endParaRPr>
          </a:p>
          <a:p>
            <a:pPr indent="0" lvl="0" marL="0" rtl="0" algn="ctr">
              <a:lnSpc>
                <a:spcPct val="119000"/>
              </a:lnSpc>
              <a:spcBef>
                <a:spcPts val="480"/>
              </a:spcBef>
              <a:spcAft>
                <a:spcPts val="0"/>
              </a:spcAft>
              <a:buClr>
                <a:schemeClr val="dk1"/>
              </a:buClr>
              <a:buSzPts val="2400"/>
              <a:buNone/>
            </a:pPr>
            <a:r>
              <a:t/>
            </a:r>
            <a:endParaRPr sz="2400">
              <a:solidFill>
                <a:schemeClr val="dk2"/>
              </a:solidFill>
              <a:latin typeface="Arial"/>
              <a:ea typeface="Arial"/>
              <a:cs typeface="Arial"/>
              <a:sym typeface="Arial"/>
            </a:endParaRPr>
          </a:p>
        </p:txBody>
      </p:sp>
      <p:sp>
        <p:nvSpPr>
          <p:cNvPr id="856" name="Google Shape;856;g11ec82655b6_2_394"/>
          <p:cNvSpPr/>
          <p:nvPr/>
        </p:nvSpPr>
        <p:spPr>
          <a:xfrm>
            <a:off x="1945720" y="5931161"/>
            <a:ext cx="877869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GB" sz="1800" u="none" cap="none" strike="noStrike">
                <a:solidFill>
                  <a:schemeClr val="dk1"/>
                </a:solidFill>
                <a:latin typeface="Verdana"/>
                <a:ea typeface="Verdana"/>
                <a:cs typeface="Verdana"/>
                <a:sym typeface="Verdana"/>
              </a:rPr>
              <a:t>https://earthobservations.org/documents/gwp20_22/GEO-TREES.pdf</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pic>
        <p:nvPicPr>
          <p:cNvPr id="861" name="Google Shape;861;g11ec82655b6_2_458"/>
          <p:cNvPicPr preferRelativeResize="0"/>
          <p:nvPr/>
        </p:nvPicPr>
        <p:blipFill rotWithShape="1">
          <a:blip r:embed="rId3">
            <a:alphaModFix/>
          </a:blip>
          <a:srcRect b="0" l="0" r="0" t="0"/>
          <a:stretch/>
        </p:blipFill>
        <p:spPr>
          <a:xfrm rot="382779">
            <a:off x="9431631" y="1341573"/>
            <a:ext cx="2510962" cy="3409153"/>
          </a:xfrm>
          <a:prstGeom prst="rect">
            <a:avLst/>
          </a:prstGeom>
          <a:noFill/>
          <a:ln cap="flat" cmpd="sng" w="9525">
            <a:solidFill>
              <a:schemeClr val="dk1"/>
            </a:solidFill>
            <a:prstDash val="solid"/>
            <a:round/>
            <a:headEnd len="sm" w="sm" type="none"/>
            <a:tailEnd len="sm" w="sm" type="none"/>
          </a:ln>
        </p:spPr>
      </p:pic>
      <p:sp>
        <p:nvSpPr>
          <p:cNvPr id="862" name="Google Shape;862;g11ec82655b6_2_458"/>
          <p:cNvSpPr txBox="1"/>
          <p:nvPr/>
        </p:nvSpPr>
        <p:spPr>
          <a:xfrm>
            <a:off x="179954" y="196966"/>
            <a:ext cx="12158766" cy="101566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3000">
                <a:solidFill>
                  <a:srgbClr val="003249"/>
                </a:solidFill>
              </a:rPr>
              <a:t>Reference Site Requirements</a:t>
            </a:r>
            <a:endParaRPr/>
          </a:p>
          <a:p>
            <a:pPr indent="0" lvl="0" marL="0" marR="0" rtl="0" algn="l">
              <a:spcBef>
                <a:spcPts val="0"/>
              </a:spcBef>
              <a:spcAft>
                <a:spcPts val="0"/>
              </a:spcAft>
              <a:buNone/>
            </a:pPr>
            <a:r>
              <a:t/>
            </a:r>
            <a:endParaRPr b="1" sz="3000">
              <a:solidFill>
                <a:srgbClr val="003249"/>
              </a:solidFill>
              <a:latin typeface="Arial"/>
              <a:ea typeface="Arial"/>
              <a:cs typeface="Arial"/>
              <a:sym typeface="Arial"/>
            </a:endParaRPr>
          </a:p>
        </p:txBody>
      </p:sp>
      <p:sp>
        <p:nvSpPr>
          <p:cNvPr id="863" name="Google Shape;863;g11ec82655b6_2_458"/>
          <p:cNvSpPr/>
          <p:nvPr/>
        </p:nvSpPr>
        <p:spPr>
          <a:xfrm>
            <a:off x="504002" y="5317000"/>
            <a:ext cx="8640300" cy="11079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100">
                <a:solidFill>
                  <a:schemeClr val="dk1"/>
                </a:solidFill>
                <a:latin typeface="Verdana"/>
                <a:ea typeface="Verdana"/>
                <a:cs typeface="Verdana"/>
                <a:sym typeface="Verdana"/>
              </a:rPr>
              <a:t>Recommendations for all data collections</a:t>
            </a:r>
            <a:endParaRPr/>
          </a:p>
          <a:p>
            <a:pPr indent="-285750" lvl="0" marL="285750" marR="0" rtl="0" algn="l">
              <a:spcBef>
                <a:spcPts val="0"/>
              </a:spcBef>
              <a:spcAft>
                <a:spcPts val="0"/>
              </a:spcAft>
              <a:buClr>
                <a:schemeClr val="dk1"/>
              </a:buClr>
              <a:buSzPts val="1100"/>
              <a:buFont typeface="Arial"/>
              <a:buChar char="•"/>
            </a:pPr>
            <a:r>
              <a:rPr lang="en-GB" sz="1100">
                <a:solidFill>
                  <a:schemeClr val="dk1"/>
                </a:solidFill>
                <a:latin typeface="Verdana"/>
                <a:ea typeface="Verdana"/>
                <a:cs typeface="Verdana"/>
                <a:sym typeface="Verdana"/>
              </a:rPr>
              <a:t>Data should be fair, to engage and support contributors</a:t>
            </a:r>
            <a:r>
              <a:rPr b="1" lang="en-GB" sz="1100">
                <a:solidFill>
                  <a:schemeClr val="dk1"/>
                </a:solidFill>
                <a:latin typeface="Verdana"/>
                <a:ea typeface="Verdana"/>
                <a:cs typeface="Verdana"/>
                <a:sym typeface="Verdana"/>
              </a:rPr>
              <a:t> </a:t>
            </a:r>
            <a:r>
              <a:rPr lang="en-GB" sz="1100">
                <a:solidFill>
                  <a:schemeClr val="dk1"/>
                </a:solidFill>
                <a:latin typeface="Verdana"/>
                <a:ea typeface="Verdana"/>
                <a:cs typeface="Verdana"/>
                <a:sym typeface="Verdana"/>
              </a:rPr>
              <a:t>based on mutual respect and deliver mutual benefits, </a:t>
            </a:r>
            <a:endParaRPr b="1" sz="1100">
              <a:solidFill>
                <a:schemeClr val="dk1"/>
              </a:solidFill>
              <a:latin typeface="Verdana"/>
              <a:ea typeface="Verdana"/>
              <a:cs typeface="Verdana"/>
              <a:sym typeface="Verdana"/>
            </a:endParaRPr>
          </a:p>
          <a:p>
            <a:pPr indent="-285750" lvl="0" marL="285750" marR="0" rtl="0" algn="l">
              <a:spcBef>
                <a:spcPts val="0"/>
              </a:spcBef>
              <a:spcAft>
                <a:spcPts val="0"/>
              </a:spcAft>
              <a:buClr>
                <a:schemeClr val="dk1"/>
              </a:buClr>
              <a:buSzPts val="1100"/>
              <a:buFont typeface="Arial"/>
              <a:buChar char="•"/>
            </a:pPr>
            <a:r>
              <a:rPr lang="en-GB" sz="1100">
                <a:solidFill>
                  <a:schemeClr val="dk1"/>
                </a:solidFill>
                <a:latin typeface="Verdana"/>
                <a:ea typeface="Verdana"/>
                <a:cs typeface="Verdana"/>
                <a:sym typeface="Verdana"/>
              </a:rPr>
              <a:t>Data should be open, to allow for transparent and reproducible remote sensing product validation</a:t>
            </a:r>
            <a:endParaRPr/>
          </a:p>
          <a:p>
            <a:pPr indent="-285750" lvl="0" marL="285750" marR="0" rtl="0" algn="l">
              <a:spcBef>
                <a:spcPts val="0"/>
              </a:spcBef>
              <a:spcAft>
                <a:spcPts val="0"/>
              </a:spcAft>
              <a:buClr>
                <a:schemeClr val="dk1"/>
              </a:buClr>
              <a:buSzPts val="1100"/>
              <a:buFont typeface="Arial"/>
              <a:buChar char="•"/>
            </a:pPr>
            <a:r>
              <a:rPr lang="en-GB" sz="1100">
                <a:solidFill>
                  <a:schemeClr val="dk1"/>
                </a:solidFill>
                <a:latin typeface="Verdana"/>
                <a:ea typeface="Verdana"/>
                <a:cs typeface="Verdana"/>
                <a:sym typeface="Verdana"/>
              </a:rPr>
              <a:t>Data should be acquired in collaboration with long-term field plot networks and local partners wherever possible to increase data consistency, longevity and capacity building</a:t>
            </a:r>
            <a:endParaRPr/>
          </a:p>
          <a:p>
            <a:pPr indent="-285750" lvl="0" marL="285750" marR="0" rtl="0" algn="l">
              <a:spcBef>
                <a:spcPts val="0"/>
              </a:spcBef>
              <a:spcAft>
                <a:spcPts val="0"/>
              </a:spcAft>
              <a:buClr>
                <a:schemeClr val="dk1"/>
              </a:buClr>
              <a:buSzPts val="1100"/>
              <a:buFont typeface="Arial"/>
              <a:buChar char="•"/>
            </a:pPr>
            <a:r>
              <a:rPr lang="en-GB" sz="1100">
                <a:solidFill>
                  <a:schemeClr val="dk1"/>
                </a:solidFill>
                <a:latin typeface="Verdana"/>
                <a:ea typeface="Verdana"/>
                <a:cs typeface="Verdana"/>
                <a:sym typeface="Verdana"/>
              </a:rPr>
              <a:t>Repeated every  ~5 years of when disturbance detected</a:t>
            </a:r>
            <a:endParaRPr sz="1100">
              <a:solidFill>
                <a:schemeClr val="dk1"/>
              </a:solidFill>
              <a:latin typeface="Verdana"/>
              <a:ea typeface="Verdana"/>
              <a:cs typeface="Verdana"/>
              <a:sym typeface="Verdana"/>
            </a:endParaRPr>
          </a:p>
        </p:txBody>
      </p:sp>
      <p:sp>
        <p:nvSpPr>
          <p:cNvPr id="864" name="Google Shape;864;g11ec82655b6_2_458"/>
          <p:cNvSpPr/>
          <p:nvPr/>
        </p:nvSpPr>
        <p:spPr>
          <a:xfrm>
            <a:off x="504000" y="2685375"/>
            <a:ext cx="6551700" cy="1107900"/>
          </a:xfrm>
          <a:prstGeom prst="rect">
            <a:avLst/>
          </a:prstGeom>
          <a:solidFill>
            <a:schemeClr val="accent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100">
                <a:solidFill>
                  <a:srgbClr val="0070C0"/>
                </a:solidFill>
                <a:latin typeface="Verdana"/>
                <a:ea typeface="Verdana"/>
                <a:cs typeface="Verdana"/>
                <a:sym typeface="Verdana"/>
              </a:rPr>
              <a:t>Airborne Lidar Specs</a:t>
            </a:r>
            <a:endParaRPr/>
          </a:p>
          <a:p>
            <a:pPr indent="-285750" lvl="0" marL="285750" marR="0" rtl="0" algn="l">
              <a:spcBef>
                <a:spcPts val="0"/>
              </a:spcBef>
              <a:spcAft>
                <a:spcPts val="0"/>
              </a:spcAft>
              <a:buClr>
                <a:schemeClr val="dk1"/>
              </a:buClr>
              <a:buSzPts val="1100"/>
              <a:buFont typeface="Arial"/>
              <a:buChar char="•"/>
            </a:pPr>
            <a:r>
              <a:rPr lang="en-GB" sz="1100">
                <a:solidFill>
                  <a:schemeClr val="dk1"/>
                </a:solidFill>
                <a:latin typeface="Verdana"/>
                <a:ea typeface="Verdana"/>
                <a:cs typeface="Verdana"/>
                <a:sym typeface="Verdana"/>
              </a:rPr>
              <a:t>Minimum 4 shots /m</a:t>
            </a:r>
            <a:r>
              <a:rPr baseline="30000" lang="en-GB" sz="1100">
                <a:solidFill>
                  <a:schemeClr val="dk1"/>
                </a:solidFill>
                <a:latin typeface="Verdana"/>
                <a:ea typeface="Verdana"/>
                <a:cs typeface="Verdana"/>
                <a:sym typeface="Verdana"/>
              </a:rPr>
              <a:t>2</a:t>
            </a:r>
            <a:endParaRPr/>
          </a:p>
          <a:p>
            <a:pPr indent="-285750" lvl="0" marL="285750" marR="0" rtl="0" algn="l">
              <a:spcBef>
                <a:spcPts val="0"/>
              </a:spcBef>
              <a:spcAft>
                <a:spcPts val="0"/>
              </a:spcAft>
              <a:buClr>
                <a:schemeClr val="dk1"/>
              </a:buClr>
              <a:buSzPts val="1100"/>
              <a:buFont typeface="Arial"/>
              <a:buChar char="•"/>
            </a:pPr>
            <a:r>
              <a:rPr lang="en-GB" sz="1100">
                <a:solidFill>
                  <a:schemeClr val="dk1"/>
                </a:solidFill>
                <a:latin typeface="Verdana"/>
                <a:ea typeface="Verdana"/>
                <a:cs typeface="Verdana"/>
                <a:sym typeface="Verdana"/>
              </a:rPr>
              <a:t>Preferably acquired in same season as field plots</a:t>
            </a:r>
            <a:endParaRPr/>
          </a:p>
          <a:p>
            <a:pPr indent="-285750" lvl="0" marL="285750" marR="0" rtl="0" algn="l">
              <a:spcBef>
                <a:spcPts val="0"/>
              </a:spcBef>
              <a:spcAft>
                <a:spcPts val="0"/>
              </a:spcAft>
              <a:buClr>
                <a:schemeClr val="dk1"/>
              </a:buClr>
              <a:buSzPts val="1100"/>
              <a:buFont typeface="Arial"/>
              <a:buChar char="•"/>
            </a:pPr>
            <a:r>
              <a:rPr lang="en-GB" sz="1100">
                <a:solidFill>
                  <a:schemeClr val="dk1"/>
                </a:solidFill>
                <a:latin typeface="Verdana"/>
                <a:ea typeface="Verdana"/>
                <a:cs typeface="Verdana"/>
                <a:sym typeface="Verdana"/>
              </a:rPr>
              <a:t>Acquired within ~2 years of field acquisition</a:t>
            </a:r>
            <a:endParaRPr/>
          </a:p>
          <a:p>
            <a:pPr indent="-285750" lvl="0" marL="285750" marR="0" rtl="0" algn="l">
              <a:spcBef>
                <a:spcPts val="0"/>
              </a:spcBef>
              <a:spcAft>
                <a:spcPts val="0"/>
              </a:spcAft>
              <a:buClr>
                <a:schemeClr val="dk1"/>
              </a:buClr>
              <a:buSzPts val="1100"/>
              <a:buFont typeface="Arial"/>
              <a:buChar char="•"/>
            </a:pPr>
            <a:r>
              <a:rPr lang="en-GB" sz="1100">
                <a:solidFill>
                  <a:schemeClr val="dk1"/>
                </a:solidFill>
                <a:latin typeface="Verdana"/>
                <a:ea typeface="Verdana"/>
                <a:cs typeface="Verdana"/>
                <a:sym typeface="Verdana"/>
              </a:rPr>
              <a:t>Area min ~3x3 km (but less OK if using drone)</a:t>
            </a:r>
            <a:endParaRPr/>
          </a:p>
          <a:p>
            <a:pPr indent="-285750" lvl="0" marL="285750" marR="0" rtl="0" algn="l">
              <a:spcBef>
                <a:spcPts val="0"/>
              </a:spcBef>
              <a:spcAft>
                <a:spcPts val="0"/>
              </a:spcAft>
              <a:buClr>
                <a:schemeClr val="dk1"/>
              </a:buClr>
              <a:buSzPts val="1100"/>
              <a:buFont typeface="Arial"/>
              <a:buChar char="•"/>
            </a:pPr>
            <a:r>
              <a:rPr lang="en-GB" sz="1100">
                <a:solidFill>
                  <a:schemeClr val="dk1"/>
                </a:solidFill>
                <a:latin typeface="Verdana"/>
                <a:ea typeface="Verdana"/>
                <a:cs typeface="Verdana"/>
                <a:sym typeface="Verdana"/>
              </a:rPr>
              <a:t>Covers plots + local environmental, land history, and forest and structure gradients</a:t>
            </a:r>
            <a:endParaRPr sz="1100">
              <a:solidFill>
                <a:schemeClr val="dk1"/>
              </a:solidFill>
              <a:latin typeface="Verdana"/>
              <a:ea typeface="Verdana"/>
              <a:cs typeface="Verdana"/>
              <a:sym typeface="Verdana"/>
            </a:endParaRPr>
          </a:p>
        </p:txBody>
      </p:sp>
      <p:sp>
        <p:nvSpPr>
          <p:cNvPr id="865" name="Google Shape;865;g11ec82655b6_2_458"/>
          <p:cNvSpPr/>
          <p:nvPr/>
        </p:nvSpPr>
        <p:spPr>
          <a:xfrm>
            <a:off x="504000" y="915200"/>
            <a:ext cx="6551700" cy="1615800"/>
          </a:xfrm>
          <a:prstGeom prst="rect">
            <a:avLst/>
          </a:prstGeom>
          <a:solidFill>
            <a:srgbClr val="D4AF3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100">
                <a:solidFill>
                  <a:srgbClr val="A67600"/>
                </a:solidFill>
                <a:latin typeface="Verdana"/>
                <a:ea typeface="Verdana"/>
                <a:cs typeface="Verdana"/>
                <a:sym typeface="Verdana"/>
              </a:rPr>
              <a:t>Field Plot Specs</a:t>
            </a:r>
            <a:endParaRPr/>
          </a:p>
          <a:p>
            <a:pPr indent="-285750" lvl="0" marL="285750" marR="0" rtl="0" algn="l">
              <a:spcBef>
                <a:spcPts val="0"/>
              </a:spcBef>
              <a:spcAft>
                <a:spcPts val="0"/>
              </a:spcAft>
              <a:buClr>
                <a:schemeClr val="dk1"/>
              </a:buClr>
              <a:buSzPts val="1100"/>
              <a:buFont typeface="Arial"/>
              <a:buChar char="•"/>
            </a:pPr>
            <a:r>
              <a:rPr lang="en-GB" sz="1100">
                <a:solidFill>
                  <a:schemeClr val="dk1"/>
                </a:solidFill>
                <a:latin typeface="Verdana"/>
                <a:ea typeface="Verdana"/>
                <a:cs typeface="Verdana"/>
                <a:sym typeface="Verdana"/>
              </a:rPr>
              <a:t>Preferably square (⟹ easier to link to gridded products)</a:t>
            </a:r>
            <a:endParaRPr/>
          </a:p>
          <a:p>
            <a:pPr indent="-285750" lvl="0" marL="285750" marR="0" rtl="0" algn="l">
              <a:spcBef>
                <a:spcPts val="0"/>
              </a:spcBef>
              <a:spcAft>
                <a:spcPts val="0"/>
              </a:spcAft>
              <a:buClr>
                <a:schemeClr val="dk1"/>
              </a:buClr>
              <a:buSzPts val="1100"/>
              <a:buFont typeface="Arial"/>
              <a:buChar char="•"/>
            </a:pPr>
            <a:r>
              <a:rPr lang="en-GB" sz="1100">
                <a:solidFill>
                  <a:schemeClr val="dk1"/>
                </a:solidFill>
                <a:latin typeface="Verdana"/>
                <a:ea typeface="Verdana"/>
                <a:cs typeface="Verdana"/>
                <a:sym typeface="Verdana"/>
              </a:rPr>
              <a:t>Min plot size of 1 ha in tropics (⟹ minimizes edge effects)</a:t>
            </a:r>
            <a:endParaRPr/>
          </a:p>
          <a:p>
            <a:pPr indent="-285750" lvl="0" marL="285750" marR="0" rtl="0" algn="l">
              <a:spcBef>
                <a:spcPts val="0"/>
              </a:spcBef>
              <a:spcAft>
                <a:spcPts val="0"/>
              </a:spcAft>
              <a:buClr>
                <a:schemeClr val="dk1"/>
              </a:buClr>
              <a:buSzPts val="1100"/>
              <a:buFont typeface="Arial"/>
              <a:buChar char="•"/>
            </a:pPr>
            <a:r>
              <a:rPr lang="en-GB" sz="1100">
                <a:solidFill>
                  <a:schemeClr val="dk1"/>
                </a:solidFill>
                <a:latin typeface="Verdana"/>
                <a:ea typeface="Verdana"/>
                <a:cs typeface="Verdana"/>
                <a:sym typeface="Verdana"/>
              </a:rPr>
              <a:t>Permanent, well geopositioned,  tagged, and identified</a:t>
            </a:r>
            <a:endParaRPr/>
          </a:p>
          <a:p>
            <a:pPr indent="-285750" lvl="0" marL="285750" marR="0" rtl="0" algn="l">
              <a:spcBef>
                <a:spcPts val="0"/>
              </a:spcBef>
              <a:spcAft>
                <a:spcPts val="0"/>
              </a:spcAft>
              <a:buClr>
                <a:schemeClr val="dk1"/>
              </a:buClr>
              <a:buSzPts val="1100"/>
              <a:buFont typeface="Arial"/>
              <a:buChar char="•"/>
            </a:pPr>
            <a:r>
              <a:rPr lang="en-GB" sz="1100">
                <a:solidFill>
                  <a:schemeClr val="dk1"/>
                </a:solidFill>
                <a:latin typeface="Verdana"/>
                <a:ea typeface="Verdana"/>
                <a:cs typeface="Verdana"/>
                <a:sym typeface="Verdana"/>
              </a:rPr>
              <a:t>Stem-mapped where possible</a:t>
            </a:r>
            <a:endParaRPr/>
          </a:p>
          <a:p>
            <a:pPr indent="-285750" lvl="0" marL="285750" marR="0" rtl="0" algn="l">
              <a:spcBef>
                <a:spcPts val="0"/>
              </a:spcBef>
              <a:spcAft>
                <a:spcPts val="0"/>
              </a:spcAft>
              <a:buClr>
                <a:schemeClr val="dk1"/>
              </a:buClr>
              <a:buSzPts val="1100"/>
              <a:buFont typeface="Arial"/>
              <a:buChar char="•"/>
            </a:pPr>
            <a:r>
              <a:rPr lang="en-GB" sz="1100">
                <a:solidFill>
                  <a:schemeClr val="dk1"/>
                </a:solidFill>
                <a:latin typeface="Verdana"/>
                <a:ea typeface="Verdana"/>
                <a:cs typeface="Verdana"/>
                <a:sym typeface="Verdana"/>
              </a:rPr>
              <a:t>Smaller than 0.25 ha in temperate and boreal OK provided airborne lidar</a:t>
            </a:r>
            <a:endParaRPr b="1" sz="1100">
              <a:solidFill>
                <a:schemeClr val="accent1"/>
              </a:solidFill>
              <a:latin typeface="Verdana"/>
              <a:ea typeface="Verdana"/>
              <a:cs typeface="Verdana"/>
              <a:sym typeface="Verdana"/>
            </a:endParaRPr>
          </a:p>
          <a:p>
            <a:pPr indent="0" lvl="0" marL="0" marR="0" rtl="0" algn="l">
              <a:spcBef>
                <a:spcPts val="0"/>
              </a:spcBef>
              <a:spcAft>
                <a:spcPts val="0"/>
              </a:spcAft>
              <a:buNone/>
            </a:pPr>
            <a:r>
              <a:rPr b="1" lang="en-GB" sz="1100">
                <a:solidFill>
                  <a:srgbClr val="A67600"/>
                </a:solidFill>
                <a:latin typeface="Verdana"/>
                <a:ea typeface="Verdana"/>
                <a:cs typeface="Verdana"/>
                <a:sym typeface="Verdana"/>
              </a:rPr>
              <a:t>Spatial Distribution of Field Plots</a:t>
            </a:r>
            <a:endParaRPr/>
          </a:p>
          <a:p>
            <a:pPr indent="-285750" lvl="0" marL="285750" marR="0" rtl="0" algn="l">
              <a:spcBef>
                <a:spcPts val="0"/>
              </a:spcBef>
              <a:spcAft>
                <a:spcPts val="0"/>
              </a:spcAft>
              <a:buClr>
                <a:schemeClr val="dk1"/>
              </a:buClr>
              <a:buSzPts val="1100"/>
              <a:buFont typeface="Arial"/>
              <a:buChar char="•"/>
            </a:pPr>
            <a:r>
              <a:rPr lang="en-GB" sz="1100">
                <a:solidFill>
                  <a:schemeClr val="dk1"/>
                </a:solidFill>
                <a:latin typeface="Verdana"/>
                <a:ea typeface="Verdana"/>
                <a:cs typeface="Verdana"/>
                <a:sym typeface="Verdana"/>
              </a:rPr>
              <a:t>Covering gradients sampled by airborne lidar (e.g. topography, biomass range, etc.)</a:t>
            </a:r>
            <a:endParaRPr/>
          </a:p>
          <a:p>
            <a:pPr indent="-285750" lvl="0" marL="285750" marR="0" rtl="0" algn="l">
              <a:spcBef>
                <a:spcPts val="0"/>
              </a:spcBef>
              <a:spcAft>
                <a:spcPts val="0"/>
              </a:spcAft>
              <a:buClr>
                <a:schemeClr val="dk1"/>
              </a:buClr>
              <a:buSzPts val="1100"/>
              <a:buFont typeface="Arial"/>
              <a:buChar char="•"/>
            </a:pPr>
            <a:r>
              <a:rPr lang="en-GB" sz="1100">
                <a:solidFill>
                  <a:schemeClr val="dk1"/>
                </a:solidFill>
                <a:latin typeface="Verdana"/>
                <a:ea typeface="Verdana"/>
                <a:cs typeface="Verdana"/>
                <a:sym typeface="Verdana"/>
              </a:rPr>
              <a:t>Sufficient number to train a lidar model (10-30 plots)</a:t>
            </a:r>
            <a:r>
              <a:rPr b="1" lang="en-GB" sz="1100">
                <a:solidFill>
                  <a:srgbClr val="FF0000"/>
                </a:solidFill>
                <a:latin typeface="Verdana"/>
                <a:ea typeface="Verdana"/>
                <a:cs typeface="Verdana"/>
                <a:sym typeface="Verdana"/>
              </a:rPr>
              <a:t> </a:t>
            </a:r>
            <a:endParaRPr/>
          </a:p>
        </p:txBody>
      </p:sp>
      <p:sp>
        <p:nvSpPr>
          <p:cNvPr id="866" name="Google Shape;866;g11ec82655b6_2_458"/>
          <p:cNvSpPr/>
          <p:nvPr/>
        </p:nvSpPr>
        <p:spPr>
          <a:xfrm>
            <a:off x="504000" y="3916438"/>
            <a:ext cx="6551700" cy="1277400"/>
          </a:xfrm>
          <a:prstGeom prst="rect">
            <a:avLst/>
          </a:prstGeom>
          <a:solidFill>
            <a:srgbClr val="92D05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100">
                <a:solidFill>
                  <a:srgbClr val="416F4A"/>
                </a:solidFill>
                <a:latin typeface="Verdana"/>
                <a:ea typeface="Verdana"/>
                <a:cs typeface="Verdana"/>
                <a:sym typeface="Verdana"/>
              </a:rPr>
              <a:t>Terrestrial Lidar Specs</a:t>
            </a:r>
            <a:endParaRPr/>
          </a:p>
          <a:p>
            <a:pPr indent="-285750" lvl="0" marL="285750" marR="0" rtl="0" algn="l">
              <a:spcBef>
                <a:spcPts val="0"/>
              </a:spcBef>
              <a:spcAft>
                <a:spcPts val="0"/>
              </a:spcAft>
              <a:buClr>
                <a:schemeClr val="dk1"/>
              </a:buClr>
              <a:buSzPts val="1100"/>
              <a:buFont typeface="Arial"/>
              <a:buChar char="•"/>
            </a:pPr>
            <a:r>
              <a:rPr lang="en-GB" sz="1100">
                <a:solidFill>
                  <a:schemeClr val="dk1"/>
                </a:solidFill>
                <a:latin typeface="Verdana"/>
                <a:ea typeface="Verdana"/>
                <a:cs typeface="Verdana"/>
                <a:sym typeface="Verdana"/>
              </a:rPr>
              <a:t>Sample in existing long-term plots</a:t>
            </a:r>
            <a:endParaRPr/>
          </a:p>
          <a:p>
            <a:pPr indent="-285750" lvl="0" marL="285750" marR="0" rtl="0" algn="l">
              <a:spcBef>
                <a:spcPts val="0"/>
              </a:spcBef>
              <a:spcAft>
                <a:spcPts val="0"/>
              </a:spcAft>
              <a:buClr>
                <a:schemeClr val="dk1"/>
              </a:buClr>
              <a:buSzPts val="1100"/>
              <a:buFont typeface="Arial"/>
              <a:buChar char="•"/>
            </a:pPr>
            <a:r>
              <a:rPr lang="en-GB" sz="1100">
                <a:solidFill>
                  <a:schemeClr val="dk1"/>
                </a:solidFill>
                <a:latin typeface="Verdana"/>
                <a:ea typeface="Verdana"/>
                <a:cs typeface="Verdana"/>
                <a:sym typeface="Verdana"/>
              </a:rPr>
              <a:t>1 ha plots preferable</a:t>
            </a:r>
            <a:endParaRPr/>
          </a:p>
          <a:p>
            <a:pPr indent="-285750" lvl="0" marL="285750" marR="0" rtl="0" algn="l">
              <a:spcBef>
                <a:spcPts val="0"/>
              </a:spcBef>
              <a:spcAft>
                <a:spcPts val="0"/>
              </a:spcAft>
              <a:buClr>
                <a:schemeClr val="dk1"/>
              </a:buClr>
              <a:buSzPts val="1100"/>
              <a:buFont typeface="Arial"/>
              <a:buChar char="•"/>
            </a:pPr>
            <a:r>
              <a:rPr lang="en-GB" sz="1100">
                <a:solidFill>
                  <a:schemeClr val="dk1"/>
                </a:solidFill>
                <a:latin typeface="Verdana"/>
                <a:ea typeface="Verdana"/>
                <a:cs typeface="Verdana"/>
                <a:sym typeface="Verdana"/>
              </a:rPr>
              <a:t>Grid pattern </a:t>
            </a:r>
            <a:endParaRPr/>
          </a:p>
          <a:p>
            <a:pPr indent="-285750" lvl="0" marL="285750" marR="0" rtl="0" algn="l">
              <a:spcBef>
                <a:spcPts val="0"/>
              </a:spcBef>
              <a:spcAft>
                <a:spcPts val="0"/>
              </a:spcAft>
              <a:buClr>
                <a:schemeClr val="dk1"/>
              </a:buClr>
              <a:buSzPts val="1100"/>
              <a:buFont typeface="Arial"/>
              <a:buChar char="•"/>
            </a:pPr>
            <a:r>
              <a:rPr lang="en-GB" sz="1100">
                <a:solidFill>
                  <a:schemeClr val="dk1"/>
                </a:solidFill>
                <a:latin typeface="Verdana"/>
                <a:ea typeface="Verdana"/>
                <a:cs typeface="Verdana"/>
                <a:sym typeface="Verdana"/>
              </a:rPr>
              <a:t>Spacing 10 m in dense areas, 20 m in open areas, or whatever yields consistent sampling and minimizes occlusion</a:t>
            </a:r>
            <a:endParaRPr/>
          </a:p>
          <a:p>
            <a:pPr indent="-285750" lvl="0" marL="285750" marR="0" rtl="0" algn="l">
              <a:spcBef>
                <a:spcPts val="0"/>
              </a:spcBef>
              <a:spcAft>
                <a:spcPts val="0"/>
              </a:spcAft>
              <a:buClr>
                <a:schemeClr val="dk1"/>
              </a:buClr>
              <a:buSzPts val="1100"/>
              <a:buFont typeface="Arial"/>
              <a:buChar char="•"/>
            </a:pPr>
            <a:r>
              <a:rPr lang="en-GB" sz="1100">
                <a:solidFill>
                  <a:schemeClr val="dk1"/>
                </a:solidFill>
                <a:latin typeface="Verdana"/>
                <a:ea typeface="Verdana"/>
                <a:cs typeface="Verdana"/>
                <a:sym typeface="Verdana"/>
              </a:rPr>
              <a:t>Instrument must have ability to range to tallest trees (e.g. Riegl vz400 or greater)</a:t>
            </a:r>
            <a:endParaRPr sz="1100">
              <a:solidFill>
                <a:schemeClr val="dk1"/>
              </a:solidFill>
              <a:latin typeface="Verdana"/>
              <a:ea typeface="Verdana"/>
              <a:cs typeface="Verdana"/>
              <a:sym typeface="Verdana"/>
            </a:endParaRPr>
          </a:p>
        </p:txBody>
      </p:sp>
      <p:pic>
        <p:nvPicPr>
          <p:cNvPr id="867" name="Google Shape;867;g11ec82655b6_2_458"/>
          <p:cNvPicPr preferRelativeResize="0"/>
          <p:nvPr/>
        </p:nvPicPr>
        <p:blipFill rotWithShape="1">
          <a:blip r:embed="rId4">
            <a:alphaModFix/>
          </a:blip>
          <a:srcRect b="0" l="0" r="0" t="0"/>
          <a:stretch/>
        </p:blipFill>
        <p:spPr>
          <a:xfrm>
            <a:off x="7161523" y="909686"/>
            <a:ext cx="1982657" cy="1626836"/>
          </a:xfrm>
          <a:prstGeom prst="rect">
            <a:avLst/>
          </a:prstGeom>
          <a:noFill/>
          <a:ln>
            <a:noFill/>
          </a:ln>
        </p:spPr>
      </p:pic>
      <p:pic>
        <p:nvPicPr>
          <p:cNvPr id="868" name="Google Shape;868;g11ec82655b6_2_458"/>
          <p:cNvPicPr preferRelativeResize="0"/>
          <p:nvPr/>
        </p:nvPicPr>
        <p:blipFill rotWithShape="1">
          <a:blip r:embed="rId5">
            <a:alphaModFix/>
          </a:blip>
          <a:srcRect b="0" l="0" r="0" t="0"/>
          <a:stretch/>
        </p:blipFill>
        <p:spPr>
          <a:xfrm>
            <a:off x="7161523" y="2678899"/>
            <a:ext cx="1982658" cy="1107996"/>
          </a:xfrm>
          <a:prstGeom prst="rect">
            <a:avLst/>
          </a:prstGeom>
          <a:noFill/>
          <a:ln>
            <a:noFill/>
          </a:ln>
        </p:spPr>
      </p:pic>
      <p:pic>
        <p:nvPicPr>
          <p:cNvPr id="869" name="Google Shape;869;g11ec82655b6_2_458"/>
          <p:cNvPicPr preferRelativeResize="0"/>
          <p:nvPr/>
        </p:nvPicPr>
        <p:blipFill rotWithShape="1">
          <a:blip r:embed="rId6">
            <a:alphaModFix/>
          </a:blip>
          <a:srcRect b="0" l="0" r="0" t="0"/>
          <a:stretch/>
        </p:blipFill>
        <p:spPr>
          <a:xfrm>
            <a:off x="7161523" y="3929278"/>
            <a:ext cx="1982657" cy="1277273"/>
          </a:xfrm>
          <a:prstGeom prst="rect">
            <a:avLst/>
          </a:prstGeom>
          <a:noFill/>
          <a:ln>
            <a:noFill/>
          </a:ln>
        </p:spPr>
      </p:pic>
      <p:sp>
        <p:nvSpPr>
          <p:cNvPr id="870" name="Google Shape;870;g11ec82655b6_2_458"/>
          <p:cNvSpPr txBox="1"/>
          <p:nvPr/>
        </p:nvSpPr>
        <p:spPr>
          <a:xfrm rot="344798">
            <a:off x="9216020" y="4742955"/>
            <a:ext cx="2942186" cy="55418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t>CEOS LPV Cal/Val Best Practices Protocol for Above Ground Biomass</a:t>
            </a:r>
            <a:endParaRPr sz="1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3"/>
          <p:cNvSpPr txBox="1"/>
          <p:nvPr/>
        </p:nvSpPr>
        <p:spPr>
          <a:xfrm>
            <a:off x="94020" y="103248"/>
            <a:ext cx="8668512"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4400">
                <a:solidFill>
                  <a:schemeClr val="lt1"/>
                </a:solidFill>
              </a:rPr>
              <a:t>Session objectives &amp; decisions</a:t>
            </a:r>
            <a:endParaRPr/>
          </a:p>
        </p:txBody>
      </p:sp>
      <p:sp>
        <p:nvSpPr>
          <p:cNvPr id="601" name="Google Shape;601;p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Arial"/>
                <a:ea typeface="Arial"/>
                <a:cs typeface="Arial"/>
                <a:sym typeface="Arial"/>
              </a:rPr>
              <a:t>Slide </a:t>
            </a:r>
            <a:fld id="{00000000-1234-1234-1234-123412341234}" type="slidenum">
              <a:rPr b="1" lang="en-GB"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602" name="Google Shape;602;p3"/>
          <p:cNvSpPr txBox="1"/>
          <p:nvPr/>
        </p:nvSpPr>
        <p:spPr>
          <a:xfrm>
            <a:off x="357105" y="1290957"/>
            <a:ext cx="11112000" cy="3663300"/>
          </a:xfrm>
          <a:prstGeom prst="rect">
            <a:avLst/>
          </a:prstGeom>
          <a:noFill/>
          <a:ln>
            <a:noFill/>
          </a:ln>
        </p:spPr>
        <p:txBody>
          <a:bodyPr anchorCtr="0" anchor="t" bIns="45700" lIns="91425" spcFirstLastPara="1" rIns="91425" wrap="square" tIns="45700">
            <a:spAutoFit/>
          </a:bodyPr>
          <a:lstStyle/>
          <a:p>
            <a:pPr indent="-214312" lvl="0" marL="214312" marR="0" rtl="0" algn="l">
              <a:lnSpc>
                <a:spcPct val="150000"/>
              </a:lnSpc>
              <a:spcBef>
                <a:spcPts val="0"/>
              </a:spcBef>
              <a:spcAft>
                <a:spcPts val="0"/>
              </a:spcAft>
              <a:buClr>
                <a:schemeClr val="dk1"/>
              </a:buClr>
              <a:buSzPts val="1600"/>
              <a:buFont typeface="Noto Sans Symbols"/>
              <a:buChar char="❖"/>
            </a:pPr>
            <a:r>
              <a:rPr b="1" i="1" lang="en-GB" sz="1600">
                <a:solidFill>
                  <a:schemeClr val="dk1"/>
                </a:solidFill>
              </a:rPr>
              <a:t>Objectives: </a:t>
            </a:r>
            <a:endParaRPr b="1" i="1" sz="1600">
              <a:solidFill>
                <a:schemeClr val="dk1"/>
              </a:solidFill>
            </a:endParaRPr>
          </a:p>
          <a:p>
            <a:pPr indent="-330200" lvl="1" marL="914400" marR="0" rtl="0" algn="l">
              <a:lnSpc>
                <a:spcPct val="150000"/>
              </a:lnSpc>
              <a:spcBef>
                <a:spcPts val="0"/>
              </a:spcBef>
              <a:spcAft>
                <a:spcPts val="0"/>
              </a:spcAft>
              <a:buClr>
                <a:schemeClr val="dk1"/>
              </a:buClr>
              <a:buSzPts val="1600"/>
              <a:buFont typeface="Noto Sans Symbols"/>
              <a:buChar char="❖"/>
            </a:pPr>
            <a:r>
              <a:rPr i="1" lang="en-GB" sz="1600">
                <a:solidFill>
                  <a:schemeClr val="dk1"/>
                </a:solidFill>
              </a:rPr>
              <a:t>Review of the multiplicity of activities right across the CEOS structure in relation to our support to the UNFCCC, the Paris Climate Agreement and its Global Stocktake process. This includes opportunities around Agriculture, Forestry and Other Land Uses (AFOLU), greenhouse gases (GHG), and above ground biomass.</a:t>
            </a:r>
            <a:endParaRPr i="1" sz="1600">
              <a:solidFill>
                <a:schemeClr val="dk1"/>
              </a:solidFill>
            </a:endParaRPr>
          </a:p>
          <a:p>
            <a:pPr indent="0" lvl="0" marL="914400" marR="0" rtl="0" algn="l">
              <a:lnSpc>
                <a:spcPct val="150000"/>
              </a:lnSpc>
              <a:spcBef>
                <a:spcPts val="0"/>
              </a:spcBef>
              <a:spcAft>
                <a:spcPts val="0"/>
              </a:spcAft>
              <a:buNone/>
            </a:pPr>
            <a:r>
              <a:t/>
            </a:r>
            <a:endParaRPr i="1" sz="1600">
              <a:solidFill>
                <a:schemeClr val="dk1"/>
              </a:solidFill>
            </a:endParaRPr>
          </a:p>
          <a:p>
            <a:pPr indent="-214312" lvl="0" marL="214312" marR="0" rtl="0" algn="l">
              <a:lnSpc>
                <a:spcPct val="150000"/>
              </a:lnSpc>
              <a:spcBef>
                <a:spcPts val="0"/>
              </a:spcBef>
              <a:spcAft>
                <a:spcPts val="0"/>
              </a:spcAft>
              <a:buClr>
                <a:schemeClr val="dk1"/>
              </a:buClr>
              <a:buSzPts val="1600"/>
              <a:buFont typeface="Noto Sans Symbols"/>
              <a:buChar char="❖"/>
            </a:pPr>
            <a:r>
              <a:rPr b="1" i="1" lang="en-GB" sz="1600">
                <a:solidFill>
                  <a:schemeClr val="dk1"/>
                </a:solidFill>
              </a:rPr>
              <a:t>Decision Points:</a:t>
            </a:r>
            <a:endParaRPr b="1" i="1" sz="1600">
              <a:solidFill>
                <a:schemeClr val="dk1"/>
              </a:solidFill>
            </a:endParaRPr>
          </a:p>
          <a:p>
            <a:pPr indent="-330200" lvl="1" marL="914400" marR="0" rtl="0" algn="l">
              <a:lnSpc>
                <a:spcPct val="150000"/>
              </a:lnSpc>
              <a:spcBef>
                <a:spcPts val="0"/>
              </a:spcBef>
              <a:spcAft>
                <a:spcPts val="0"/>
              </a:spcAft>
              <a:buClr>
                <a:schemeClr val="dk1"/>
              </a:buClr>
              <a:buSzPts val="1600"/>
              <a:buFont typeface="Noto Sans Symbols"/>
              <a:buChar char="❖"/>
            </a:pPr>
            <a:r>
              <a:rPr i="1" lang="en-GB" sz="1600">
                <a:solidFill>
                  <a:schemeClr val="dk1"/>
                </a:solidFill>
              </a:rPr>
              <a:t>Next steps on the CEOS inputs to the Systematic Observations synthesis report with UNFCCC SEC.</a:t>
            </a:r>
            <a:endParaRPr i="1" sz="1600">
              <a:solidFill>
                <a:schemeClr val="dk1"/>
              </a:solidFill>
            </a:endParaRPr>
          </a:p>
          <a:p>
            <a:pPr indent="-330200" lvl="1" marL="914400" marR="0" rtl="0" algn="l">
              <a:lnSpc>
                <a:spcPct val="150000"/>
              </a:lnSpc>
              <a:spcBef>
                <a:spcPts val="0"/>
              </a:spcBef>
              <a:spcAft>
                <a:spcPts val="0"/>
              </a:spcAft>
              <a:buClr>
                <a:schemeClr val="dk1"/>
              </a:buClr>
              <a:buSzPts val="1600"/>
              <a:buFont typeface="Noto Sans Symbols"/>
              <a:buChar char="❖"/>
            </a:pPr>
            <a:r>
              <a:rPr i="1" lang="en-GB" sz="1600">
                <a:solidFill>
                  <a:schemeClr val="dk1"/>
                </a:solidFill>
              </a:rPr>
              <a:t>AFOLU Roadmap feedback, next steps, and intra-CEOS links</a:t>
            </a:r>
            <a:endParaRPr i="1" sz="1600">
              <a:solidFill>
                <a:schemeClr val="dk1"/>
              </a:solidFill>
            </a:endParaRPr>
          </a:p>
          <a:p>
            <a:pPr indent="-330200" lvl="1" marL="914400" marR="0" rtl="0" algn="l">
              <a:lnSpc>
                <a:spcPct val="150000"/>
              </a:lnSpc>
              <a:spcBef>
                <a:spcPts val="0"/>
              </a:spcBef>
              <a:spcAft>
                <a:spcPts val="0"/>
              </a:spcAft>
              <a:buClr>
                <a:schemeClr val="dk1"/>
              </a:buClr>
              <a:buSzPts val="1600"/>
              <a:buFont typeface="Noto Sans Symbols"/>
              <a:buChar char="❖"/>
            </a:pPr>
            <a:r>
              <a:rPr i="1" lang="en-GB" sz="1600">
                <a:solidFill>
                  <a:schemeClr val="dk1"/>
                </a:solidFill>
              </a:rPr>
              <a:t>Latest on the GST Strategy and the resulting action status</a:t>
            </a:r>
            <a:endParaRPr i="1" sz="1600">
              <a:solidFill>
                <a:schemeClr val="dk1"/>
              </a:solidFill>
            </a:endParaRPr>
          </a:p>
          <a:p>
            <a:pPr indent="0" lvl="0" marL="0" marR="0" rtl="0" algn="l">
              <a:lnSpc>
                <a:spcPct val="150000"/>
              </a:lnSpc>
              <a:spcBef>
                <a:spcPts val="0"/>
              </a:spcBef>
              <a:spcAft>
                <a:spcPts val="0"/>
              </a:spcAft>
              <a:buNone/>
            </a:pPr>
            <a:r>
              <a:t/>
            </a:r>
            <a:endParaRPr i="1" sz="1600">
              <a:solidFill>
                <a:schemeClr val="dk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g11ec82655b6_2_421"/>
          <p:cNvSpPr txBox="1"/>
          <p:nvPr>
            <p:ph type="title"/>
          </p:nvPr>
        </p:nvSpPr>
        <p:spPr>
          <a:xfrm>
            <a:off x="215411" y="154800"/>
            <a:ext cx="10081244" cy="565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Global Forest Biomass Reference System</a:t>
            </a:r>
            <a:endParaRPr sz="4800"/>
          </a:p>
        </p:txBody>
      </p:sp>
      <p:sp>
        <p:nvSpPr>
          <p:cNvPr id="876" name="Google Shape;876;g11ec82655b6_2_421"/>
          <p:cNvSpPr txBox="1"/>
          <p:nvPr/>
        </p:nvSpPr>
        <p:spPr>
          <a:xfrm>
            <a:off x="5377767" y="6052119"/>
            <a:ext cx="6475011" cy="30713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396">
                <a:solidFill>
                  <a:schemeClr val="dk1"/>
                </a:solidFill>
                <a:latin typeface="Verdana"/>
                <a:ea typeface="Verdana"/>
                <a:cs typeface="Verdana"/>
                <a:sym typeface="Verdana"/>
              </a:rPr>
              <a:t>J. Chave et al., Biomass Validation Strategy Document</a:t>
            </a:r>
            <a:endParaRPr/>
          </a:p>
        </p:txBody>
      </p:sp>
      <p:pic>
        <p:nvPicPr>
          <p:cNvPr id="877" name="Google Shape;877;g11ec82655b6_2_421"/>
          <p:cNvPicPr preferRelativeResize="0"/>
          <p:nvPr/>
        </p:nvPicPr>
        <p:blipFill rotWithShape="1">
          <a:blip r:embed="rId3">
            <a:alphaModFix/>
          </a:blip>
          <a:srcRect b="0" l="0" r="0" t="0"/>
          <a:stretch/>
        </p:blipFill>
        <p:spPr>
          <a:xfrm>
            <a:off x="1996314" y="824798"/>
            <a:ext cx="7804409" cy="3368512"/>
          </a:xfrm>
          <a:prstGeom prst="rect">
            <a:avLst/>
          </a:prstGeom>
          <a:noFill/>
          <a:ln cap="flat" cmpd="sng" w="9525">
            <a:solidFill>
              <a:srgbClr val="005D8A"/>
            </a:solidFill>
            <a:prstDash val="solid"/>
            <a:round/>
            <a:headEnd len="sm" w="sm" type="none"/>
            <a:tailEnd len="sm" w="sm" type="none"/>
          </a:ln>
        </p:spPr>
      </p:pic>
      <p:pic>
        <p:nvPicPr>
          <p:cNvPr id="878" name="Google Shape;878;g11ec82655b6_2_421"/>
          <p:cNvPicPr preferRelativeResize="0"/>
          <p:nvPr/>
        </p:nvPicPr>
        <p:blipFill rotWithShape="1">
          <a:blip r:embed="rId4">
            <a:alphaModFix/>
          </a:blip>
          <a:srcRect b="0" l="0" r="0" t="0"/>
          <a:stretch/>
        </p:blipFill>
        <p:spPr>
          <a:xfrm>
            <a:off x="1717425" y="4276835"/>
            <a:ext cx="3100518" cy="1729312"/>
          </a:xfrm>
          <a:prstGeom prst="rect">
            <a:avLst/>
          </a:prstGeom>
          <a:noFill/>
          <a:ln>
            <a:noFill/>
          </a:ln>
        </p:spPr>
      </p:pic>
      <p:pic>
        <p:nvPicPr>
          <p:cNvPr id="879" name="Google Shape;879;g11ec82655b6_2_421"/>
          <p:cNvPicPr preferRelativeResize="0"/>
          <p:nvPr/>
        </p:nvPicPr>
        <p:blipFill rotWithShape="1">
          <a:blip r:embed="rId5">
            <a:alphaModFix/>
          </a:blip>
          <a:srcRect b="0" l="0" r="0" t="0"/>
          <a:stretch/>
        </p:blipFill>
        <p:spPr>
          <a:xfrm>
            <a:off x="5043638" y="4276836"/>
            <a:ext cx="3267197" cy="1729311"/>
          </a:xfrm>
          <a:prstGeom prst="rect">
            <a:avLst/>
          </a:prstGeom>
          <a:noFill/>
          <a:ln>
            <a:noFill/>
          </a:ln>
        </p:spPr>
      </p:pic>
      <p:sp>
        <p:nvSpPr>
          <p:cNvPr id="880" name="Google Shape;880;g11ec82655b6_2_421"/>
          <p:cNvSpPr/>
          <p:nvPr/>
        </p:nvSpPr>
        <p:spPr>
          <a:xfrm>
            <a:off x="1943120" y="4470104"/>
            <a:ext cx="8353536" cy="40011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GB" sz="2000">
                <a:solidFill>
                  <a:schemeClr val="dk1"/>
                </a:solidFill>
                <a:latin typeface="Verdana"/>
                <a:ea typeface="Verdana"/>
                <a:cs typeface="Verdana"/>
                <a:sym typeface="Verdana"/>
              </a:rPr>
              <a:t>… and others </a:t>
            </a:r>
            <a:endParaRPr sz="2000">
              <a:solidFill>
                <a:schemeClr val="dk1"/>
              </a:solidFill>
              <a:latin typeface="Verdana"/>
              <a:ea typeface="Verdana"/>
              <a:cs typeface="Verdana"/>
              <a:sym typeface="Verdana"/>
            </a:endParaRPr>
          </a:p>
        </p:txBody>
      </p:sp>
      <p:pic>
        <p:nvPicPr>
          <p:cNvPr id="881" name="Google Shape;881;g11ec82655b6_2_421"/>
          <p:cNvPicPr preferRelativeResize="0"/>
          <p:nvPr/>
        </p:nvPicPr>
        <p:blipFill rotWithShape="1">
          <a:blip r:embed="rId6">
            <a:alphaModFix/>
          </a:blip>
          <a:srcRect b="0" l="0" r="0" t="0"/>
          <a:stretch/>
        </p:blipFill>
        <p:spPr>
          <a:xfrm>
            <a:off x="8615272" y="4895116"/>
            <a:ext cx="688472" cy="479177"/>
          </a:xfrm>
          <a:prstGeom prst="rect">
            <a:avLst/>
          </a:prstGeom>
          <a:noFill/>
          <a:ln>
            <a:noFill/>
          </a:ln>
        </p:spPr>
      </p:pic>
      <p:pic>
        <p:nvPicPr>
          <p:cNvPr id="882" name="Google Shape;882;g11ec82655b6_2_421"/>
          <p:cNvPicPr preferRelativeResize="0"/>
          <p:nvPr/>
        </p:nvPicPr>
        <p:blipFill rotWithShape="1">
          <a:blip r:embed="rId7">
            <a:alphaModFix/>
          </a:blip>
          <a:srcRect b="0" l="0" r="0" t="0"/>
          <a:stretch/>
        </p:blipFill>
        <p:spPr>
          <a:xfrm>
            <a:off x="9520128" y="4847736"/>
            <a:ext cx="776527" cy="567283"/>
          </a:xfrm>
          <a:prstGeom prst="rect">
            <a:avLst/>
          </a:prstGeom>
          <a:noFill/>
          <a:ln>
            <a:noFill/>
          </a:ln>
        </p:spPr>
      </p:pic>
      <p:pic>
        <p:nvPicPr>
          <p:cNvPr id="883" name="Google Shape;883;g11ec82655b6_2_421"/>
          <p:cNvPicPr preferRelativeResize="0"/>
          <p:nvPr/>
        </p:nvPicPr>
        <p:blipFill rotWithShape="1">
          <a:blip r:embed="rId8">
            <a:alphaModFix/>
          </a:blip>
          <a:srcRect b="0" l="0" r="0" t="0"/>
          <a:stretch/>
        </p:blipFill>
        <p:spPr>
          <a:xfrm>
            <a:off x="8670613" y="5453144"/>
            <a:ext cx="1520058" cy="49401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cxnSp>
        <p:nvCxnSpPr>
          <p:cNvPr id="888" name="Google Shape;888;g11ec82655b6_2_440"/>
          <p:cNvCxnSpPr>
            <a:stCxn id="889" idx="3"/>
            <a:endCxn id="890" idx="1"/>
          </p:cNvCxnSpPr>
          <p:nvPr/>
        </p:nvCxnSpPr>
        <p:spPr>
          <a:xfrm flipH="1" rot="10800000">
            <a:off x="2559250" y="2076630"/>
            <a:ext cx="6969900" cy="2100"/>
          </a:xfrm>
          <a:prstGeom prst="straightConnector1">
            <a:avLst/>
          </a:prstGeom>
          <a:noFill/>
          <a:ln cap="flat" cmpd="sng" w="127000">
            <a:solidFill>
              <a:srgbClr val="6FC5A9"/>
            </a:solidFill>
            <a:prstDash val="solid"/>
            <a:round/>
            <a:headEnd len="sm" w="sm" type="none"/>
            <a:tailEnd len="med" w="med" type="triangle"/>
          </a:ln>
        </p:spPr>
      </p:cxnSp>
      <p:cxnSp>
        <p:nvCxnSpPr>
          <p:cNvPr id="891" name="Google Shape;891;g11ec82655b6_2_440"/>
          <p:cNvCxnSpPr/>
          <p:nvPr/>
        </p:nvCxnSpPr>
        <p:spPr>
          <a:xfrm>
            <a:off x="2575921" y="2090185"/>
            <a:ext cx="3286218" cy="2403900"/>
          </a:xfrm>
          <a:prstGeom prst="curvedConnector2">
            <a:avLst/>
          </a:prstGeom>
          <a:noFill/>
          <a:ln cap="flat" cmpd="sng" w="127000">
            <a:solidFill>
              <a:srgbClr val="6FC5A9"/>
            </a:solidFill>
            <a:prstDash val="solid"/>
            <a:round/>
            <a:headEnd len="sm" w="sm" type="none"/>
            <a:tailEnd len="med" w="med" type="triangle"/>
          </a:ln>
        </p:spPr>
      </p:cxnSp>
      <p:sp>
        <p:nvSpPr>
          <p:cNvPr id="892" name="Google Shape;892;g11ec82655b6_2_440"/>
          <p:cNvSpPr/>
          <p:nvPr/>
        </p:nvSpPr>
        <p:spPr>
          <a:xfrm>
            <a:off x="3291195" y="1175219"/>
            <a:ext cx="4879743" cy="2375183"/>
          </a:xfrm>
          <a:prstGeom prst="roundRect">
            <a:avLst>
              <a:gd fmla="val 16667" name="adj"/>
            </a:avLst>
          </a:prstGeom>
          <a:solidFill>
            <a:schemeClr val="lt1"/>
          </a:solidFill>
          <a:ln cap="flat" cmpd="sng" w="38100">
            <a:solidFill>
              <a:srgbClr val="55917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893" name="Google Shape;893;g11ec82655b6_2_440"/>
          <p:cNvSpPr txBox="1"/>
          <p:nvPr>
            <p:ph type="title"/>
          </p:nvPr>
        </p:nvSpPr>
        <p:spPr>
          <a:xfrm>
            <a:off x="357820" y="313170"/>
            <a:ext cx="10486936" cy="553998"/>
          </a:xfrm>
          <a:prstGeom prst="rect">
            <a:avLst/>
          </a:prstGeom>
          <a:noFill/>
          <a:ln>
            <a:noFill/>
          </a:ln>
        </p:spPr>
        <p:txBody>
          <a:bodyPr anchorCtr="0" anchor="ctr" bIns="45700" lIns="91425" spcFirstLastPara="1" rIns="91425" wrap="square" tIns="45700">
            <a:spAutoFit/>
          </a:bodyPr>
          <a:lstStyle/>
          <a:p>
            <a:pPr indent="0" lvl="0" marL="0" rtl="0" algn="just">
              <a:spcBef>
                <a:spcPts val="0"/>
              </a:spcBef>
              <a:spcAft>
                <a:spcPts val="0"/>
              </a:spcAft>
              <a:buNone/>
            </a:pPr>
            <a:r>
              <a:rPr lang="en-GB"/>
              <a:t>GEO-TREES in a nutshell</a:t>
            </a:r>
            <a:endParaRPr/>
          </a:p>
        </p:txBody>
      </p:sp>
      <p:sp>
        <p:nvSpPr>
          <p:cNvPr id="894" name="Google Shape;894;g11ec82655b6_2_440"/>
          <p:cNvSpPr/>
          <p:nvPr/>
        </p:nvSpPr>
        <p:spPr>
          <a:xfrm>
            <a:off x="3493810" y="2565493"/>
            <a:ext cx="2120910" cy="772294"/>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800">
                <a:solidFill>
                  <a:srgbClr val="2D715B"/>
                </a:solidFill>
                <a:latin typeface="Verdana"/>
                <a:ea typeface="Verdana"/>
                <a:cs typeface="Verdana"/>
                <a:sym typeface="Verdana"/>
              </a:rPr>
              <a:t>Direction &amp;</a:t>
            </a:r>
            <a:endParaRPr/>
          </a:p>
          <a:p>
            <a:pPr indent="0" lvl="0" marL="0" marR="0" rtl="0" algn="ctr">
              <a:spcBef>
                <a:spcPts val="0"/>
              </a:spcBef>
              <a:spcAft>
                <a:spcPts val="0"/>
              </a:spcAft>
              <a:buNone/>
            </a:pPr>
            <a:r>
              <a:rPr b="1" lang="en-GB" sz="1800">
                <a:solidFill>
                  <a:srgbClr val="2D715B"/>
                </a:solidFill>
                <a:latin typeface="Verdana"/>
                <a:ea typeface="Verdana"/>
                <a:cs typeface="Verdana"/>
                <a:sym typeface="Verdana"/>
              </a:rPr>
              <a:t>Bureau</a:t>
            </a:r>
            <a:endParaRPr/>
          </a:p>
        </p:txBody>
      </p:sp>
      <p:pic>
        <p:nvPicPr>
          <p:cNvPr id="895" name="Google Shape;895;g11ec82655b6_2_440"/>
          <p:cNvPicPr preferRelativeResize="0"/>
          <p:nvPr/>
        </p:nvPicPr>
        <p:blipFill rotWithShape="1">
          <a:blip r:embed="rId3">
            <a:alphaModFix/>
          </a:blip>
          <a:srcRect b="0" l="0" r="0" t="0"/>
          <a:stretch/>
        </p:blipFill>
        <p:spPr>
          <a:xfrm>
            <a:off x="3686827" y="1676767"/>
            <a:ext cx="1855307" cy="655301"/>
          </a:xfrm>
          <a:prstGeom prst="rect">
            <a:avLst/>
          </a:prstGeom>
          <a:noFill/>
          <a:ln>
            <a:noFill/>
          </a:ln>
        </p:spPr>
      </p:pic>
      <p:pic>
        <p:nvPicPr>
          <p:cNvPr id="896" name="Google Shape;896;g11ec82655b6_2_440"/>
          <p:cNvPicPr preferRelativeResize="0"/>
          <p:nvPr/>
        </p:nvPicPr>
        <p:blipFill rotWithShape="1">
          <a:blip r:embed="rId4">
            <a:alphaModFix/>
          </a:blip>
          <a:srcRect b="0" l="0" r="0" t="0"/>
          <a:stretch/>
        </p:blipFill>
        <p:spPr>
          <a:xfrm>
            <a:off x="3880329" y="4482701"/>
            <a:ext cx="3930121" cy="1696306"/>
          </a:xfrm>
          <a:prstGeom prst="rect">
            <a:avLst/>
          </a:prstGeom>
          <a:noFill/>
          <a:ln cap="flat" cmpd="sng" w="9525">
            <a:solidFill>
              <a:srgbClr val="005D8A"/>
            </a:solidFill>
            <a:prstDash val="solid"/>
            <a:round/>
            <a:headEnd len="sm" w="sm" type="none"/>
            <a:tailEnd len="sm" w="sm" type="none"/>
          </a:ln>
        </p:spPr>
      </p:pic>
      <p:pic>
        <p:nvPicPr>
          <p:cNvPr id="890" name="Google Shape;890;g11ec82655b6_2_440"/>
          <p:cNvPicPr preferRelativeResize="0"/>
          <p:nvPr/>
        </p:nvPicPr>
        <p:blipFill rotWithShape="1">
          <a:blip r:embed="rId5">
            <a:alphaModFix/>
          </a:blip>
          <a:srcRect b="0" l="0" r="0" t="0"/>
          <a:stretch/>
        </p:blipFill>
        <p:spPr>
          <a:xfrm>
            <a:off x="9529231" y="1310480"/>
            <a:ext cx="1532312" cy="1532312"/>
          </a:xfrm>
          <a:prstGeom prst="rect">
            <a:avLst/>
          </a:prstGeom>
          <a:noFill/>
          <a:ln>
            <a:noFill/>
          </a:ln>
        </p:spPr>
      </p:pic>
      <p:sp>
        <p:nvSpPr>
          <p:cNvPr id="889" name="Google Shape;889;g11ec82655b6_2_440"/>
          <p:cNvSpPr/>
          <p:nvPr/>
        </p:nvSpPr>
        <p:spPr>
          <a:xfrm>
            <a:off x="357820" y="1512324"/>
            <a:ext cx="2201430" cy="1132812"/>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2800">
                <a:solidFill>
                  <a:srgbClr val="2D715B"/>
                </a:solidFill>
                <a:latin typeface="Verdana"/>
                <a:ea typeface="Verdana"/>
                <a:cs typeface="Verdana"/>
                <a:sym typeface="Verdana"/>
              </a:rPr>
              <a:t>Donors</a:t>
            </a:r>
            <a:endParaRPr b="1" sz="2800">
              <a:solidFill>
                <a:srgbClr val="2D715B"/>
              </a:solidFill>
              <a:latin typeface="Verdana"/>
              <a:ea typeface="Verdana"/>
              <a:cs typeface="Verdana"/>
              <a:sym typeface="Verdana"/>
            </a:endParaRPr>
          </a:p>
        </p:txBody>
      </p:sp>
      <p:sp>
        <p:nvSpPr>
          <p:cNvPr id="897" name="Google Shape;897;g11ec82655b6_2_440"/>
          <p:cNvSpPr txBox="1"/>
          <p:nvPr/>
        </p:nvSpPr>
        <p:spPr>
          <a:xfrm>
            <a:off x="4851908" y="1167254"/>
            <a:ext cx="198696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rgbClr val="2D715B"/>
                </a:solidFill>
                <a:latin typeface="Verdana"/>
                <a:ea typeface="Verdana"/>
                <a:cs typeface="Verdana"/>
                <a:sym typeface="Verdana"/>
              </a:rPr>
              <a:t>GEO-TREES</a:t>
            </a:r>
            <a:endParaRPr b="1" sz="2000">
              <a:solidFill>
                <a:srgbClr val="2D715B"/>
              </a:solidFill>
              <a:latin typeface="Verdana"/>
              <a:ea typeface="Verdana"/>
              <a:cs typeface="Verdana"/>
              <a:sym typeface="Verdana"/>
            </a:endParaRPr>
          </a:p>
        </p:txBody>
      </p:sp>
      <p:sp>
        <p:nvSpPr>
          <p:cNvPr id="898" name="Google Shape;898;g11ec82655b6_2_440"/>
          <p:cNvSpPr txBox="1"/>
          <p:nvPr/>
        </p:nvSpPr>
        <p:spPr>
          <a:xfrm>
            <a:off x="5862061" y="2645136"/>
            <a:ext cx="207435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chemeClr val="dk1"/>
                </a:solidFill>
                <a:latin typeface="Verdana"/>
                <a:ea typeface="Verdana"/>
                <a:cs typeface="Verdana"/>
                <a:sym typeface="Verdana"/>
              </a:rPr>
              <a:t>Priorizes the site funding strategy</a:t>
            </a:r>
            <a:endParaRPr sz="1600">
              <a:solidFill>
                <a:schemeClr val="dk1"/>
              </a:solidFill>
              <a:latin typeface="Verdana"/>
              <a:ea typeface="Verdana"/>
              <a:cs typeface="Verdana"/>
              <a:sym typeface="Verdana"/>
            </a:endParaRPr>
          </a:p>
        </p:txBody>
      </p:sp>
      <p:sp>
        <p:nvSpPr>
          <p:cNvPr id="899" name="Google Shape;899;g11ec82655b6_2_440"/>
          <p:cNvSpPr txBox="1"/>
          <p:nvPr/>
        </p:nvSpPr>
        <p:spPr>
          <a:xfrm>
            <a:off x="6103003" y="3917274"/>
            <a:ext cx="247340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Verdana"/>
                <a:ea typeface="Verdana"/>
                <a:cs typeface="Verdana"/>
                <a:sym typeface="Verdana"/>
              </a:rPr>
              <a:t>Supports data acquisition</a:t>
            </a:r>
            <a:endParaRPr/>
          </a:p>
        </p:txBody>
      </p:sp>
      <p:sp>
        <p:nvSpPr>
          <p:cNvPr id="900" name="Google Shape;900;g11ec82655b6_2_440"/>
          <p:cNvSpPr txBox="1"/>
          <p:nvPr/>
        </p:nvSpPr>
        <p:spPr>
          <a:xfrm>
            <a:off x="8170962" y="1210286"/>
            <a:ext cx="15141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Verdana"/>
                <a:ea typeface="Verdana"/>
                <a:cs typeface="Verdana"/>
                <a:sym typeface="Verdana"/>
              </a:rPr>
              <a:t>Supports data </a:t>
            </a:r>
            <a:endParaRPr/>
          </a:p>
          <a:p>
            <a:pPr indent="0" lvl="0" marL="0" marR="0" rtl="0" algn="l">
              <a:spcBef>
                <a:spcPts val="0"/>
              </a:spcBef>
              <a:spcAft>
                <a:spcPts val="0"/>
              </a:spcAft>
              <a:buNone/>
            </a:pPr>
            <a:r>
              <a:rPr lang="en-GB" sz="1400">
                <a:solidFill>
                  <a:schemeClr val="dk1"/>
                </a:solidFill>
                <a:latin typeface="Verdana"/>
                <a:ea typeface="Verdana"/>
                <a:cs typeface="Verdana"/>
                <a:sym typeface="Verdana"/>
              </a:rPr>
              <a:t>consolidation</a:t>
            </a:r>
            <a:endParaRPr/>
          </a:p>
        </p:txBody>
      </p:sp>
      <p:sp>
        <p:nvSpPr>
          <p:cNvPr id="901" name="Google Shape;901;g11ec82655b6_2_440"/>
          <p:cNvSpPr/>
          <p:nvPr/>
        </p:nvSpPr>
        <p:spPr>
          <a:xfrm>
            <a:off x="8294078" y="2854900"/>
            <a:ext cx="3197971"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200" u="sng">
                <a:solidFill>
                  <a:schemeClr val="hlink"/>
                </a:solidFill>
                <a:latin typeface="Verdana"/>
                <a:ea typeface="Verdana"/>
                <a:cs typeface="Verdana"/>
                <a:sym typeface="Verdana"/>
                <a:hlinkClick r:id="rId6"/>
              </a:rPr>
              <a:t>https://forest-observation-system.net/</a:t>
            </a:r>
            <a:endParaRPr sz="1200">
              <a:solidFill>
                <a:schemeClr val="dk1"/>
              </a:solidFill>
              <a:latin typeface="Verdana"/>
              <a:ea typeface="Verdana"/>
              <a:cs typeface="Verdana"/>
              <a:sym typeface="Verdana"/>
            </a:endParaRPr>
          </a:p>
        </p:txBody>
      </p:sp>
      <p:sp>
        <p:nvSpPr>
          <p:cNvPr id="902" name="Google Shape;902;g11ec82655b6_2_440"/>
          <p:cNvSpPr txBox="1"/>
          <p:nvPr/>
        </p:nvSpPr>
        <p:spPr>
          <a:xfrm>
            <a:off x="6008889" y="1712515"/>
            <a:ext cx="1986961"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Verdana"/>
                <a:ea typeface="Verdana"/>
                <a:cs typeface="Verdana"/>
                <a:sym typeface="Verdana"/>
              </a:rPr>
              <a:t>Manages the donations through a trust fund</a:t>
            </a:r>
            <a:endParaRPr sz="1400">
              <a:solidFill>
                <a:schemeClr val="dk1"/>
              </a:solidFill>
              <a:latin typeface="Verdana"/>
              <a:ea typeface="Verdana"/>
              <a:cs typeface="Verdana"/>
              <a:sym typeface="Verdan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g11ec82655b6_2_474"/>
          <p:cNvSpPr/>
          <p:nvPr/>
        </p:nvSpPr>
        <p:spPr>
          <a:xfrm>
            <a:off x="487043" y="1057358"/>
            <a:ext cx="10756200" cy="5724600"/>
          </a:xfrm>
          <a:prstGeom prst="rect">
            <a:avLst/>
          </a:prstGeom>
          <a:noFill/>
          <a:ln>
            <a:noFill/>
          </a:ln>
        </p:spPr>
        <p:txBody>
          <a:bodyPr anchorCtr="0" anchor="t" bIns="45700" lIns="91425" spcFirstLastPara="1" rIns="91425" wrap="square" tIns="45700">
            <a:noAutofit/>
          </a:bodyPr>
          <a:lstStyle/>
          <a:p>
            <a:pPr indent="-341976" lvl="0" marL="341976" marR="0" rtl="0" algn="l">
              <a:spcBef>
                <a:spcPts val="0"/>
              </a:spcBef>
              <a:spcAft>
                <a:spcPts val="0"/>
              </a:spcAft>
              <a:buClr>
                <a:schemeClr val="dk1"/>
              </a:buClr>
              <a:buSzPts val="1800"/>
              <a:buFont typeface="Arial"/>
              <a:buAutoNum type="arabicPeriod"/>
            </a:pPr>
            <a:r>
              <a:rPr lang="en-GB" sz="1800">
                <a:solidFill>
                  <a:schemeClr val="dk1"/>
                </a:solidFill>
                <a:latin typeface="Verdana"/>
                <a:ea typeface="Verdana"/>
                <a:cs typeface="Verdana"/>
                <a:sym typeface="Verdana"/>
              </a:rPr>
              <a:t>Activity accepted in March 2021 for the 2021-2022 GEO work programme.</a:t>
            </a:r>
            <a:endParaRPr sz="1600">
              <a:solidFill>
                <a:schemeClr val="dk1"/>
              </a:solidFill>
              <a:latin typeface="Verdana"/>
              <a:ea typeface="Verdana"/>
              <a:cs typeface="Verdana"/>
              <a:sym typeface="Verdana"/>
            </a:endParaRPr>
          </a:p>
          <a:p>
            <a:pPr indent="-341977" lvl="0" marL="341977" marR="0" rtl="0" algn="l">
              <a:spcBef>
                <a:spcPts val="600"/>
              </a:spcBef>
              <a:spcAft>
                <a:spcPts val="0"/>
              </a:spcAft>
              <a:buClr>
                <a:schemeClr val="dk1"/>
              </a:buClr>
              <a:buSzPts val="1800"/>
              <a:buFont typeface="Arial"/>
              <a:buAutoNum type="arabicPeriod"/>
            </a:pPr>
            <a:r>
              <a:rPr lang="en-GB" sz="1800">
                <a:solidFill>
                  <a:schemeClr val="dk1"/>
                </a:solidFill>
                <a:latin typeface="Verdana"/>
                <a:ea typeface="Verdana"/>
                <a:cs typeface="Verdana"/>
                <a:sym typeface="Verdana"/>
              </a:rPr>
              <a:t>First Achievements</a:t>
            </a:r>
            <a:endParaRPr/>
          </a:p>
          <a:p>
            <a:pPr indent="-342900" lvl="1" marL="704842" marR="0" rtl="0" algn="l">
              <a:spcBef>
                <a:spcPts val="600"/>
              </a:spcBef>
              <a:spcAft>
                <a:spcPts val="0"/>
              </a:spcAft>
              <a:buClr>
                <a:schemeClr val="dk1"/>
              </a:buClr>
              <a:buSzPts val="1400"/>
              <a:buFont typeface="Arial"/>
              <a:buAutoNum type="alphaLcPeriod"/>
            </a:pPr>
            <a:r>
              <a:rPr b="0" i="0" lang="en-GB" sz="1400" u="none" cap="none" strike="noStrike">
                <a:solidFill>
                  <a:schemeClr val="dk1"/>
                </a:solidFill>
                <a:latin typeface="Verdana"/>
                <a:ea typeface="Verdana"/>
                <a:cs typeface="Verdana"/>
                <a:sym typeface="Verdana"/>
              </a:rPr>
              <a:t>CNES committed to fund a project office for two years</a:t>
            </a:r>
            <a:endParaRPr/>
          </a:p>
          <a:p>
            <a:pPr indent="-342900" lvl="2" marL="1315479" marR="0" rtl="0" algn="l">
              <a:spcBef>
                <a:spcPts val="600"/>
              </a:spcBef>
              <a:spcAft>
                <a:spcPts val="0"/>
              </a:spcAft>
              <a:buClr>
                <a:schemeClr val="dk1"/>
              </a:buClr>
              <a:buSzPts val="1400"/>
              <a:buFont typeface="Arial"/>
              <a:buChar char="•"/>
            </a:pPr>
            <a:r>
              <a:rPr b="0" i="0" lang="en-GB" sz="1400" u="none" cap="none" strike="noStrike">
                <a:solidFill>
                  <a:schemeClr val="dk1"/>
                </a:solidFill>
                <a:latin typeface="Verdana"/>
                <a:ea typeface="Verdana"/>
                <a:cs typeface="Verdana"/>
                <a:sym typeface="Verdana"/>
              </a:rPr>
              <a:t>Candidate was selected last year and should have taken up duty on 1</a:t>
            </a:r>
            <a:r>
              <a:rPr b="0" baseline="30000" i="0" lang="en-GB" sz="1400" u="none" cap="none" strike="noStrike">
                <a:solidFill>
                  <a:schemeClr val="dk1"/>
                </a:solidFill>
                <a:latin typeface="Verdana"/>
                <a:ea typeface="Verdana"/>
                <a:cs typeface="Verdana"/>
                <a:sym typeface="Verdana"/>
              </a:rPr>
              <a:t>st</a:t>
            </a:r>
            <a:r>
              <a:rPr b="0" i="0" lang="en-GB" sz="1400" u="none" cap="none" strike="noStrike">
                <a:solidFill>
                  <a:schemeClr val="dk1"/>
                </a:solidFill>
                <a:latin typeface="Verdana"/>
                <a:ea typeface="Verdana"/>
                <a:cs typeface="Verdana"/>
                <a:sym typeface="Verdana"/>
              </a:rPr>
              <a:t> March but stepped down.</a:t>
            </a:r>
            <a:endParaRPr/>
          </a:p>
          <a:p>
            <a:pPr indent="-342900" lvl="2" marL="1315479" marR="0" rtl="0" algn="l">
              <a:spcBef>
                <a:spcPts val="600"/>
              </a:spcBef>
              <a:spcAft>
                <a:spcPts val="0"/>
              </a:spcAft>
              <a:buClr>
                <a:schemeClr val="dk1"/>
              </a:buClr>
              <a:buSzPts val="1400"/>
              <a:buFont typeface="Arial"/>
              <a:buChar char="•"/>
            </a:pPr>
            <a:r>
              <a:rPr b="0" i="0" lang="en-GB" sz="1400" u="none" cap="none" strike="noStrike">
                <a:solidFill>
                  <a:schemeClr val="dk1"/>
                </a:solidFill>
                <a:latin typeface="Verdana"/>
                <a:ea typeface="Verdana"/>
                <a:cs typeface="Verdana"/>
                <a:sym typeface="Verdana"/>
              </a:rPr>
              <a:t>Position is reopened </a:t>
            </a:r>
            <a:r>
              <a:rPr b="0" i="0" lang="en-GB" sz="1400" u="sng" cap="none" strike="noStrike">
                <a:solidFill>
                  <a:schemeClr val="hlink"/>
                </a:solidFill>
                <a:latin typeface="Verdana"/>
                <a:ea typeface="Verdana"/>
                <a:cs typeface="Verdana"/>
                <a:sym typeface="Verdana"/>
                <a:hlinkClick r:id="rId3"/>
              </a:rPr>
              <a:t>https://bit.ly/3Ju5AFs</a:t>
            </a:r>
            <a:r>
              <a:rPr b="0" i="0" lang="en-GB" sz="1400" u="none" cap="none" strike="noStrike">
                <a:solidFill>
                  <a:schemeClr val="dk1"/>
                </a:solidFill>
                <a:latin typeface="Verdana"/>
                <a:ea typeface="Verdana"/>
                <a:cs typeface="Verdana"/>
                <a:sym typeface="Verdana"/>
              </a:rPr>
              <a:t> </a:t>
            </a:r>
            <a:endParaRPr/>
          </a:p>
          <a:p>
            <a:pPr indent="-342900" lvl="1" marL="704842" marR="0" rtl="0" algn="l">
              <a:spcBef>
                <a:spcPts val="600"/>
              </a:spcBef>
              <a:spcAft>
                <a:spcPts val="0"/>
              </a:spcAft>
              <a:buClr>
                <a:schemeClr val="dk1"/>
              </a:buClr>
              <a:buSzPts val="1400"/>
              <a:buFont typeface="Arial"/>
              <a:buAutoNum type="alphaLcPeriod"/>
            </a:pPr>
            <a:r>
              <a:rPr b="0" i="0" lang="en-GB" sz="1400" u="none" cap="none" strike="noStrike">
                <a:solidFill>
                  <a:schemeClr val="dk1"/>
                </a:solidFill>
                <a:latin typeface="Verdana"/>
                <a:ea typeface="Verdana"/>
                <a:cs typeface="Verdana"/>
                <a:sym typeface="Verdana"/>
              </a:rPr>
              <a:t>CNES committed to fund </a:t>
            </a:r>
            <a:r>
              <a:rPr lang="en-GB">
                <a:solidFill>
                  <a:schemeClr val="dk1"/>
                </a:solidFill>
                <a:latin typeface="Verdana"/>
                <a:ea typeface="Verdana"/>
                <a:cs typeface="Verdana"/>
                <a:sym typeface="Verdana"/>
              </a:rPr>
              <a:t>two</a:t>
            </a:r>
            <a:r>
              <a:rPr b="0" i="0" lang="en-GB" sz="1400" u="none" cap="none" strike="noStrike">
                <a:solidFill>
                  <a:schemeClr val="dk1"/>
                </a:solidFill>
                <a:latin typeface="Verdana"/>
                <a:ea typeface="Verdana"/>
                <a:cs typeface="Verdana"/>
                <a:sym typeface="Verdana"/>
              </a:rPr>
              <a:t> reference site. </a:t>
            </a:r>
            <a:endParaRPr b="0" i="0" sz="1400" u="none" cap="none" strike="noStrike">
              <a:solidFill>
                <a:schemeClr val="dk1"/>
              </a:solidFill>
              <a:latin typeface="Verdana"/>
              <a:ea typeface="Verdana"/>
              <a:cs typeface="Verdana"/>
              <a:sym typeface="Verdana"/>
            </a:endParaRPr>
          </a:p>
          <a:p>
            <a:pPr indent="-342900" lvl="1" marL="704842" marR="0" rtl="0" algn="l">
              <a:spcBef>
                <a:spcPts val="600"/>
              </a:spcBef>
              <a:spcAft>
                <a:spcPts val="0"/>
              </a:spcAft>
              <a:buClr>
                <a:schemeClr val="dk1"/>
              </a:buClr>
              <a:buSzPts val="1400"/>
              <a:buFont typeface="Arial"/>
              <a:buAutoNum type="alphaLcPeriod"/>
            </a:pPr>
            <a:r>
              <a:rPr b="0" i="0" lang="en-GB" sz="1400" u="none" cap="none" strike="noStrike">
                <a:solidFill>
                  <a:schemeClr val="dk1"/>
                </a:solidFill>
                <a:latin typeface="Verdana"/>
                <a:ea typeface="Verdana"/>
                <a:cs typeface="Verdana"/>
                <a:sym typeface="Verdana"/>
              </a:rPr>
              <a:t>ESA ForestScan activity kicked off to set up 3 reference sites (French Guiana, Gabon, Malaysia).</a:t>
            </a:r>
            <a:endParaRPr/>
          </a:p>
          <a:p>
            <a:pPr indent="-342900" lvl="2" marL="1315479" marR="0" rtl="0" algn="l">
              <a:spcBef>
                <a:spcPts val="600"/>
              </a:spcBef>
              <a:spcAft>
                <a:spcPts val="0"/>
              </a:spcAft>
              <a:buClr>
                <a:schemeClr val="dk1"/>
              </a:buClr>
              <a:buSzPts val="1400"/>
              <a:buFont typeface="Arial"/>
              <a:buChar char="•"/>
            </a:pPr>
            <a:r>
              <a:rPr b="0" i="0" lang="en-GB" sz="1400" u="none" cap="none" strike="noStrike">
                <a:solidFill>
                  <a:schemeClr val="dk1"/>
                </a:solidFill>
                <a:latin typeface="Verdana"/>
                <a:ea typeface="Verdana"/>
                <a:cs typeface="Verdana"/>
                <a:sym typeface="Verdana"/>
              </a:rPr>
              <a:t>Filed work on hold since two years due to COVID.</a:t>
            </a:r>
            <a:endParaRPr/>
          </a:p>
          <a:p>
            <a:pPr indent="-342900" lvl="1" marL="704842" marR="0" rtl="0" algn="l">
              <a:spcBef>
                <a:spcPts val="600"/>
              </a:spcBef>
              <a:spcAft>
                <a:spcPts val="0"/>
              </a:spcAft>
              <a:buClr>
                <a:schemeClr val="dk1"/>
              </a:buClr>
              <a:buSzPts val="1400"/>
              <a:buFont typeface="Arial"/>
              <a:buAutoNum type="alphaLcPeriod"/>
            </a:pPr>
            <a:r>
              <a:rPr b="0" i="0" lang="en-GB" sz="1400" u="none" cap="none" strike="noStrike">
                <a:solidFill>
                  <a:schemeClr val="dk1"/>
                </a:solidFill>
                <a:latin typeface="Verdana"/>
                <a:ea typeface="Verdana"/>
                <a:cs typeface="Verdana"/>
                <a:sym typeface="Verdana"/>
              </a:rPr>
              <a:t>First discussions </a:t>
            </a:r>
            <a:r>
              <a:rPr lang="en-GB">
                <a:solidFill>
                  <a:schemeClr val="dk1"/>
                </a:solidFill>
                <a:latin typeface="Verdana"/>
                <a:ea typeface="Verdana"/>
                <a:cs typeface="Verdana"/>
                <a:sym typeface="Verdana"/>
              </a:rPr>
              <a:t>to engage</a:t>
            </a:r>
            <a:r>
              <a:rPr b="0" i="0" lang="en-GB" sz="1400" u="none" cap="none" strike="noStrike">
                <a:solidFill>
                  <a:schemeClr val="dk1"/>
                </a:solidFill>
                <a:latin typeface="Verdana"/>
                <a:ea typeface="Verdana"/>
                <a:cs typeface="Verdana"/>
                <a:sym typeface="Verdana"/>
              </a:rPr>
              <a:t> Space Agencies, </a:t>
            </a:r>
            <a:r>
              <a:rPr lang="en-GB">
                <a:solidFill>
                  <a:schemeClr val="dk1"/>
                </a:solidFill>
                <a:latin typeface="Verdana"/>
                <a:ea typeface="Verdana"/>
                <a:cs typeface="Verdana"/>
                <a:sym typeface="Verdana"/>
              </a:rPr>
              <a:t>t</a:t>
            </a:r>
            <a:r>
              <a:rPr b="0" i="0" lang="en-GB" sz="1400" u="none" cap="none" strike="noStrike">
                <a:solidFill>
                  <a:schemeClr val="dk1"/>
                </a:solidFill>
                <a:latin typeface="Verdana"/>
                <a:ea typeface="Verdana"/>
                <a:cs typeface="Verdana"/>
                <a:sym typeface="Verdana"/>
              </a:rPr>
              <a:t>hird </a:t>
            </a:r>
            <a:r>
              <a:rPr lang="en-GB">
                <a:solidFill>
                  <a:schemeClr val="dk1"/>
                </a:solidFill>
                <a:latin typeface="Verdana"/>
                <a:ea typeface="Verdana"/>
                <a:cs typeface="Verdana"/>
                <a:sym typeface="Verdana"/>
              </a:rPr>
              <a:t>p</a:t>
            </a:r>
            <a:r>
              <a:rPr b="0" i="0" lang="en-GB" sz="1400" u="none" cap="none" strike="noStrike">
                <a:solidFill>
                  <a:schemeClr val="dk1"/>
                </a:solidFill>
                <a:latin typeface="Verdana"/>
                <a:ea typeface="Verdana"/>
                <a:cs typeface="Verdana"/>
                <a:sym typeface="Verdana"/>
              </a:rPr>
              <a:t>arties and new </a:t>
            </a:r>
            <a:r>
              <a:rPr lang="en-GB">
                <a:solidFill>
                  <a:schemeClr val="dk1"/>
                </a:solidFill>
                <a:latin typeface="Verdana"/>
                <a:ea typeface="Verdana"/>
                <a:cs typeface="Verdana"/>
                <a:sym typeface="Verdana"/>
              </a:rPr>
              <a:t>networks</a:t>
            </a:r>
            <a:endParaRPr/>
          </a:p>
          <a:p>
            <a:pPr indent="-342900" lvl="2" marL="1315478" marR="0" rtl="0" algn="l">
              <a:spcBef>
                <a:spcPts val="600"/>
              </a:spcBef>
              <a:spcAft>
                <a:spcPts val="0"/>
              </a:spcAft>
              <a:buClr>
                <a:schemeClr val="dk1"/>
              </a:buClr>
              <a:buSzPts val="1400"/>
              <a:buFont typeface="Arial"/>
              <a:buChar char="•"/>
            </a:pPr>
            <a:r>
              <a:rPr b="0" i="0" lang="en-GB" sz="1400" u="none" cap="none" strike="noStrike">
                <a:solidFill>
                  <a:schemeClr val="dk1"/>
                </a:solidFill>
                <a:latin typeface="Verdana"/>
                <a:ea typeface="Verdana"/>
                <a:cs typeface="Verdana"/>
                <a:sym typeface="Verdana"/>
              </a:rPr>
              <a:t>CONAE, ISRO</a:t>
            </a:r>
            <a:endParaRPr>
              <a:solidFill>
                <a:schemeClr val="dk1"/>
              </a:solidFill>
              <a:latin typeface="Verdana"/>
              <a:ea typeface="Verdana"/>
              <a:cs typeface="Verdana"/>
              <a:sym typeface="Verdana"/>
            </a:endParaRPr>
          </a:p>
          <a:p>
            <a:pPr indent="-365125" lvl="2" marL="1352550" marR="0" rtl="0" algn="l">
              <a:spcBef>
                <a:spcPts val="600"/>
              </a:spcBef>
              <a:spcAft>
                <a:spcPts val="0"/>
              </a:spcAft>
              <a:buClr>
                <a:schemeClr val="dk1"/>
              </a:buClr>
              <a:buSzPts val="1400"/>
              <a:buFont typeface="Arial"/>
              <a:buChar char="•"/>
            </a:pPr>
            <a:r>
              <a:rPr b="0" i="0" lang="en-GB" sz="1400" u="none" cap="none" strike="noStrike">
                <a:solidFill>
                  <a:schemeClr val="dk1"/>
                </a:solidFill>
                <a:latin typeface="Verdana"/>
                <a:ea typeface="Verdana"/>
                <a:cs typeface="Verdana"/>
                <a:sym typeface="Verdana"/>
              </a:rPr>
              <a:t>World Bank, NICFI </a:t>
            </a:r>
            <a:endParaRPr b="0" i="0" sz="1400" u="none" cap="none" strike="noStrike">
              <a:solidFill>
                <a:schemeClr val="dk1"/>
              </a:solidFill>
              <a:latin typeface="Verdana"/>
              <a:ea typeface="Verdana"/>
              <a:cs typeface="Verdana"/>
              <a:sym typeface="Verdana"/>
            </a:endParaRPr>
          </a:p>
          <a:p>
            <a:pPr indent="-365125" lvl="2" marL="1352550" marR="0" rtl="0" algn="l">
              <a:spcBef>
                <a:spcPts val="600"/>
              </a:spcBef>
              <a:spcAft>
                <a:spcPts val="0"/>
              </a:spcAft>
              <a:buClr>
                <a:schemeClr val="dk1"/>
              </a:buClr>
              <a:buSzPts val="1400"/>
              <a:buFont typeface="Arial"/>
              <a:buChar char="•"/>
            </a:pPr>
            <a:r>
              <a:rPr b="0" i="0" lang="en-GB" sz="1400" u="none" cap="none" strike="noStrike">
                <a:solidFill>
                  <a:schemeClr val="dk1"/>
                </a:solidFill>
                <a:latin typeface="Verdana"/>
                <a:ea typeface="Verdana"/>
                <a:cs typeface="Verdana"/>
                <a:sym typeface="Verdana"/>
              </a:rPr>
              <a:t>Total</a:t>
            </a:r>
            <a:endParaRPr b="0" i="0" sz="1400" u="none" cap="none" strike="noStrike">
              <a:solidFill>
                <a:schemeClr val="dk1"/>
              </a:solidFill>
              <a:latin typeface="Verdana"/>
              <a:ea typeface="Verdana"/>
              <a:cs typeface="Verdana"/>
              <a:sym typeface="Verdana"/>
            </a:endParaRPr>
          </a:p>
          <a:p>
            <a:pPr indent="-365125" lvl="2" marL="1352550" marR="0" rtl="0" algn="l">
              <a:lnSpc>
                <a:spcPct val="100000"/>
              </a:lnSpc>
              <a:spcBef>
                <a:spcPts val="600"/>
              </a:spcBef>
              <a:spcAft>
                <a:spcPts val="0"/>
              </a:spcAft>
              <a:buClr>
                <a:schemeClr val="dk1"/>
              </a:buClr>
              <a:buSzPts val="1400"/>
              <a:buChar char="•"/>
            </a:pPr>
            <a:r>
              <a:rPr lang="en-GB">
                <a:solidFill>
                  <a:schemeClr val="dk1"/>
                </a:solidFill>
                <a:latin typeface="Verdana"/>
                <a:ea typeface="Verdana"/>
                <a:cs typeface="Verdana"/>
                <a:sym typeface="Verdana"/>
              </a:rPr>
              <a:t>TERN</a:t>
            </a:r>
            <a:endParaRPr>
              <a:solidFill>
                <a:schemeClr val="dk1"/>
              </a:solidFill>
              <a:latin typeface="Verdana"/>
              <a:ea typeface="Verdana"/>
              <a:cs typeface="Verdana"/>
              <a:sym typeface="Verdana"/>
            </a:endParaRPr>
          </a:p>
          <a:p>
            <a:pPr indent="-341977" lvl="0" marL="341977" marR="0" rtl="0" algn="l">
              <a:spcBef>
                <a:spcPts val="600"/>
              </a:spcBef>
              <a:spcAft>
                <a:spcPts val="0"/>
              </a:spcAft>
              <a:buClr>
                <a:schemeClr val="dk1"/>
              </a:buClr>
              <a:buSzPts val="1800"/>
              <a:buFont typeface="Arial"/>
              <a:buAutoNum type="arabicPeriod"/>
            </a:pPr>
            <a:r>
              <a:rPr lang="en-GB" sz="1800">
                <a:solidFill>
                  <a:schemeClr val="dk1"/>
                </a:solidFill>
                <a:latin typeface="Verdana"/>
                <a:ea typeface="Verdana"/>
                <a:cs typeface="Verdana"/>
                <a:sym typeface="Verdana"/>
              </a:rPr>
              <a:t>To be done (short term)</a:t>
            </a:r>
            <a:endParaRPr sz="1800">
              <a:solidFill>
                <a:schemeClr val="dk1"/>
              </a:solidFill>
              <a:latin typeface="Verdana"/>
              <a:ea typeface="Verdana"/>
              <a:cs typeface="Verdana"/>
              <a:sym typeface="Verdana"/>
            </a:endParaRPr>
          </a:p>
          <a:p>
            <a:pPr indent="-342900" lvl="1" marL="704842" marR="0" rtl="0" algn="l">
              <a:spcBef>
                <a:spcPts val="600"/>
              </a:spcBef>
              <a:spcAft>
                <a:spcPts val="0"/>
              </a:spcAft>
              <a:buClr>
                <a:schemeClr val="dk1"/>
              </a:buClr>
              <a:buSzPts val="1400"/>
              <a:buFont typeface="Arial"/>
              <a:buAutoNum type="alphaLcPeriod"/>
            </a:pPr>
            <a:r>
              <a:rPr b="0" i="0" lang="en-GB" sz="1400" u="none" cap="none" strike="noStrike">
                <a:solidFill>
                  <a:schemeClr val="dk1"/>
                </a:solidFill>
                <a:latin typeface="Verdana"/>
                <a:ea typeface="Verdana"/>
                <a:cs typeface="Verdana"/>
                <a:sym typeface="Verdana"/>
              </a:rPr>
              <a:t>Establish a Project Structure &amp; Governance. </a:t>
            </a:r>
            <a:endParaRPr b="0" i="0" sz="1400" u="none" cap="none" strike="noStrike">
              <a:solidFill>
                <a:schemeClr val="dk1"/>
              </a:solidFill>
              <a:latin typeface="Verdana"/>
              <a:ea typeface="Verdana"/>
              <a:cs typeface="Verdana"/>
              <a:sym typeface="Verdana"/>
            </a:endParaRPr>
          </a:p>
          <a:p>
            <a:pPr indent="-342900" lvl="1" marL="704842" marR="0" rtl="0" algn="l">
              <a:spcBef>
                <a:spcPts val="600"/>
              </a:spcBef>
              <a:spcAft>
                <a:spcPts val="0"/>
              </a:spcAft>
              <a:buClr>
                <a:schemeClr val="dk1"/>
              </a:buClr>
              <a:buSzPts val="1400"/>
              <a:buFont typeface="Arial"/>
              <a:buAutoNum type="alphaLcPeriod"/>
            </a:pPr>
            <a:r>
              <a:rPr b="0" i="0" lang="en-GB" sz="1400" u="none" cap="none" strike="noStrike">
                <a:solidFill>
                  <a:schemeClr val="dk1"/>
                </a:solidFill>
                <a:latin typeface="Verdana"/>
                <a:ea typeface="Verdana"/>
                <a:cs typeface="Verdana"/>
                <a:sym typeface="Verdana"/>
              </a:rPr>
              <a:t>Set up of the Trust Fund (currently ongoing).</a:t>
            </a:r>
            <a:endParaRPr b="0" i="0" sz="1400" u="none" cap="none" strike="noStrike">
              <a:solidFill>
                <a:schemeClr val="dk1"/>
              </a:solidFill>
              <a:latin typeface="Verdana"/>
              <a:ea typeface="Verdana"/>
              <a:cs typeface="Verdana"/>
              <a:sym typeface="Verdana"/>
            </a:endParaRPr>
          </a:p>
          <a:p>
            <a:pPr indent="-342900" lvl="1" marL="704842" marR="0" rtl="0" algn="l">
              <a:spcBef>
                <a:spcPts val="600"/>
              </a:spcBef>
              <a:spcAft>
                <a:spcPts val="0"/>
              </a:spcAft>
              <a:buClr>
                <a:schemeClr val="dk1"/>
              </a:buClr>
              <a:buSzPts val="1400"/>
              <a:buFont typeface="Verdana"/>
              <a:buAutoNum type="alphaLcPeriod"/>
            </a:pPr>
            <a:r>
              <a:rPr lang="en-GB">
                <a:solidFill>
                  <a:schemeClr val="dk1"/>
                </a:solidFill>
                <a:latin typeface="Verdana"/>
                <a:ea typeface="Verdana"/>
                <a:cs typeface="Verdana"/>
                <a:sym typeface="Verdana"/>
              </a:rPr>
              <a:t>Develop a narrative why it matters</a:t>
            </a:r>
            <a:endParaRPr>
              <a:solidFill>
                <a:schemeClr val="dk1"/>
              </a:solidFill>
              <a:latin typeface="Verdana"/>
              <a:ea typeface="Verdana"/>
              <a:cs typeface="Verdana"/>
              <a:sym typeface="Verdana"/>
            </a:endParaRPr>
          </a:p>
          <a:p>
            <a:pPr indent="-126993" lvl="0" marL="590536" marR="0" rtl="0" algn="l">
              <a:spcBef>
                <a:spcPts val="0"/>
              </a:spcBef>
              <a:spcAft>
                <a:spcPts val="0"/>
              </a:spcAft>
              <a:buClr>
                <a:schemeClr val="dk1"/>
              </a:buClr>
              <a:buSzPts val="1600"/>
              <a:buFont typeface="Arial"/>
              <a:buNone/>
            </a:pPr>
            <a:r>
              <a:t/>
            </a:r>
            <a:endParaRPr sz="1600">
              <a:solidFill>
                <a:schemeClr val="dk1"/>
              </a:solidFill>
              <a:latin typeface="Verdana"/>
              <a:ea typeface="Verdana"/>
              <a:cs typeface="Verdana"/>
              <a:sym typeface="Verdana"/>
            </a:endParaRPr>
          </a:p>
          <a:p>
            <a:pPr indent="-126993" lvl="0" marL="590536" marR="0" rtl="0" algn="l">
              <a:spcBef>
                <a:spcPts val="0"/>
              </a:spcBef>
              <a:spcAft>
                <a:spcPts val="0"/>
              </a:spcAft>
              <a:buClr>
                <a:schemeClr val="dk1"/>
              </a:buClr>
              <a:buSzPts val="1600"/>
              <a:buFont typeface="Arial"/>
              <a:buNone/>
            </a:pPr>
            <a:r>
              <a:t/>
            </a:r>
            <a:endParaRPr sz="1600">
              <a:solidFill>
                <a:schemeClr val="dk1"/>
              </a:solidFill>
              <a:latin typeface="Verdana"/>
              <a:ea typeface="Verdana"/>
              <a:cs typeface="Verdana"/>
              <a:sym typeface="Verdana"/>
            </a:endParaRPr>
          </a:p>
        </p:txBody>
      </p:sp>
      <p:sp>
        <p:nvSpPr>
          <p:cNvPr id="908" name="Google Shape;908;g11ec82655b6_2_474"/>
          <p:cNvSpPr txBox="1"/>
          <p:nvPr>
            <p:ph type="title"/>
          </p:nvPr>
        </p:nvSpPr>
        <p:spPr>
          <a:xfrm>
            <a:off x="351802" y="87099"/>
            <a:ext cx="11490000" cy="833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GB"/>
              <a:t>GEO-TREES status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g12046483306_12_62"/>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National Inventory User Engagement </a:t>
            </a:r>
            <a:endParaRPr sz="5400"/>
          </a:p>
        </p:txBody>
      </p:sp>
      <p:sp>
        <p:nvSpPr>
          <p:cNvPr id="914" name="Google Shape;914;g12046483306_12_62"/>
          <p:cNvSpPr/>
          <p:nvPr/>
        </p:nvSpPr>
        <p:spPr>
          <a:xfrm>
            <a:off x="7245625" y="3083325"/>
            <a:ext cx="4833000" cy="38697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rgbClr val="6AA84F"/>
                </a:solidFill>
                <a:latin typeface="Arial"/>
                <a:ea typeface="Arial"/>
                <a:cs typeface="Arial"/>
                <a:sym typeface="Arial"/>
              </a:rPr>
              <a:t>Sylvia Wilson</a:t>
            </a:r>
            <a:br>
              <a:rPr b="1" lang="en-GB" sz="2200">
                <a:solidFill>
                  <a:srgbClr val="6AA84F"/>
                </a:solidFill>
              </a:rPr>
            </a:br>
            <a:r>
              <a:rPr b="1" i="0" lang="en-GB" sz="2200" u="none" cap="none" strike="noStrike">
                <a:solidFill>
                  <a:srgbClr val="6AA84F"/>
                </a:solidFill>
                <a:latin typeface="Arial"/>
                <a:ea typeface="Arial"/>
                <a:cs typeface="Arial"/>
                <a:sym typeface="Arial"/>
              </a:rPr>
              <a:t>Joana Melo</a:t>
            </a:r>
            <a:endParaRPr b="1" i="0" sz="2200" u="none" cap="none" strike="noStrike">
              <a:solidFill>
                <a:srgbClr val="6AA84F"/>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rgbClr val="6AA84F"/>
                </a:solidFill>
                <a:latin typeface="Arial"/>
                <a:ea typeface="Arial"/>
                <a:cs typeface="Arial"/>
                <a:sym typeface="Arial"/>
              </a:rPr>
              <a:t>USGS SilvaCarbon</a:t>
            </a:r>
            <a:endParaRPr b="1" i="0" sz="2200" u="none" cap="none" strike="noStrike">
              <a:solidFill>
                <a:srgbClr val="6AA84F"/>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Agenda item 2.5</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CEOS SIT-37 </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Virtual Meeting</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29-31 March 2022</a:t>
            </a:r>
            <a:endParaRPr b="1" i="0" sz="2200" u="none" cap="none" strike="noStrike">
              <a:solidFill>
                <a:schemeClr val="accent1"/>
              </a:solidFill>
              <a:latin typeface="Arial"/>
              <a:ea typeface="Arial"/>
              <a:cs typeface="Arial"/>
              <a:sym typeface="Arial"/>
            </a:endParaRPr>
          </a:p>
        </p:txBody>
      </p:sp>
      <p:grpSp>
        <p:nvGrpSpPr>
          <p:cNvPr id="915" name="Google Shape;915;g12046483306_12_62"/>
          <p:cNvGrpSpPr/>
          <p:nvPr/>
        </p:nvGrpSpPr>
        <p:grpSpPr>
          <a:xfrm>
            <a:off x="5424425" y="2052000"/>
            <a:ext cx="6425375" cy="1238100"/>
            <a:chOff x="6548500" y="1144075"/>
            <a:chExt cx="6425375" cy="1238100"/>
          </a:xfrm>
        </p:grpSpPr>
        <p:sp>
          <p:nvSpPr>
            <p:cNvPr id="916" name="Google Shape;916;g12046483306_12_62"/>
            <p:cNvSpPr/>
            <p:nvPr/>
          </p:nvSpPr>
          <p:spPr>
            <a:xfrm>
              <a:off x="6548500" y="1144075"/>
              <a:ext cx="1203900" cy="1238100"/>
            </a:xfrm>
            <a:prstGeom prst="star6">
              <a:avLst>
                <a:gd fmla="val 28868" name="adj"/>
                <a:gd fmla="val 115470" name="hf"/>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g12046483306_12_62"/>
            <p:cNvSpPr txBox="1"/>
            <p:nvPr/>
          </p:nvSpPr>
          <p:spPr>
            <a:xfrm>
              <a:off x="6748275" y="1563025"/>
              <a:ext cx="622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15 Mins</a:t>
              </a:r>
              <a:endParaRPr b="1"/>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g12046483306_12_68"/>
          <p:cNvSpPr txBox="1"/>
          <p:nvPr/>
        </p:nvSpPr>
        <p:spPr>
          <a:xfrm>
            <a:off x="236376" y="280235"/>
            <a:ext cx="1132860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000" u="none" cap="none" strike="noStrike">
                <a:solidFill>
                  <a:schemeClr val="lt1"/>
                </a:solidFill>
                <a:latin typeface="Georgia"/>
                <a:ea typeface="Georgia"/>
                <a:cs typeface="Georgia"/>
                <a:sym typeface="Georgia"/>
              </a:rPr>
              <a:t>National User Engagement</a:t>
            </a:r>
            <a:endParaRPr b="0" i="0" sz="2000" u="none" cap="none" strike="noStrike">
              <a:solidFill>
                <a:schemeClr val="lt1"/>
              </a:solidFill>
              <a:latin typeface="Georgia"/>
              <a:ea typeface="Georgia"/>
              <a:cs typeface="Georgia"/>
              <a:sym typeface="Georgia"/>
            </a:endParaRPr>
          </a:p>
        </p:txBody>
      </p:sp>
      <p:pic>
        <p:nvPicPr>
          <p:cNvPr id="923" name="Google Shape;923;g12046483306_12_68"/>
          <p:cNvPicPr preferRelativeResize="0"/>
          <p:nvPr/>
        </p:nvPicPr>
        <p:blipFill rotWithShape="1">
          <a:blip r:embed="rId3">
            <a:alphaModFix/>
          </a:blip>
          <a:srcRect b="0" l="0" r="0" t="0"/>
          <a:stretch/>
        </p:blipFill>
        <p:spPr>
          <a:xfrm>
            <a:off x="517594" y="3979212"/>
            <a:ext cx="3213120" cy="2206635"/>
          </a:xfrm>
          <a:prstGeom prst="rect">
            <a:avLst/>
          </a:prstGeom>
          <a:noFill/>
          <a:ln>
            <a:noFill/>
          </a:ln>
        </p:spPr>
      </p:pic>
      <p:pic>
        <p:nvPicPr>
          <p:cNvPr id="924" name="Google Shape;924;g12046483306_12_68"/>
          <p:cNvPicPr preferRelativeResize="0"/>
          <p:nvPr/>
        </p:nvPicPr>
        <p:blipFill rotWithShape="1">
          <a:blip r:embed="rId4">
            <a:alphaModFix/>
          </a:blip>
          <a:srcRect b="0" l="0" r="0" t="0"/>
          <a:stretch/>
        </p:blipFill>
        <p:spPr>
          <a:xfrm>
            <a:off x="7787959" y="4012655"/>
            <a:ext cx="3338319" cy="2174076"/>
          </a:xfrm>
          <a:prstGeom prst="rect">
            <a:avLst/>
          </a:prstGeom>
          <a:noFill/>
          <a:ln>
            <a:noFill/>
          </a:ln>
        </p:spPr>
      </p:pic>
      <p:pic>
        <p:nvPicPr>
          <p:cNvPr id="925" name="Google Shape;925;g12046483306_12_68"/>
          <p:cNvPicPr preferRelativeResize="0"/>
          <p:nvPr/>
        </p:nvPicPr>
        <p:blipFill rotWithShape="1">
          <a:blip r:embed="rId5">
            <a:alphaModFix/>
          </a:blip>
          <a:srcRect b="0" l="0" r="0" t="0"/>
          <a:stretch/>
        </p:blipFill>
        <p:spPr>
          <a:xfrm>
            <a:off x="4148644" y="3969843"/>
            <a:ext cx="3221385" cy="2216004"/>
          </a:xfrm>
          <a:prstGeom prst="rect">
            <a:avLst/>
          </a:prstGeom>
          <a:noFill/>
          <a:ln>
            <a:noFill/>
          </a:ln>
        </p:spPr>
      </p:pic>
      <p:sp>
        <p:nvSpPr>
          <p:cNvPr id="926" name="Google Shape;926;g12046483306_12_68"/>
          <p:cNvSpPr txBox="1"/>
          <p:nvPr/>
        </p:nvSpPr>
        <p:spPr>
          <a:xfrm>
            <a:off x="8508275" y="5661797"/>
            <a:ext cx="1045028" cy="20005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700" u="none" cap="none" strike="noStrike">
                <a:solidFill>
                  <a:schemeClr val="lt1"/>
                </a:solidFill>
                <a:latin typeface="Times New Roman"/>
                <a:ea typeface="Times New Roman"/>
                <a:cs typeface="Times New Roman"/>
                <a:sym typeface="Times New Roman"/>
              </a:rPr>
              <a:t>Solomon Islands</a:t>
            </a:r>
            <a:endParaRPr b="0" i="0" sz="700" u="none" cap="none" strike="noStrike">
              <a:solidFill>
                <a:schemeClr val="lt1"/>
              </a:solidFill>
              <a:latin typeface="Times New Roman"/>
              <a:ea typeface="Times New Roman"/>
              <a:cs typeface="Times New Roman"/>
              <a:sym typeface="Times New Roman"/>
            </a:endParaRPr>
          </a:p>
        </p:txBody>
      </p:sp>
      <p:sp>
        <p:nvSpPr>
          <p:cNvPr id="927" name="Google Shape;927;g12046483306_12_68"/>
          <p:cNvSpPr txBox="1"/>
          <p:nvPr/>
        </p:nvSpPr>
        <p:spPr>
          <a:xfrm>
            <a:off x="313508" y="1517809"/>
            <a:ext cx="11565000" cy="2288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GB" sz="1600" u="none" cap="none" strike="noStrike">
                <a:solidFill>
                  <a:schemeClr val="dk1"/>
                </a:solidFill>
              </a:rPr>
              <a:t>Overarching Goals</a:t>
            </a:r>
            <a:endParaRPr i="0" sz="1600" u="none" cap="none" strike="noStrike">
              <a:solidFill>
                <a:srgbClr val="000000"/>
              </a:solidFill>
            </a:endParaRPr>
          </a:p>
          <a:p>
            <a:pPr indent="-279390" lvl="0" marL="380990" marR="0" rtl="0" algn="l">
              <a:lnSpc>
                <a:spcPct val="100000"/>
              </a:lnSpc>
              <a:spcBef>
                <a:spcPts val="0"/>
              </a:spcBef>
              <a:spcAft>
                <a:spcPts val="0"/>
              </a:spcAft>
              <a:buClr>
                <a:srgbClr val="000000"/>
              </a:buClr>
              <a:buSzPts val="1600"/>
              <a:buFont typeface="Noto Sans Symbols"/>
              <a:buNone/>
            </a:pPr>
            <a:r>
              <a:t/>
            </a:r>
            <a:endParaRPr i="0" sz="1600" u="none" cap="none" strike="noStrike">
              <a:solidFill>
                <a:srgbClr val="000000"/>
              </a:solidFill>
            </a:endParaRPr>
          </a:p>
          <a:p>
            <a:pPr indent="-380990" lvl="0" marL="380990" marR="0" rtl="0" algn="l">
              <a:lnSpc>
                <a:spcPct val="100000"/>
              </a:lnSpc>
              <a:spcBef>
                <a:spcPts val="0"/>
              </a:spcBef>
              <a:spcAft>
                <a:spcPts val="0"/>
              </a:spcAft>
              <a:buClr>
                <a:srgbClr val="000000"/>
              </a:buClr>
              <a:buSzPts val="1600"/>
              <a:buChar char="❖"/>
            </a:pPr>
            <a:r>
              <a:rPr i="0" lang="en-GB" sz="1600" u="none" cap="none" strike="noStrike">
                <a:solidFill>
                  <a:srgbClr val="000000"/>
                </a:solidFill>
              </a:rPr>
              <a:t>Demonstration of uptake of satellite-based data and derived products in country reporting to the UNFCCC  </a:t>
            </a:r>
            <a:endParaRPr/>
          </a:p>
          <a:p>
            <a:pPr indent="-279390" lvl="0" marL="380990" marR="0" rtl="0" algn="l">
              <a:lnSpc>
                <a:spcPct val="100000"/>
              </a:lnSpc>
              <a:spcBef>
                <a:spcPts val="0"/>
              </a:spcBef>
              <a:spcAft>
                <a:spcPts val="0"/>
              </a:spcAft>
              <a:buClr>
                <a:srgbClr val="000000"/>
              </a:buClr>
              <a:buSzPts val="1600"/>
              <a:buFont typeface="Noto Sans Symbols"/>
              <a:buNone/>
            </a:pPr>
            <a:r>
              <a:t/>
            </a:r>
            <a:endParaRPr i="0" sz="1600" u="none" cap="none" strike="noStrike">
              <a:solidFill>
                <a:srgbClr val="000000"/>
              </a:solidFill>
            </a:endParaRPr>
          </a:p>
          <a:p>
            <a:pPr indent="-380990" lvl="0" marL="380990" marR="0" rtl="0" algn="l">
              <a:lnSpc>
                <a:spcPct val="100000"/>
              </a:lnSpc>
              <a:spcBef>
                <a:spcPts val="0"/>
              </a:spcBef>
              <a:spcAft>
                <a:spcPts val="0"/>
              </a:spcAft>
              <a:buClr>
                <a:srgbClr val="000000"/>
              </a:buClr>
              <a:buSzPts val="1600"/>
              <a:buChar char="❖"/>
            </a:pPr>
            <a:r>
              <a:rPr i="0" lang="en-GB" sz="1600" u="none" cap="none" strike="noStrike">
                <a:solidFill>
                  <a:srgbClr val="000000"/>
                </a:solidFill>
              </a:rPr>
              <a:t>validation of the </a:t>
            </a:r>
            <a:r>
              <a:rPr lang="en-GB" sz="1600"/>
              <a:t>available </a:t>
            </a:r>
            <a:r>
              <a:rPr i="0" lang="en-GB" sz="1600" u="none" cap="none" strike="noStrike">
                <a:solidFill>
                  <a:srgbClr val="000000"/>
                </a:solidFill>
              </a:rPr>
              <a:t>biomass maps </a:t>
            </a:r>
            <a:r>
              <a:rPr lang="en-GB" sz="1600"/>
              <a:t>/</a:t>
            </a:r>
            <a:r>
              <a:rPr i="0" lang="en-GB" sz="1600" u="none" cap="none" strike="noStrike">
                <a:solidFill>
                  <a:srgbClr val="000000"/>
                </a:solidFill>
              </a:rPr>
              <a:t> </a:t>
            </a:r>
            <a:r>
              <a:rPr lang="en-GB" sz="1600">
                <a:solidFill>
                  <a:schemeClr val="dk1"/>
                </a:solidFill>
              </a:rPr>
              <a:t>“harmonized” map</a:t>
            </a:r>
            <a:r>
              <a:rPr i="0" lang="en-GB" sz="1600" u="none" cap="none" strike="noStrike">
                <a:solidFill>
                  <a:srgbClr val="000000"/>
                </a:solidFill>
              </a:rPr>
              <a:t> (additional NFI data)  </a:t>
            </a:r>
            <a:endParaRPr/>
          </a:p>
          <a:p>
            <a:pPr indent="-279390" lvl="0" marL="380990" marR="0" rtl="0" algn="l">
              <a:lnSpc>
                <a:spcPct val="100000"/>
              </a:lnSpc>
              <a:spcBef>
                <a:spcPts val="0"/>
              </a:spcBef>
              <a:spcAft>
                <a:spcPts val="0"/>
              </a:spcAft>
              <a:buClr>
                <a:srgbClr val="000000"/>
              </a:buClr>
              <a:buSzPts val="1600"/>
              <a:buFont typeface="Noto Sans Symbols"/>
              <a:buNone/>
            </a:pPr>
            <a:r>
              <a:t/>
            </a:r>
            <a:endParaRPr i="0" sz="1600" u="none" cap="none" strike="noStrike">
              <a:solidFill>
                <a:srgbClr val="000000"/>
              </a:solidFill>
            </a:endParaRPr>
          </a:p>
          <a:p>
            <a:pPr indent="-380990" lvl="0" marL="380990" marR="0" rtl="0" algn="l">
              <a:lnSpc>
                <a:spcPct val="100000"/>
              </a:lnSpc>
              <a:spcBef>
                <a:spcPts val="0"/>
              </a:spcBef>
              <a:spcAft>
                <a:spcPts val="0"/>
              </a:spcAft>
              <a:buClr>
                <a:srgbClr val="000000"/>
              </a:buClr>
              <a:buSzPts val="1600"/>
              <a:buChar char="❖"/>
            </a:pPr>
            <a:r>
              <a:rPr i="0" lang="en-GB" sz="1600" u="none" cap="none" strike="noStrike">
                <a:solidFill>
                  <a:srgbClr val="000000"/>
                </a:solidFill>
              </a:rPr>
              <a:t>Provide national feedback on, and contribute to the refinement of, available products derived from satellite-data.</a:t>
            </a:r>
            <a:endParaRPr/>
          </a:p>
          <a:p>
            <a:pPr indent="-279390" lvl="0" marL="380990" marR="0" rtl="0" algn="l">
              <a:lnSpc>
                <a:spcPct val="100000"/>
              </a:lnSpc>
              <a:spcBef>
                <a:spcPts val="0"/>
              </a:spcBef>
              <a:spcAft>
                <a:spcPts val="0"/>
              </a:spcAft>
              <a:buClr>
                <a:srgbClr val="000000"/>
              </a:buClr>
              <a:buSzPts val="1600"/>
              <a:buFont typeface="Noto Sans Symbols"/>
              <a:buNone/>
            </a:pPr>
            <a:r>
              <a:t/>
            </a:r>
            <a:endParaRPr b="0" i="0" sz="1600" u="none" cap="none" strike="noStrike">
              <a:solidFill>
                <a:srgbClr val="000000"/>
              </a:solidFill>
              <a:latin typeface="Georgia"/>
              <a:ea typeface="Georgia"/>
              <a:cs typeface="Georgia"/>
              <a:sym typeface="Georgia"/>
            </a:endParaRPr>
          </a:p>
          <a:p>
            <a:pPr indent="-287835" lvl="0" marL="380990" marR="0" rtl="0" algn="l">
              <a:lnSpc>
                <a:spcPct val="100000"/>
              </a:lnSpc>
              <a:spcBef>
                <a:spcPts val="0"/>
              </a:spcBef>
              <a:spcAft>
                <a:spcPts val="0"/>
              </a:spcAft>
              <a:buClr>
                <a:srgbClr val="000000"/>
              </a:buClr>
              <a:buSzPts val="1467"/>
              <a:buFont typeface="Arial"/>
              <a:buNone/>
            </a:pPr>
            <a:r>
              <a:t/>
            </a:r>
            <a:endParaRPr b="0" i="0" sz="1467" u="none" cap="none" strike="noStrike">
              <a:solidFill>
                <a:srgbClr val="000000"/>
              </a:solidFill>
              <a:latin typeface="Georgia"/>
              <a:ea typeface="Georgia"/>
              <a:cs typeface="Georgia"/>
              <a:sym typeface="Georgia"/>
            </a:endParaRPr>
          </a:p>
        </p:txBody>
      </p:sp>
      <p:pic>
        <p:nvPicPr>
          <p:cNvPr descr="Text&#10;&#10;Description automatically generated with medium confidence" id="928" name="Google Shape;928;g12046483306_12_68"/>
          <p:cNvPicPr preferRelativeResize="0"/>
          <p:nvPr/>
        </p:nvPicPr>
        <p:blipFill rotWithShape="1">
          <a:blip r:embed="rId6">
            <a:alphaModFix/>
          </a:blip>
          <a:srcRect b="0" l="0" r="0" t="0"/>
          <a:stretch/>
        </p:blipFill>
        <p:spPr>
          <a:xfrm>
            <a:off x="6724513" y="-174"/>
            <a:ext cx="2901436" cy="101716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g12046483306_12_78"/>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chemeClr val="dk1"/>
              </a:buClr>
              <a:buSzPts val="2800"/>
              <a:buFont typeface="Noto Sans Symbols"/>
              <a:buNone/>
            </a:pPr>
            <a:r>
              <a:rPr lang="en-GB"/>
              <a:t>Activities </a:t>
            </a:r>
            <a:r>
              <a:rPr lang="en-GB" sz="2000"/>
              <a:t>(in the context of the AFOLU roadmap)</a:t>
            </a:r>
            <a:r>
              <a:rPr lang="en-GB"/>
              <a:t>:</a:t>
            </a:r>
            <a:endParaRPr/>
          </a:p>
          <a:p>
            <a:pPr indent="-457200" lvl="0" marL="648000" rtl="0" algn="l">
              <a:lnSpc>
                <a:spcPct val="150000"/>
              </a:lnSpc>
              <a:spcBef>
                <a:spcPts val="3000"/>
              </a:spcBef>
              <a:spcAft>
                <a:spcPts val="0"/>
              </a:spcAft>
              <a:buSzPts val="2800"/>
              <a:buChar char="❖"/>
            </a:pPr>
            <a:r>
              <a:rPr lang="en-GB" sz="2000"/>
              <a:t>Document the existing examples of data and products use in MRV: Mostly Land Cover Datasets. </a:t>
            </a:r>
            <a:endParaRPr/>
          </a:p>
          <a:p>
            <a:pPr indent="-457200" lvl="0" marL="648000" rtl="0" algn="l">
              <a:lnSpc>
                <a:spcPct val="150000"/>
              </a:lnSpc>
              <a:spcBef>
                <a:spcPts val="1200"/>
              </a:spcBef>
              <a:spcAft>
                <a:spcPts val="0"/>
              </a:spcAft>
              <a:buSzPts val="2800"/>
              <a:buChar char="❖"/>
            </a:pPr>
            <a:r>
              <a:rPr lang="en-GB" sz="2000"/>
              <a:t>Preliminary engagement to introduce the CEOS AFOLU initiatives and products</a:t>
            </a:r>
            <a:endParaRPr/>
          </a:p>
          <a:p>
            <a:pPr indent="-457200" lvl="0" marL="648000" rtl="0" algn="l">
              <a:lnSpc>
                <a:spcPct val="150000"/>
              </a:lnSpc>
              <a:spcBef>
                <a:spcPts val="1200"/>
              </a:spcBef>
              <a:spcAft>
                <a:spcPts val="0"/>
              </a:spcAft>
              <a:buSzPts val="2800"/>
              <a:buChar char="❖"/>
            </a:pPr>
            <a:r>
              <a:rPr lang="en-GB" sz="2000"/>
              <a:t>Regional Workshops</a:t>
            </a:r>
            <a:endParaRPr/>
          </a:p>
          <a:p>
            <a:pPr indent="-457200" lvl="0" marL="648000" rtl="0" algn="l">
              <a:lnSpc>
                <a:spcPct val="150000"/>
              </a:lnSpc>
              <a:spcBef>
                <a:spcPts val="1200"/>
              </a:spcBef>
              <a:spcAft>
                <a:spcPts val="0"/>
              </a:spcAft>
              <a:buSzPts val="2800"/>
              <a:buChar char="❖"/>
            </a:pPr>
            <a:r>
              <a:rPr lang="en-GB" sz="2000"/>
              <a:t>Collaboratively develop demonstrations of Earth Observations uptake </a:t>
            </a:r>
            <a:endParaRPr/>
          </a:p>
        </p:txBody>
      </p:sp>
      <p:sp>
        <p:nvSpPr>
          <p:cNvPr id="934" name="Google Shape;934;g12046483306_12_78"/>
          <p:cNvSpPr txBox="1"/>
          <p:nvPr>
            <p:ph type="title"/>
          </p:nvPr>
        </p:nvSpPr>
        <p:spPr>
          <a:xfrm>
            <a:off x="167039" y="108373"/>
            <a:ext cx="9571546" cy="8645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National Inventory User Engagement</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pic>
        <p:nvPicPr>
          <p:cNvPr descr="Map&#10;&#10;Description automatically generated" id="939" name="Google Shape;939;g12046483306_12_83"/>
          <p:cNvPicPr preferRelativeResize="0"/>
          <p:nvPr/>
        </p:nvPicPr>
        <p:blipFill rotWithShape="1">
          <a:blip r:embed="rId3">
            <a:alphaModFix/>
          </a:blip>
          <a:srcRect b="0" l="0" r="0" t="0"/>
          <a:stretch/>
        </p:blipFill>
        <p:spPr>
          <a:xfrm>
            <a:off x="0" y="1674"/>
            <a:ext cx="12192000" cy="6854653"/>
          </a:xfrm>
          <a:prstGeom prst="rect">
            <a:avLst/>
          </a:prstGeom>
          <a:noFill/>
          <a:ln>
            <a:noFill/>
          </a:ln>
        </p:spPr>
      </p:pic>
      <p:pic>
        <p:nvPicPr>
          <p:cNvPr descr="Diagram&#10;&#10;Description automatically generated" id="940" name="Google Shape;940;g12046483306_12_83"/>
          <p:cNvPicPr preferRelativeResize="0"/>
          <p:nvPr/>
        </p:nvPicPr>
        <p:blipFill rotWithShape="1">
          <a:blip r:embed="rId4">
            <a:alphaModFix/>
          </a:blip>
          <a:srcRect b="0" l="0" r="0" t="0"/>
          <a:stretch/>
        </p:blipFill>
        <p:spPr>
          <a:xfrm>
            <a:off x="3115785" y="2471378"/>
            <a:ext cx="1323695" cy="743577"/>
          </a:xfrm>
          <a:prstGeom prst="rect">
            <a:avLst/>
          </a:prstGeom>
          <a:noFill/>
          <a:ln>
            <a:noFill/>
          </a:ln>
        </p:spPr>
      </p:pic>
      <p:pic>
        <p:nvPicPr>
          <p:cNvPr descr="Diagram&#10;&#10;Description automatically generated" id="941" name="Google Shape;941;g12046483306_12_83"/>
          <p:cNvPicPr preferRelativeResize="0"/>
          <p:nvPr/>
        </p:nvPicPr>
        <p:blipFill rotWithShape="1">
          <a:blip r:embed="rId5">
            <a:alphaModFix/>
          </a:blip>
          <a:srcRect b="0" l="0" r="0" t="0"/>
          <a:stretch/>
        </p:blipFill>
        <p:spPr>
          <a:xfrm>
            <a:off x="4063764" y="4603567"/>
            <a:ext cx="1418837" cy="783640"/>
          </a:xfrm>
          <a:prstGeom prst="rect">
            <a:avLst/>
          </a:prstGeom>
          <a:noFill/>
          <a:ln>
            <a:noFill/>
          </a:ln>
        </p:spPr>
      </p:pic>
      <p:pic>
        <p:nvPicPr>
          <p:cNvPr descr="Diagram&#10;&#10;Description automatically generated" id="942" name="Google Shape;942;g12046483306_12_83"/>
          <p:cNvPicPr preferRelativeResize="0"/>
          <p:nvPr/>
        </p:nvPicPr>
        <p:blipFill rotWithShape="1">
          <a:blip r:embed="rId6">
            <a:alphaModFix/>
          </a:blip>
          <a:srcRect b="0" l="0" r="0" t="0"/>
          <a:stretch/>
        </p:blipFill>
        <p:spPr>
          <a:xfrm>
            <a:off x="1969254" y="4014834"/>
            <a:ext cx="1544095" cy="821527"/>
          </a:xfrm>
          <a:prstGeom prst="rect">
            <a:avLst/>
          </a:prstGeom>
          <a:noFill/>
          <a:ln>
            <a:noFill/>
          </a:ln>
        </p:spPr>
      </p:pic>
      <p:pic>
        <p:nvPicPr>
          <p:cNvPr descr="Graphical user interface, application, website&#10;&#10;Description automatically generated" id="943" name="Google Shape;943;g12046483306_12_83"/>
          <p:cNvPicPr preferRelativeResize="0"/>
          <p:nvPr/>
        </p:nvPicPr>
        <p:blipFill rotWithShape="1">
          <a:blip r:embed="rId7">
            <a:alphaModFix/>
          </a:blip>
          <a:srcRect b="0" l="0" r="0" t="0"/>
          <a:stretch/>
        </p:blipFill>
        <p:spPr>
          <a:xfrm>
            <a:off x="6966402" y="2999273"/>
            <a:ext cx="1177719" cy="859455"/>
          </a:xfrm>
          <a:prstGeom prst="rect">
            <a:avLst/>
          </a:prstGeom>
          <a:noFill/>
          <a:ln>
            <a:noFill/>
          </a:ln>
        </p:spPr>
      </p:pic>
      <p:pic>
        <p:nvPicPr>
          <p:cNvPr descr="Map&#10;&#10;Description automatically generated" id="944" name="Google Shape;944;g12046483306_12_83"/>
          <p:cNvPicPr preferRelativeResize="0"/>
          <p:nvPr/>
        </p:nvPicPr>
        <p:blipFill rotWithShape="1">
          <a:blip r:embed="rId8">
            <a:alphaModFix/>
          </a:blip>
          <a:srcRect b="0" l="0" r="0" t="0"/>
          <a:stretch/>
        </p:blipFill>
        <p:spPr>
          <a:xfrm>
            <a:off x="5078612" y="3404042"/>
            <a:ext cx="1322189" cy="73501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g12046483306_12_92"/>
          <p:cNvSpPr txBox="1"/>
          <p:nvPr>
            <p:ph type="title"/>
          </p:nvPr>
        </p:nvSpPr>
        <p:spPr>
          <a:xfrm>
            <a:off x="167039" y="108373"/>
            <a:ext cx="9571546" cy="8645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National Inventory User Engagement</a:t>
            </a:r>
            <a:endParaRPr/>
          </a:p>
        </p:txBody>
      </p:sp>
      <p:sp>
        <p:nvSpPr>
          <p:cNvPr id="950" name="Google Shape;950;g12046483306_12_92"/>
          <p:cNvSpPr txBox="1"/>
          <p:nvPr/>
        </p:nvSpPr>
        <p:spPr>
          <a:xfrm>
            <a:off x="7220931" y="1655598"/>
            <a:ext cx="4901939" cy="1219811"/>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Calibri"/>
              <a:buNone/>
            </a:pPr>
            <a:r>
              <a:rPr b="0" i="0" lang="en-GB" sz="1800" u="none" cap="none" strike="noStrike">
                <a:solidFill>
                  <a:schemeClr val="dk1"/>
                </a:solidFill>
                <a:latin typeface="Arial"/>
                <a:ea typeface="Arial"/>
                <a:cs typeface="Arial"/>
                <a:sym typeface="Arial"/>
              </a:rPr>
              <a:t>National Forest Monitoring System</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Annual Forest Monitoring – Forest Loss</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GLAD  - PERU</a:t>
            </a:r>
            <a:endParaRPr/>
          </a:p>
        </p:txBody>
      </p:sp>
      <p:sp>
        <p:nvSpPr>
          <p:cNvPr id="951" name="Google Shape;951;g12046483306_12_92"/>
          <p:cNvSpPr/>
          <p:nvPr/>
        </p:nvSpPr>
        <p:spPr>
          <a:xfrm>
            <a:off x="1750416" y="1563896"/>
            <a:ext cx="3106522" cy="4949334"/>
          </a:xfrm>
          <a:prstGeom prst="rect">
            <a:avLst/>
          </a:prstGeom>
          <a:solidFill>
            <a:srgbClr val="D8D8D8">
              <a:alpha val="6627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52" name="Google Shape;952;g12046483306_12_92"/>
          <p:cNvSpPr/>
          <p:nvPr/>
        </p:nvSpPr>
        <p:spPr>
          <a:xfrm>
            <a:off x="222313" y="1563894"/>
            <a:ext cx="1416307" cy="334240"/>
          </a:xfrm>
          <a:prstGeom prst="homePlat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Calibri"/>
                <a:ea typeface="Calibri"/>
                <a:cs typeface="Calibri"/>
                <a:sym typeface="Calibri"/>
              </a:rPr>
              <a:t>Inputs</a:t>
            </a:r>
            <a:endParaRPr b="1" i="0" sz="1800" u="none" cap="none" strike="noStrike">
              <a:solidFill>
                <a:srgbClr val="FFFFFF"/>
              </a:solidFill>
              <a:latin typeface="Calibri"/>
              <a:ea typeface="Calibri"/>
              <a:cs typeface="Calibri"/>
              <a:sym typeface="Calibri"/>
            </a:endParaRPr>
          </a:p>
        </p:txBody>
      </p:sp>
      <p:sp>
        <p:nvSpPr>
          <p:cNvPr id="953" name="Google Shape;953;g12046483306_12_92"/>
          <p:cNvSpPr/>
          <p:nvPr/>
        </p:nvSpPr>
        <p:spPr>
          <a:xfrm>
            <a:off x="1896499" y="1563894"/>
            <a:ext cx="2918654" cy="334240"/>
          </a:xfrm>
          <a:prstGeom prst="homePlat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Calibri"/>
                <a:ea typeface="Calibri"/>
                <a:cs typeface="Calibri"/>
                <a:sym typeface="Calibri"/>
              </a:rPr>
              <a:t>Processes</a:t>
            </a:r>
            <a:endParaRPr b="1" i="0" sz="1800" u="none" cap="none" strike="noStrike">
              <a:solidFill>
                <a:srgbClr val="FFFFFF"/>
              </a:solidFill>
              <a:latin typeface="Calibri"/>
              <a:ea typeface="Calibri"/>
              <a:cs typeface="Calibri"/>
              <a:sym typeface="Calibri"/>
            </a:endParaRPr>
          </a:p>
        </p:txBody>
      </p:sp>
      <p:sp>
        <p:nvSpPr>
          <p:cNvPr id="954" name="Google Shape;954;g12046483306_12_92"/>
          <p:cNvSpPr/>
          <p:nvPr/>
        </p:nvSpPr>
        <p:spPr>
          <a:xfrm>
            <a:off x="5083245" y="1563894"/>
            <a:ext cx="1751429" cy="334240"/>
          </a:xfrm>
          <a:prstGeom prst="homePlat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Calibri"/>
                <a:ea typeface="Calibri"/>
                <a:cs typeface="Calibri"/>
                <a:sym typeface="Calibri"/>
              </a:rPr>
              <a:t>results</a:t>
            </a:r>
            <a:endParaRPr b="1" i="0" sz="1800" u="none" cap="none" strike="noStrike">
              <a:solidFill>
                <a:srgbClr val="FFFFFF"/>
              </a:solidFill>
              <a:latin typeface="Calibri"/>
              <a:ea typeface="Calibri"/>
              <a:cs typeface="Calibri"/>
              <a:sym typeface="Calibri"/>
            </a:endParaRPr>
          </a:p>
        </p:txBody>
      </p:sp>
      <p:sp>
        <p:nvSpPr>
          <p:cNvPr id="955" name="Google Shape;955;g12046483306_12_92"/>
          <p:cNvSpPr txBox="1"/>
          <p:nvPr/>
        </p:nvSpPr>
        <p:spPr>
          <a:xfrm>
            <a:off x="874541" y="2493523"/>
            <a:ext cx="59535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0000"/>
                </a:solidFill>
                <a:latin typeface="Calibri"/>
                <a:ea typeface="Calibri"/>
                <a:cs typeface="Calibri"/>
                <a:sym typeface="Calibri"/>
              </a:rPr>
              <a:t>imagery</a:t>
            </a:r>
            <a:endParaRPr b="1"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0000"/>
                </a:solidFill>
                <a:latin typeface="Calibri"/>
                <a:ea typeface="Calibri"/>
                <a:cs typeface="Calibri"/>
                <a:sym typeface="Calibri"/>
              </a:rPr>
              <a:t>Satellite</a:t>
            </a:r>
            <a:endParaRPr b="1" i="0" sz="900" u="none" cap="none" strike="noStrike">
              <a:solidFill>
                <a:srgbClr val="000000"/>
              </a:solidFill>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900"/>
              <a:buFont typeface="Arial"/>
              <a:buChar char="•"/>
            </a:pPr>
            <a:r>
              <a:rPr b="0" i="0" lang="en-GB" sz="900" u="none" cap="none" strike="noStrike">
                <a:solidFill>
                  <a:srgbClr val="000000"/>
                </a:solidFill>
                <a:latin typeface="Calibri"/>
                <a:ea typeface="Calibri"/>
                <a:cs typeface="Calibri"/>
                <a:sym typeface="Calibri"/>
              </a:rPr>
              <a:t>LANDSAT</a:t>
            </a:r>
            <a:endParaRPr b="0" i="0" sz="1400" u="none" cap="none" strike="noStrike">
              <a:solidFill>
                <a:srgbClr val="000000"/>
              </a:solidFill>
              <a:latin typeface="Arial"/>
              <a:ea typeface="Arial"/>
              <a:cs typeface="Arial"/>
              <a:sym typeface="Arial"/>
            </a:endParaRPr>
          </a:p>
          <a:p>
            <a:pPr indent="-171450" lvl="0" marL="177800" marR="0" rtl="0" algn="l">
              <a:lnSpc>
                <a:spcPct val="100000"/>
              </a:lnSpc>
              <a:spcBef>
                <a:spcPts val="0"/>
              </a:spcBef>
              <a:spcAft>
                <a:spcPts val="0"/>
              </a:spcAft>
              <a:buClr>
                <a:srgbClr val="000000"/>
              </a:buClr>
              <a:buSzPts val="900"/>
              <a:buFont typeface="Arial"/>
              <a:buChar char="•"/>
            </a:pPr>
            <a:r>
              <a:rPr b="0" i="0" lang="en-GB" sz="900" u="none" cap="none" strike="noStrike">
                <a:solidFill>
                  <a:srgbClr val="000000"/>
                </a:solidFill>
                <a:latin typeface="Calibri"/>
                <a:ea typeface="Calibri"/>
                <a:cs typeface="Calibri"/>
                <a:sym typeface="Calibri"/>
              </a:rPr>
              <a:t>MODIS</a:t>
            </a:r>
            <a:endParaRPr b="0" i="0" sz="1400" u="none" cap="none" strike="noStrike">
              <a:solidFill>
                <a:srgbClr val="000000"/>
              </a:solidFill>
              <a:latin typeface="Arial"/>
              <a:ea typeface="Arial"/>
              <a:cs typeface="Arial"/>
              <a:sym typeface="Arial"/>
            </a:endParaRPr>
          </a:p>
        </p:txBody>
      </p:sp>
      <p:grpSp>
        <p:nvGrpSpPr>
          <p:cNvPr id="956" name="Google Shape;956;g12046483306_12_92"/>
          <p:cNvGrpSpPr/>
          <p:nvPr/>
        </p:nvGrpSpPr>
        <p:grpSpPr>
          <a:xfrm>
            <a:off x="331782" y="2547474"/>
            <a:ext cx="501458" cy="599295"/>
            <a:chOff x="223875" y="4346691"/>
            <a:chExt cx="743571" cy="666485"/>
          </a:xfrm>
        </p:grpSpPr>
        <p:sp>
          <p:nvSpPr>
            <p:cNvPr id="957" name="Google Shape;957;g12046483306_12_92"/>
            <p:cNvSpPr/>
            <p:nvPr/>
          </p:nvSpPr>
          <p:spPr>
            <a:xfrm flipH="1">
              <a:off x="223875" y="4346691"/>
              <a:ext cx="690689" cy="456734"/>
            </a:xfrm>
            <a:custGeom>
              <a:rect b="b" l="l" r="r" t="t"/>
              <a:pathLst>
                <a:path extrusionOk="0" h="3361267" w="5088467">
                  <a:moveTo>
                    <a:pt x="0" y="2429933"/>
                  </a:moveTo>
                  <a:lnTo>
                    <a:pt x="516467" y="2150533"/>
                  </a:lnTo>
                  <a:lnTo>
                    <a:pt x="567267" y="1998133"/>
                  </a:lnTo>
                  <a:lnTo>
                    <a:pt x="838200" y="1921933"/>
                  </a:lnTo>
                  <a:lnTo>
                    <a:pt x="863600" y="1693333"/>
                  </a:lnTo>
                  <a:lnTo>
                    <a:pt x="956734" y="1473200"/>
                  </a:lnTo>
                  <a:lnTo>
                    <a:pt x="1176867" y="1405467"/>
                  </a:lnTo>
                  <a:lnTo>
                    <a:pt x="1337734" y="1253067"/>
                  </a:lnTo>
                  <a:lnTo>
                    <a:pt x="1583267" y="1261533"/>
                  </a:lnTo>
                  <a:lnTo>
                    <a:pt x="1651000" y="1109133"/>
                  </a:lnTo>
                  <a:lnTo>
                    <a:pt x="1930400" y="1143000"/>
                  </a:lnTo>
                  <a:lnTo>
                    <a:pt x="2065867" y="1253067"/>
                  </a:lnTo>
                  <a:lnTo>
                    <a:pt x="4292600" y="0"/>
                  </a:lnTo>
                  <a:lnTo>
                    <a:pt x="5088467" y="914400"/>
                  </a:lnTo>
                  <a:lnTo>
                    <a:pt x="2582334" y="1913467"/>
                  </a:lnTo>
                  <a:lnTo>
                    <a:pt x="2175934" y="1794933"/>
                  </a:lnTo>
                  <a:lnTo>
                    <a:pt x="2192867" y="1871133"/>
                  </a:lnTo>
                  <a:lnTo>
                    <a:pt x="2345267" y="2065867"/>
                  </a:lnTo>
                  <a:lnTo>
                    <a:pt x="2277534" y="2260600"/>
                  </a:lnTo>
                  <a:lnTo>
                    <a:pt x="2125134" y="2429933"/>
                  </a:lnTo>
                  <a:lnTo>
                    <a:pt x="2015067" y="2379133"/>
                  </a:lnTo>
                  <a:lnTo>
                    <a:pt x="1828800" y="2523067"/>
                  </a:lnTo>
                  <a:lnTo>
                    <a:pt x="1896534" y="2751667"/>
                  </a:lnTo>
                  <a:lnTo>
                    <a:pt x="1845734" y="2904067"/>
                  </a:lnTo>
                  <a:lnTo>
                    <a:pt x="1820334" y="2971800"/>
                  </a:lnTo>
                  <a:lnTo>
                    <a:pt x="1786467" y="3031067"/>
                  </a:lnTo>
                  <a:lnTo>
                    <a:pt x="1608667" y="3048000"/>
                  </a:lnTo>
                  <a:lnTo>
                    <a:pt x="1151467" y="2853267"/>
                  </a:lnTo>
                  <a:lnTo>
                    <a:pt x="1032934" y="3014133"/>
                  </a:lnTo>
                  <a:lnTo>
                    <a:pt x="1185334" y="3158067"/>
                  </a:lnTo>
                  <a:lnTo>
                    <a:pt x="1193800" y="3259667"/>
                  </a:lnTo>
                  <a:lnTo>
                    <a:pt x="1126067" y="3335867"/>
                  </a:lnTo>
                  <a:lnTo>
                    <a:pt x="1032934" y="3361267"/>
                  </a:lnTo>
                  <a:lnTo>
                    <a:pt x="838200" y="3293533"/>
                  </a:lnTo>
                  <a:lnTo>
                    <a:pt x="533400" y="3031067"/>
                  </a:lnTo>
                  <a:lnTo>
                    <a:pt x="516467" y="2895600"/>
                  </a:lnTo>
                  <a:lnTo>
                    <a:pt x="660400" y="2836333"/>
                  </a:lnTo>
                  <a:lnTo>
                    <a:pt x="855134" y="2878667"/>
                  </a:lnTo>
                  <a:lnTo>
                    <a:pt x="948267" y="2743200"/>
                  </a:lnTo>
                  <a:lnTo>
                    <a:pt x="804334" y="2607733"/>
                  </a:lnTo>
                  <a:lnTo>
                    <a:pt x="423334" y="2802467"/>
                  </a:lnTo>
                  <a:lnTo>
                    <a:pt x="0" y="2429933"/>
                  </a:lnTo>
                  <a:close/>
                </a:path>
              </a:pathLst>
            </a:custGeom>
            <a:solidFill>
              <a:srgbClr val="76923C"/>
            </a:solidFill>
            <a:ln>
              <a:noFill/>
            </a:ln>
            <a:effectLst>
              <a:outerShdw blurRad="76200" kx="-800400" rotWithShape="0" algn="bl" dir="2700000" dist="12700" sy="-23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Calibri"/>
                <a:ea typeface="Calibri"/>
                <a:cs typeface="Calibri"/>
                <a:sym typeface="Calibri"/>
              </a:endParaRPr>
            </a:p>
          </p:txBody>
        </p:sp>
        <p:sp>
          <p:nvSpPr>
            <p:cNvPr id="958" name="Google Shape;958;g12046483306_12_92"/>
            <p:cNvSpPr/>
            <p:nvPr/>
          </p:nvSpPr>
          <p:spPr>
            <a:xfrm flipH="1" rot="-2056015">
              <a:off x="732013" y="4891751"/>
              <a:ext cx="239587" cy="59105"/>
            </a:xfrm>
            <a:prstGeom prst="ellipse">
              <a:avLst/>
            </a:prstGeom>
            <a:noFill/>
            <a:ln cap="flat" cmpd="sng" w="19050">
              <a:solidFill>
                <a:srgbClr val="76923C"/>
              </a:solidFill>
              <a:prstDash val="solid"/>
              <a:miter lim="800000"/>
              <a:headEnd len="sm" w="sm" type="none"/>
              <a:tailEnd len="sm" w="sm" type="none"/>
            </a:ln>
            <a:effectLst>
              <a:outerShdw blurRad="76200" kx="-800400" rotWithShape="0" algn="bl" dir="2700000" dist="12700" sy="-23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Calibri"/>
                <a:ea typeface="Calibri"/>
                <a:cs typeface="Calibri"/>
                <a:sym typeface="Calibri"/>
              </a:endParaRPr>
            </a:p>
          </p:txBody>
        </p:sp>
        <p:sp>
          <p:nvSpPr>
            <p:cNvPr id="959" name="Google Shape;959;g12046483306_12_92"/>
            <p:cNvSpPr/>
            <p:nvPr/>
          </p:nvSpPr>
          <p:spPr>
            <a:xfrm flipH="1" rot="-2056015">
              <a:off x="728192" y="4827585"/>
              <a:ext cx="165490" cy="51771"/>
            </a:xfrm>
            <a:prstGeom prst="ellipse">
              <a:avLst/>
            </a:prstGeom>
            <a:noFill/>
            <a:ln cap="flat" cmpd="sng" w="19050">
              <a:solidFill>
                <a:srgbClr val="76923C"/>
              </a:solidFill>
              <a:prstDash val="solid"/>
              <a:miter lim="800000"/>
              <a:headEnd len="sm" w="sm" type="none"/>
              <a:tailEnd len="sm" w="sm" type="none"/>
            </a:ln>
            <a:effectLst>
              <a:outerShdw blurRad="76200" kx="-800400" rotWithShape="0" algn="bl" dir="2700000" dist="12700" sy="-23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Calibri"/>
                <a:ea typeface="Calibri"/>
                <a:cs typeface="Calibri"/>
                <a:sym typeface="Calibri"/>
              </a:endParaRPr>
            </a:p>
          </p:txBody>
        </p:sp>
      </p:grpSp>
      <p:sp>
        <p:nvSpPr>
          <p:cNvPr id="960" name="Google Shape;960;g12046483306_12_92"/>
          <p:cNvSpPr/>
          <p:nvPr/>
        </p:nvSpPr>
        <p:spPr>
          <a:xfrm>
            <a:off x="222313" y="2226066"/>
            <a:ext cx="1416307" cy="4287163"/>
          </a:xfrm>
          <a:prstGeom prst="roundRect">
            <a:avLst>
              <a:gd fmla="val 16667" name="adj"/>
            </a:avLst>
          </a:prstGeom>
          <a:noFill/>
          <a:ln cap="flat" cmpd="sng" w="1905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Calibri"/>
              <a:ea typeface="Calibri"/>
              <a:cs typeface="Calibri"/>
              <a:sym typeface="Calibri"/>
            </a:endParaRPr>
          </a:p>
        </p:txBody>
      </p:sp>
      <p:sp>
        <p:nvSpPr>
          <p:cNvPr id="961" name="Google Shape;961;g12046483306_12_92"/>
          <p:cNvSpPr txBox="1"/>
          <p:nvPr/>
        </p:nvSpPr>
        <p:spPr>
          <a:xfrm>
            <a:off x="305384" y="3339563"/>
            <a:ext cx="126707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0000"/>
                </a:solidFill>
                <a:latin typeface="Calibri"/>
                <a:ea typeface="Calibri"/>
                <a:cs typeface="Calibri"/>
                <a:sym typeface="Calibri"/>
              </a:rPr>
              <a:t>FREE MOSAIC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0000"/>
                </a:solidFill>
                <a:latin typeface="Calibri"/>
                <a:ea typeface="Calibri"/>
                <a:cs typeface="Calibri"/>
                <a:sym typeface="Calibri"/>
              </a:rPr>
              <a:t>OF CLOUDS</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900"/>
              <a:buFont typeface="Arial"/>
              <a:buChar char="•"/>
            </a:pPr>
            <a:r>
              <a:rPr b="0" i="0" lang="en-GB" sz="900" u="none" cap="none" strike="noStrike">
                <a:solidFill>
                  <a:srgbClr val="000000"/>
                </a:solidFill>
                <a:latin typeface="Calibri"/>
                <a:ea typeface="Calibri"/>
                <a:cs typeface="Calibri"/>
                <a:sym typeface="Calibri"/>
              </a:rPr>
              <a:t>Multitemporal Metrics</a:t>
            </a:r>
            <a:endParaRPr b="0" i="0" sz="900" u="none" cap="none" strike="noStrike">
              <a:solidFill>
                <a:srgbClr val="000000"/>
              </a:solidFill>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900"/>
              <a:buFont typeface="Arial"/>
              <a:buChar char="•"/>
            </a:pPr>
            <a:r>
              <a:rPr b="0" i="0" lang="en-GB" sz="900" u="none" cap="none" strike="noStrike">
                <a:solidFill>
                  <a:srgbClr val="000000"/>
                </a:solidFill>
                <a:latin typeface="Calibri"/>
                <a:ea typeface="Calibri"/>
                <a:cs typeface="Calibri"/>
                <a:sym typeface="Calibri"/>
              </a:rPr>
              <a:t>Pixel data bank</a:t>
            </a:r>
            <a:endParaRPr b="0" i="0" sz="900" u="none" cap="none" strike="noStrike">
              <a:solidFill>
                <a:srgbClr val="000000"/>
              </a:solidFill>
              <a:latin typeface="Calibri"/>
              <a:ea typeface="Calibri"/>
              <a:cs typeface="Calibri"/>
              <a:sym typeface="Calibri"/>
            </a:endParaRPr>
          </a:p>
        </p:txBody>
      </p:sp>
      <p:pic>
        <p:nvPicPr>
          <p:cNvPr id="962" name="Google Shape;962;g12046483306_12_92"/>
          <p:cNvPicPr preferRelativeResize="0"/>
          <p:nvPr/>
        </p:nvPicPr>
        <p:blipFill rotWithShape="1">
          <a:blip r:embed="rId3">
            <a:alphaModFix/>
          </a:blip>
          <a:srcRect b="12054" l="9990" r="8896" t="5700"/>
          <a:stretch/>
        </p:blipFill>
        <p:spPr>
          <a:xfrm>
            <a:off x="5107283" y="1898134"/>
            <a:ext cx="1751429" cy="2511279"/>
          </a:xfrm>
          <a:prstGeom prst="rect">
            <a:avLst/>
          </a:prstGeom>
          <a:noFill/>
          <a:ln>
            <a:noFill/>
          </a:ln>
          <a:effectLst>
            <a:outerShdw blurRad="190500" rotWithShape="0" algn="tl">
              <a:srgbClr val="000000">
                <a:alpha val="69411"/>
              </a:srgbClr>
            </a:outerShdw>
          </a:effectLst>
        </p:spPr>
      </p:pic>
      <p:pic>
        <p:nvPicPr>
          <p:cNvPr id="963" name="Google Shape;963;g12046483306_12_92"/>
          <p:cNvPicPr preferRelativeResize="0"/>
          <p:nvPr/>
        </p:nvPicPr>
        <p:blipFill rotWithShape="1">
          <a:blip r:embed="rId4">
            <a:alphaModFix/>
          </a:blip>
          <a:srcRect b="0" l="0" r="0" t="0"/>
          <a:stretch/>
        </p:blipFill>
        <p:spPr>
          <a:xfrm>
            <a:off x="384330" y="6155263"/>
            <a:ext cx="918102" cy="168846"/>
          </a:xfrm>
          <a:prstGeom prst="rect">
            <a:avLst/>
          </a:prstGeom>
          <a:noFill/>
          <a:ln>
            <a:noFill/>
          </a:ln>
        </p:spPr>
      </p:pic>
      <p:pic>
        <p:nvPicPr>
          <p:cNvPr id="964" name="Google Shape;964;g12046483306_12_92"/>
          <p:cNvPicPr preferRelativeResize="0"/>
          <p:nvPr/>
        </p:nvPicPr>
        <p:blipFill rotWithShape="1">
          <a:blip r:embed="rId5">
            <a:alphaModFix/>
          </a:blip>
          <a:srcRect b="0" l="0" r="0" t="0"/>
          <a:stretch/>
        </p:blipFill>
        <p:spPr>
          <a:xfrm>
            <a:off x="362130" y="4305912"/>
            <a:ext cx="1059982" cy="1529335"/>
          </a:xfrm>
          <a:prstGeom prst="rect">
            <a:avLst/>
          </a:prstGeom>
          <a:noFill/>
          <a:ln>
            <a:noFill/>
          </a:ln>
        </p:spPr>
      </p:pic>
      <p:sp>
        <p:nvSpPr>
          <p:cNvPr id="965" name="Google Shape;965;g12046483306_12_92"/>
          <p:cNvSpPr/>
          <p:nvPr/>
        </p:nvSpPr>
        <p:spPr>
          <a:xfrm>
            <a:off x="1900755" y="2182494"/>
            <a:ext cx="1203742" cy="964276"/>
          </a:xfrm>
          <a:prstGeom prst="rect">
            <a:avLst/>
          </a:prstGeom>
          <a:gradFill>
            <a:gsLst>
              <a:gs pos="0">
                <a:srgbClr val="B4D4A5"/>
              </a:gs>
              <a:gs pos="50000">
                <a:srgbClr val="A8CD97"/>
              </a:gs>
              <a:gs pos="100000">
                <a:srgbClr val="9BC985"/>
              </a:gs>
            </a:gsLst>
            <a:lin ang="5400000" scaled="0"/>
          </a:gradFill>
          <a:ln cap="flat" cmpd="sng" w="317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Calibri"/>
                <a:ea typeface="Calibri"/>
                <a:cs typeface="Calibri"/>
                <a:sym typeface="Calibri"/>
              </a:rPr>
              <a:t>PRE-PROCESSING</a:t>
            </a:r>
            <a:endParaRPr b="0" i="0" sz="700" u="none" cap="none" strike="noStrike">
              <a:solidFill>
                <a:srgbClr val="000000"/>
              </a:solidFill>
              <a:latin typeface="Arial"/>
              <a:ea typeface="Arial"/>
              <a:cs typeface="Arial"/>
              <a:sym typeface="Arial"/>
            </a:endParaRPr>
          </a:p>
        </p:txBody>
      </p:sp>
      <p:pic>
        <p:nvPicPr>
          <p:cNvPr id="966" name="Google Shape;966;g12046483306_12_92"/>
          <p:cNvPicPr preferRelativeResize="0"/>
          <p:nvPr/>
        </p:nvPicPr>
        <p:blipFill rotWithShape="1">
          <a:blip r:embed="rId6">
            <a:alphaModFix/>
          </a:blip>
          <a:srcRect b="0" l="0" r="0" t="0"/>
          <a:stretch/>
        </p:blipFill>
        <p:spPr>
          <a:xfrm>
            <a:off x="2409630" y="2951401"/>
            <a:ext cx="675000" cy="124137"/>
          </a:xfrm>
          <a:prstGeom prst="rect">
            <a:avLst/>
          </a:prstGeom>
          <a:noFill/>
          <a:ln>
            <a:noFill/>
          </a:ln>
        </p:spPr>
      </p:pic>
      <p:sp>
        <p:nvSpPr>
          <p:cNvPr id="967" name="Google Shape;967;g12046483306_12_92"/>
          <p:cNvSpPr/>
          <p:nvPr/>
        </p:nvSpPr>
        <p:spPr>
          <a:xfrm>
            <a:off x="3429606" y="2175135"/>
            <a:ext cx="1203742" cy="964276"/>
          </a:xfrm>
          <a:prstGeom prst="rect">
            <a:avLst/>
          </a:prstGeom>
          <a:gradFill>
            <a:gsLst>
              <a:gs pos="0">
                <a:srgbClr val="B4D4A5"/>
              </a:gs>
              <a:gs pos="50000">
                <a:srgbClr val="A8CD97"/>
              </a:gs>
              <a:gs pos="100000">
                <a:srgbClr val="9BC985"/>
              </a:gs>
            </a:gsLst>
            <a:lin ang="5400000" scaled="0"/>
          </a:gradFill>
          <a:ln cap="flat" cmpd="sng" w="317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CLASSIFICATION</a:t>
            </a:r>
            <a:endParaRPr b="0" i="0" sz="1400" u="none" cap="none" strike="noStrike">
              <a:solidFill>
                <a:schemeClr val="dk1"/>
              </a:solidFill>
              <a:latin typeface="Calibri"/>
              <a:ea typeface="Calibri"/>
              <a:cs typeface="Calibri"/>
              <a:sym typeface="Calibri"/>
            </a:endParaRPr>
          </a:p>
        </p:txBody>
      </p:sp>
      <p:pic>
        <p:nvPicPr>
          <p:cNvPr id="968" name="Google Shape;968;g12046483306_12_92"/>
          <p:cNvPicPr preferRelativeResize="0"/>
          <p:nvPr/>
        </p:nvPicPr>
        <p:blipFill rotWithShape="1">
          <a:blip r:embed="rId6">
            <a:alphaModFix/>
          </a:blip>
          <a:srcRect b="0" l="0" r="0" t="0"/>
          <a:stretch/>
        </p:blipFill>
        <p:spPr>
          <a:xfrm>
            <a:off x="3867792" y="2951401"/>
            <a:ext cx="675000" cy="124137"/>
          </a:xfrm>
          <a:prstGeom prst="rect">
            <a:avLst/>
          </a:prstGeom>
          <a:noFill/>
          <a:ln>
            <a:noFill/>
          </a:ln>
        </p:spPr>
      </p:pic>
      <p:sp>
        <p:nvSpPr>
          <p:cNvPr id="969" name="Google Shape;969;g12046483306_12_92"/>
          <p:cNvSpPr/>
          <p:nvPr/>
        </p:nvSpPr>
        <p:spPr>
          <a:xfrm>
            <a:off x="1901208" y="3769889"/>
            <a:ext cx="1203742" cy="964276"/>
          </a:xfrm>
          <a:prstGeom prst="rect">
            <a:avLst/>
          </a:prstGeom>
          <a:gradFill>
            <a:gsLst>
              <a:gs pos="0">
                <a:srgbClr val="B4D4A5"/>
              </a:gs>
              <a:gs pos="50000">
                <a:srgbClr val="A8CD97"/>
              </a:gs>
              <a:gs pos="100000">
                <a:srgbClr val="9BC985"/>
              </a:gs>
            </a:gsLst>
            <a:lin ang="5400000" scaled="0"/>
          </a:gradFill>
          <a:ln cap="flat" cmpd="sng" w="317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Calibri"/>
                <a:ea typeface="Calibri"/>
                <a:cs typeface="Calibri"/>
                <a:sym typeface="Calibri"/>
              </a:rPr>
              <a:t>POST- CLASSIFICATION</a:t>
            </a:r>
            <a:endParaRPr b="0" i="0" sz="1400" u="none" cap="none" strike="noStrike">
              <a:solidFill>
                <a:srgbClr val="000000"/>
              </a:solidFill>
              <a:latin typeface="Arial"/>
              <a:ea typeface="Arial"/>
              <a:cs typeface="Arial"/>
              <a:sym typeface="Arial"/>
            </a:endParaRPr>
          </a:p>
        </p:txBody>
      </p:sp>
      <p:sp>
        <p:nvSpPr>
          <p:cNvPr id="970" name="Google Shape;970;g12046483306_12_92"/>
          <p:cNvSpPr/>
          <p:nvPr/>
        </p:nvSpPr>
        <p:spPr>
          <a:xfrm>
            <a:off x="3428849" y="3811766"/>
            <a:ext cx="1203742" cy="964276"/>
          </a:xfrm>
          <a:prstGeom prst="rect">
            <a:avLst/>
          </a:prstGeom>
          <a:gradFill>
            <a:gsLst>
              <a:gs pos="0">
                <a:srgbClr val="B4D4A5"/>
              </a:gs>
              <a:gs pos="50000">
                <a:srgbClr val="A8CD97"/>
              </a:gs>
              <a:gs pos="100000">
                <a:srgbClr val="9BC985"/>
              </a:gs>
            </a:gsLst>
            <a:lin ang="5400000" scaled="0"/>
          </a:gradFill>
          <a:ln cap="flat" cmpd="sng" w="317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Calibri"/>
                <a:ea typeface="Calibri"/>
                <a:cs typeface="Calibri"/>
                <a:sym typeface="Calibri"/>
              </a:rPr>
              <a:t>Accuracy assessment (Pontus)</a:t>
            </a:r>
            <a:endParaRPr b="0" i="0" sz="1300" u="none" cap="none" strike="noStrike">
              <a:solidFill>
                <a:srgbClr val="000000"/>
              </a:solidFill>
              <a:latin typeface="Arial"/>
              <a:ea typeface="Arial"/>
              <a:cs typeface="Arial"/>
              <a:sym typeface="Arial"/>
            </a:endParaRPr>
          </a:p>
        </p:txBody>
      </p:sp>
      <p:sp>
        <p:nvSpPr>
          <p:cNvPr id="971" name="Google Shape;971;g12046483306_12_92"/>
          <p:cNvSpPr/>
          <p:nvPr/>
        </p:nvSpPr>
        <p:spPr>
          <a:xfrm>
            <a:off x="1961556" y="5396126"/>
            <a:ext cx="1203742" cy="964276"/>
          </a:xfrm>
          <a:prstGeom prst="rect">
            <a:avLst/>
          </a:prstGeom>
          <a:gradFill>
            <a:gsLst>
              <a:gs pos="0">
                <a:srgbClr val="B4D4A5"/>
              </a:gs>
              <a:gs pos="50000">
                <a:srgbClr val="A8CD97"/>
              </a:gs>
              <a:gs pos="100000">
                <a:srgbClr val="9BC985"/>
              </a:gs>
            </a:gsLst>
            <a:lin ang="5400000" scaled="0"/>
          </a:gradFill>
          <a:ln cap="flat" cmpd="sng" w="317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products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Database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Final map</a:t>
            </a:r>
            <a:endParaRPr b="0" i="0" sz="1400" u="none" cap="none" strike="noStrike">
              <a:solidFill>
                <a:srgbClr val="000000"/>
              </a:solidFill>
              <a:latin typeface="Arial"/>
              <a:ea typeface="Arial"/>
              <a:cs typeface="Arial"/>
              <a:sym typeface="Arial"/>
            </a:endParaRPr>
          </a:p>
        </p:txBody>
      </p:sp>
      <p:cxnSp>
        <p:nvCxnSpPr>
          <p:cNvPr id="972" name="Google Shape;972;g12046483306_12_92"/>
          <p:cNvCxnSpPr>
            <a:endCxn id="967" idx="1"/>
          </p:cNvCxnSpPr>
          <p:nvPr/>
        </p:nvCxnSpPr>
        <p:spPr>
          <a:xfrm flipH="1" rot="10800000">
            <a:off x="3104406" y="2657273"/>
            <a:ext cx="325200" cy="7500"/>
          </a:xfrm>
          <a:prstGeom prst="straightConnector1">
            <a:avLst/>
          </a:prstGeom>
          <a:noFill/>
          <a:ln cap="flat" cmpd="sng" w="9525">
            <a:solidFill>
              <a:schemeClr val="dk1"/>
            </a:solidFill>
            <a:prstDash val="solid"/>
            <a:miter lim="800000"/>
            <a:headEnd len="sm" w="sm" type="none"/>
            <a:tailEnd len="med" w="med" type="triangle"/>
          </a:ln>
        </p:spPr>
      </p:cxnSp>
      <p:cxnSp>
        <p:nvCxnSpPr>
          <p:cNvPr id="973" name="Google Shape;973;g12046483306_12_92"/>
          <p:cNvCxnSpPr/>
          <p:nvPr/>
        </p:nvCxnSpPr>
        <p:spPr>
          <a:xfrm flipH="1" rot="10800000">
            <a:off x="3104496" y="4308922"/>
            <a:ext cx="325109" cy="7359"/>
          </a:xfrm>
          <a:prstGeom prst="straightConnector1">
            <a:avLst/>
          </a:prstGeom>
          <a:noFill/>
          <a:ln cap="flat" cmpd="sng" w="9525">
            <a:solidFill>
              <a:schemeClr val="dk1"/>
            </a:solidFill>
            <a:prstDash val="solid"/>
            <a:miter lim="800000"/>
            <a:headEnd len="sm" w="sm" type="none"/>
            <a:tailEnd len="med" w="med" type="triangle"/>
          </a:ln>
        </p:spPr>
      </p:cxnSp>
      <p:cxnSp>
        <p:nvCxnSpPr>
          <p:cNvPr id="974" name="Google Shape;974;g12046483306_12_92"/>
          <p:cNvCxnSpPr/>
          <p:nvPr/>
        </p:nvCxnSpPr>
        <p:spPr>
          <a:xfrm rot="5400000">
            <a:off x="2941050" y="3305714"/>
            <a:ext cx="644100" cy="331500"/>
          </a:xfrm>
          <a:prstGeom prst="bentConnector3">
            <a:avLst>
              <a:gd fmla="val 49992" name="adj1"/>
            </a:avLst>
          </a:prstGeom>
          <a:noFill/>
          <a:ln cap="flat" cmpd="sng" w="22225">
            <a:solidFill>
              <a:schemeClr val="dk1"/>
            </a:solidFill>
            <a:prstDash val="solid"/>
            <a:miter lim="800000"/>
            <a:headEnd len="sm" w="sm" type="none"/>
            <a:tailEnd len="med" w="med" type="triangle"/>
          </a:ln>
        </p:spPr>
      </p:cxnSp>
      <p:cxnSp>
        <p:nvCxnSpPr>
          <p:cNvPr id="975" name="Google Shape;975;g12046483306_12_92"/>
          <p:cNvCxnSpPr/>
          <p:nvPr/>
        </p:nvCxnSpPr>
        <p:spPr>
          <a:xfrm rot="5400000">
            <a:off x="2944916" y="4907501"/>
            <a:ext cx="644100" cy="331500"/>
          </a:xfrm>
          <a:prstGeom prst="bentConnector3">
            <a:avLst>
              <a:gd fmla="val 49992" name="adj1"/>
            </a:avLst>
          </a:prstGeom>
          <a:noFill/>
          <a:ln cap="flat" cmpd="sng" w="19050">
            <a:solidFill>
              <a:schemeClr val="dk1"/>
            </a:solidFill>
            <a:prstDash val="solid"/>
            <a:miter lim="800000"/>
            <a:headEnd len="sm" w="sm" type="none"/>
            <a:tailEnd len="med" w="med" type="triangle"/>
          </a:ln>
        </p:spPr>
      </p:cxnSp>
      <p:pic>
        <p:nvPicPr>
          <p:cNvPr id="976" name="Google Shape;976;g12046483306_12_92"/>
          <p:cNvPicPr preferRelativeResize="0"/>
          <p:nvPr/>
        </p:nvPicPr>
        <p:blipFill rotWithShape="1">
          <a:blip r:embed="rId7">
            <a:alphaModFix/>
          </a:blip>
          <a:srcRect b="0" l="0" r="0" t="0"/>
          <a:stretch/>
        </p:blipFill>
        <p:spPr>
          <a:xfrm>
            <a:off x="3282874" y="4759979"/>
            <a:ext cx="1495693" cy="1167538"/>
          </a:xfrm>
          <a:prstGeom prst="rect">
            <a:avLst/>
          </a:prstGeom>
          <a:noFill/>
          <a:ln>
            <a:noFill/>
          </a:ln>
        </p:spPr>
      </p:pic>
      <p:pic>
        <p:nvPicPr>
          <p:cNvPr id="977" name="Google Shape;977;g12046483306_12_92"/>
          <p:cNvPicPr preferRelativeResize="0"/>
          <p:nvPr/>
        </p:nvPicPr>
        <p:blipFill rotWithShape="1">
          <a:blip r:embed="rId8">
            <a:alphaModFix/>
          </a:blip>
          <a:srcRect b="0" l="0" r="0" t="0"/>
          <a:stretch/>
        </p:blipFill>
        <p:spPr>
          <a:xfrm>
            <a:off x="7717854" y="3384164"/>
            <a:ext cx="1518151" cy="1959583"/>
          </a:xfrm>
          <a:prstGeom prst="rect">
            <a:avLst/>
          </a:prstGeom>
          <a:noFill/>
          <a:ln cap="sq" cmpd="sng" w="19050">
            <a:solidFill>
              <a:srgbClr val="000000"/>
            </a:solidFill>
            <a:prstDash val="solid"/>
            <a:miter lim="800000"/>
            <a:headEnd len="sm" w="sm" type="none"/>
            <a:tailEnd len="sm" w="sm" type="none"/>
          </a:ln>
          <a:effectLst>
            <a:outerShdw blurRad="50800" rotWithShape="0" algn="tl" dir="2700000" dist="38100">
              <a:srgbClr val="000000">
                <a:alpha val="42352"/>
              </a:srgbClr>
            </a:outerShdw>
          </a:effectLst>
        </p:spPr>
      </p:pic>
      <p:sp>
        <p:nvSpPr>
          <p:cNvPr id="978" name="Google Shape;978;g12046483306_12_92"/>
          <p:cNvSpPr/>
          <p:nvPr/>
        </p:nvSpPr>
        <p:spPr>
          <a:xfrm>
            <a:off x="7109058" y="2816688"/>
            <a:ext cx="214579" cy="3290292"/>
          </a:xfrm>
          <a:prstGeom prst="rightBrace">
            <a:avLst>
              <a:gd fmla="val 8333" name="adj1"/>
              <a:gd fmla="val 50000"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79" name="Google Shape;979;g12046483306_12_92"/>
          <p:cNvSpPr txBox="1"/>
          <p:nvPr/>
        </p:nvSpPr>
        <p:spPr>
          <a:xfrm>
            <a:off x="9270598" y="4600175"/>
            <a:ext cx="245698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First reference level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 of forest emissions</a:t>
            </a:r>
            <a:endParaRPr b="0" i="0" sz="1400" u="none" cap="none" strike="noStrike">
              <a:solidFill>
                <a:srgbClr val="000000"/>
              </a:solidFill>
              <a:latin typeface="Arial"/>
              <a:ea typeface="Arial"/>
              <a:cs typeface="Arial"/>
              <a:sym typeface="Arial"/>
            </a:endParaRPr>
          </a:p>
        </p:txBody>
      </p:sp>
      <p:pic>
        <p:nvPicPr>
          <p:cNvPr id="980" name="Google Shape;980;g12046483306_12_92"/>
          <p:cNvPicPr preferRelativeResize="0"/>
          <p:nvPr/>
        </p:nvPicPr>
        <p:blipFill rotWithShape="1">
          <a:blip r:embed="rId9">
            <a:alphaModFix/>
          </a:blip>
          <a:srcRect b="0" l="0" r="0" t="0"/>
          <a:stretch/>
        </p:blipFill>
        <p:spPr>
          <a:xfrm>
            <a:off x="5185273" y="5246506"/>
            <a:ext cx="1798612" cy="1101966"/>
          </a:xfrm>
          <a:prstGeom prst="rect">
            <a:avLst/>
          </a:prstGeom>
          <a:noFill/>
          <a:ln>
            <a:noFill/>
          </a:ln>
        </p:spPr>
      </p:pic>
      <p:sp>
        <p:nvSpPr>
          <p:cNvPr id="981" name="Google Shape;981;g12046483306_12_92"/>
          <p:cNvSpPr txBox="1"/>
          <p:nvPr/>
        </p:nvSpPr>
        <p:spPr>
          <a:xfrm>
            <a:off x="131257" y="995860"/>
            <a:ext cx="7815542" cy="563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Arial"/>
              <a:buNone/>
            </a:pPr>
            <a:r>
              <a:rPr b="0" i="0" lang="en-GB" sz="2400" u="none" cap="none" strike="noStrike">
                <a:solidFill>
                  <a:schemeClr val="dk1"/>
                </a:solidFill>
                <a:latin typeface="Arial"/>
                <a:ea typeface="Arial"/>
                <a:cs typeface="Arial"/>
                <a:sym typeface="Arial"/>
              </a:rPr>
              <a:t>Existing examples of data and products use in MRV</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g12046483306_12_128"/>
          <p:cNvSpPr txBox="1"/>
          <p:nvPr>
            <p:ph type="title"/>
          </p:nvPr>
        </p:nvSpPr>
        <p:spPr>
          <a:xfrm>
            <a:off x="167039" y="108373"/>
            <a:ext cx="9571546" cy="8645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National Inventory User Engagement</a:t>
            </a:r>
            <a:endParaRPr/>
          </a:p>
        </p:txBody>
      </p:sp>
      <p:sp>
        <p:nvSpPr>
          <p:cNvPr id="987" name="Google Shape;987;g12046483306_12_128"/>
          <p:cNvSpPr txBox="1"/>
          <p:nvPr/>
        </p:nvSpPr>
        <p:spPr>
          <a:xfrm>
            <a:off x="8267447" y="1357706"/>
            <a:ext cx="3924553" cy="563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1800"/>
              <a:buFont typeface="Calibri"/>
              <a:buNone/>
            </a:pPr>
            <a:r>
              <a:rPr b="0" i="0" lang="en-GB" sz="1800" u="none" cap="none" strike="noStrike">
                <a:solidFill>
                  <a:schemeClr val="dk1"/>
                </a:solidFill>
                <a:latin typeface="Arial"/>
                <a:ea typeface="Arial"/>
                <a:cs typeface="Arial"/>
                <a:sym typeface="Arial"/>
              </a:rPr>
              <a:t>National Forest Monitoring System</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Annual Forest Monitoring – Forest Loss</a:t>
            </a:r>
            <a:endParaRPr/>
          </a:p>
          <a:p>
            <a:pPr indent="0" lvl="0" marL="0" marR="0" rtl="0" algn="ctr">
              <a:lnSpc>
                <a:spcPct val="90000"/>
              </a:lnSpc>
              <a:spcBef>
                <a:spcPts val="0"/>
              </a:spcBef>
              <a:spcAft>
                <a:spcPts val="0"/>
              </a:spcAft>
              <a:buClr>
                <a:schemeClr val="dk1"/>
              </a:buClr>
              <a:buSzPts val="1800"/>
              <a:buFont typeface="Calibri"/>
              <a:buNone/>
            </a:pP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PARAGUAY</a:t>
            </a:r>
            <a:endParaRPr/>
          </a:p>
        </p:txBody>
      </p:sp>
      <p:sp>
        <p:nvSpPr>
          <p:cNvPr id="988" name="Google Shape;988;g12046483306_12_128"/>
          <p:cNvSpPr/>
          <p:nvPr/>
        </p:nvSpPr>
        <p:spPr>
          <a:xfrm>
            <a:off x="1750416" y="1535609"/>
            <a:ext cx="3106522" cy="4949334"/>
          </a:xfrm>
          <a:prstGeom prst="rect">
            <a:avLst/>
          </a:prstGeom>
          <a:solidFill>
            <a:srgbClr val="D8D8D8">
              <a:alpha val="6627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Calibri"/>
              <a:ea typeface="Calibri"/>
              <a:cs typeface="Calibri"/>
              <a:sym typeface="Calibri"/>
            </a:endParaRPr>
          </a:p>
        </p:txBody>
      </p:sp>
      <p:sp>
        <p:nvSpPr>
          <p:cNvPr id="989" name="Google Shape;989;g12046483306_12_128"/>
          <p:cNvSpPr/>
          <p:nvPr/>
        </p:nvSpPr>
        <p:spPr>
          <a:xfrm>
            <a:off x="222313" y="1535607"/>
            <a:ext cx="1416307" cy="334240"/>
          </a:xfrm>
          <a:prstGeom prst="homePlat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Calibri"/>
                <a:ea typeface="Calibri"/>
                <a:cs typeface="Calibri"/>
                <a:sym typeface="Calibri"/>
              </a:rPr>
              <a:t>Inputs</a:t>
            </a:r>
            <a:endParaRPr b="1" i="0" sz="1800" u="none" cap="none" strike="noStrike">
              <a:solidFill>
                <a:srgbClr val="FFFFFF"/>
              </a:solidFill>
              <a:latin typeface="Calibri"/>
              <a:ea typeface="Calibri"/>
              <a:cs typeface="Calibri"/>
              <a:sym typeface="Calibri"/>
            </a:endParaRPr>
          </a:p>
        </p:txBody>
      </p:sp>
      <p:sp>
        <p:nvSpPr>
          <p:cNvPr id="990" name="Google Shape;990;g12046483306_12_128"/>
          <p:cNvSpPr/>
          <p:nvPr/>
        </p:nvSpPr>
        <p:spPr>
          <a:xfrm>
            <a:off x="1896499" y="1535607"/>
            <a:ext cx="2918654" cy="334240"/>
          </a:xfrm>
          <a:prstGeom prst="homePlat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Calibri"/>
                <a:ea typeface="Calibri"/>
                <a:cs typeface="Calibri"/>
                <a:sym typeface="Calibri"/>
              </a:rPr>
              <a:t>Processes</a:t>
            </a:r>
            <a:endParaRPr b="1" i="0" sz="1800" u="none" cap="none" strike="noStrike">
              <a:solidFill>
                <a:srgbClr val="FFFFFF"/>
              </a:solidFill>
              <a:latin typeface="Calibri"/>
              <a:ea typeface="Calibri"/>
              <a:cs typeface="Calibri"/>
              <a:sym typeface="Calibri"/>
            </a:endParaRPr>
          </a:p>
        </p:txBody>
      </p:sp>
      <p:sp>
        <p:nvSpPr>
          <p:cNvPr id="991" name="Google Shape;991;g12046483306_12_128"/>
          <p:cNvSpPr/>
          <p:nvPr/>
        </p:nvSpPr>
        <p:spPr>
          <a:xfrm>
            <a:off x="6215974" y="1535607"/>
            <a:ext cx="1751429" cy="334240"/>
          </a:xfrm>
          <a:prstGeom prst="homePlat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Calibri"/>
                <a:ea typeface="Calibri"/>
                <a:cs typeface="Calibri"/>
                <a:sym typeface="Calibri"/>
              </a:rPr>
              <a:t>results</a:t>
            </a:r>
            <a:endParaRPr b="1" i="0" sz="1800" u="none" cap="none" strike="noStrike">
              <a:solidFill>
                <a:srgbClr val="FFFFFF"/>
              </a:solidFill>
              <a:latin typeface="Calibri"/>
              <a:ea typeface="Calibri"/>
              <a:cs typeface="Calibri"/>
              <a:sym typeface="Calibri"/>
            </a:endParaRPr>
          </a:p>
        </p:txBody>
      </p:sp>
      <p:sp>
        <p:nvSpPr>
          <p:cNvPr id="992" name="Google Shape;992;g12046483306_12_128"/>
          <p:cNvSpPr txBox="1"/>
          <p:nvPr/>
        </p:nvSpPr>
        <p:spPr>
          <a:xfrm>
            <a:off x="874541" y="2465236"/>
            <a:ext cx="595355"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0000"/>
                </a:solidFill>
                <a:latin typeface="Calibri"/>
                <a:ea typeface="Calibri"/>
                <a:cs typeface="Calibri"/>
                <a:sym typeface="Calibri"/>
              </a:rPr>
              <a:t>imagery</a:t>
            </a:r>
            <a:endParaRPr b="1"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0000"/>
                </a:solidFill>
                <a:latin typeface="Calibri"/>
                <a:ea typeface="Calibri"/>
                <a:cs typeface="Calibri"/>
                <a:sym typeface="Calibri"/>
              </a:rPr>
              <a:t>Satellite</a:t>
            </a:r>
            <a:endParaRPr b="1" i="0" sz="900" u="none" cap="none" strike="noStrike">
              <a:solidFill>
                <a:srgbClr val="000000"/>
              </a:solidFill>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900"/>
              <a:buFont typeface="Arial"/>
              <a:buChar char="•"/>
            </a:pPr>
            <a:r>
              <a:rPr b="0" i="0" lang="en-GB" sz="900" u="none" cap="none" strike="noStrike">
                <a:solidFill>
                  <a:srgbClr val="000000"/>
                </a:solidFill>
                <a:latin typeface="Calibri"/>
                <a:ea typeface="Calibri"/>
                <a:cs typeface="Calibri"/>
                <a:sym typeface="Calibri"/>
              </a:rPr>
              <a:t>LANDSAT</a:t>
            </a:r>
            <a:endParaRPr b="0" i="0" sz="1400" u="none" cap="none" strike="noStrike">
              <a:solidFill>
                <a:srgbClr val="000000"/>
              </a:solidFill>
              <a:latin typeface="Arial"/>
              <a:ea typeface="Arial"/>
              <a:cs typeface="Arial"/>
              <a:sym typeface="Arial"/>
            </a:endParaRPr>
          </a:p>
        </p:txBody>
      </p:sp>
      <p:grpSp>
        <p:nvGrpSpPr>
          <p:cNvPr id="993" name="Google Shape;993;g12046483306_12_128"/>
          <p:cNvGrpSpPr/>
          <p:nvPr/>
        </p:nvGrpSpPr>
        <p:grpSpPr>
          <a:xfrm>
            <a:off x="331782" y="2519187"/>
            <a:ext cx="501458" cy="599295"/>
            <a:chOff x="223875" y="4346691"/>
            <a:chExt cx="743571" cy="666485"/>
          </a:xfrm>
        </p:grpSpPr>
        <p:sp>
          <p:nvSpPr>
            <p:cNvPr id="994" name="Google Shape;994;g12046483306_12_128"/>
            <p:cNvSpPr/>
            <p:nvPr/>
          </p:nvSpPr>
          <p:spPr>
            <a:xfrm flipH="1">
              <a:off x="223875" y="4346691"/>
              <a:ext cx="690689" cy="456734"/>
            </a:xfrm>
            <a:custGeom>
              <a:rect b="b" l="l" r="r" t="t"/>
              <a:pathLst>
                <a:path extrusionOk="0" h="3361267" w="5088467">
                  <a:moveTo>
                    <a:pt x="0" y="2429933"/>
                  </a:moveTo>
                  <a:lnTo>
                    <a:pt x="516467" y="2150533"/>
                  </a:lnTo>
                  <a:lnTo>
                    <a:pt x="567267" y="1998133"/>
                  </a:lnTo>
                  <a:lnTo>
                    <a:pt x="838200" y="1921933"/>
                  </a:lnTo>
                  <a:lnTo>
                    <a:pt x="863600" y="1693333"/>
                  </a:lnTo>
                  <a:lnTo>
                    <a:pt x="956734" y="1473200"/>
                  </a:lnTo>
                  <a:lnTo>
                    <a:pt x="1176867" y="1405467"/>
                  </a:lnTo>
                  <a:lnTo>
                    <a:pt x="1337734" y="1253067"/>
                  </a:lnTo>
                  <a:lnTo>
                    <a:pt x="1583267" y="1261533"/>
                  </a:lnTo>
                  <a:lnTo>
                    <a:pt x="1651000" y="1109133"/>
                  </a:lnTo>
                  <a:lnTo>
                    <a:pt x="1930400" y="1143000"/>
                  </a:lnTo>
                  <a:lnTo>
                    <a:pt x="2065867" y="1253067"/>
                  </a:lnTo>
                  <a:lnTo>
                    <a:pt x="4292600" y="0"/>
                  </a:lnTo>
                  <a:lnTo>
                    <a:pt x="5088467" y="914400"/>
                  </a:lnTo>
                  <a:lnTo>
                    <a:pt x="2582334" y="1913467"/>
                  </a:lnTo>
                  <a:lnTo>
                    <a:pt x="2175934" y="1794933"/>
                  </a:lnTo>
                  <a:lnTo>
                    <a:pt x="2192867" y="1871133"/>
                  </a:lnTo>
                  <a:lnTo>
                    <a:pt x="2345267" y="2065867"/>
                  </a:lnTo>
                  <a:lnTo>
                    <a:pt x="2277534" y="2260600"/>
                  </a:lnTo>
                  <a:lnTo>
                    <a:pt x="2125134" y="2429933"/>
                  </a:lnTo>
                  <a:lnTo>
                    <a:pt x="2015067" y="2379133"/>
                  </a:lnTo>
                  <a:lnTo>
                    <a:pt x="1828800" y="2523067"/>
                  </a:lnTo>
                  <a:lnTo>
                    <a:pt x="1896534" y="2751667"/>
                  </a:lnTo>
                  <a:lnTo>
                    <a:pt x="1845734" y="2904067"/>
                  </a:lnTo>
                  <a:lnTo>
                    <a:pt x="1820334" y="2971800"/>
                  </a:lnTo>
                  <a:lnTo>
                    <a:pt x="1786467" y="3031067"/>
                  </a:lnTo>
                  <a:lnTo>
                    <a:pt x="1608667" y="3048000"/>
                  </a:lnTo>
                  <a:lnTo>
                    <a:pt x="1151467" y="2853267"/>
                  </a:lnTo>
                  <a:lnTo>
                    <a:pt x="1032934" y="3014133"/>
                  </a:lnTo>
                  <a:lnTo>
                    <a:pt x="1185334" y="3158067"/>
                  </a:lnTo>
                  <a:lnTo>
                    <a:pt x="1193800" y="3259667"/>
                  </a:lnTo>
                  <a:lnTo>
                    <a:pt x="1126067" y="3335867"/>
                  </a:lnTo>
                  <a:lnTo>
                    <a:pt x="1032934" y="3361267"/>
                  </a:lnTo>
                  <a:lnTo>
                    <a:pt x="838200" y="3293533"/>
                  </a:lnTo>
                  <a:lnTo>
                    <a:pt x="533400" y="3031067"/>
                  </a:lnTo>
                  <a:lnTo>
                    <a:pt x="516467" y="2895600"/>
                  </a:lnTo>
                  <a:lnTo>
                    <a:pt x="660400" y="2836333"/>
                  </a:lnTo>
                  <a:lnTo>
                    <a:pt x="855134" y="2878667"/>
                  </a:lnTo>
                  <a:lnTo>
                    <a:pt x="948267" y="2743200"/>
                  </a:lnTo>
                  <a:lnTo>
                    <a:pt x="804334" y="2607733"/>
                  </a:lnTo>
                  <a:lnTo>
                    <a:pt x="423334" y="2802467"/>
                  </a:lnTo>
                  <a:lnTo>
                    <a:pt x="0" y="2429933"/>
                  </a:lnTo>
                  <a:close/>
                </a:path>
              </a:pathLst>
            </a:custGeom>
            <a:solidFill>
              <a:srgbClr val="76923C"/>
            </a:solidFill>
            <a:ln>
              <a:noFill/>
            </a:ln>
            <a:effectLst>
              <a:outerShdw blurRad="76200" kx="-800400" rotWithShape="0" algn="bl" dir="2700000" dist="12700" sy="-23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Calibri"/>
                <a:ea typeface="Calibri"/>
                <a:cs typeface="Calibri"/>
                <a:sym typeface="Calibri"/>
              </a:endParaRPr>
            </a:p>
          </p:txBody>
        </p:sp>
        <p:sp>
          <p:nvSpPr>
            <p:cNvPr id="995" name="Google Shape;995;g12046483306_12_128"/>
            <p:cNvSpPr/>
            <p:nvPr/>
          </p:nvSpPr>
          <p:spPr>
            <a:xfrm flipH="1" rot="-2056015">
              <a:off x="732013" y="4891751"/>
              <a:ext cx="239587" cy="59105"/>
            </a:xfrm>
            <a:prstGeom prst="ellipse">
              <a:avLst/>
            </a:prstGeom>
            <a:noFill/>
            <a:ln cap="flat" cmpd="sng" w="19050">
              <a:solidFill>
                <a:srgbClr val="76923C"/>
              </a:solidFill>
              <a:prstDash val="solid"/>
              <a:miter lim="800000"/>
              <a:headEnd len="sm" w="sm" type="none"/>
              <a:tailEnd len="sm" w="sm" type="none"/>
            </a:ln>
            <a:effectLst>
              <a:outerShdw blurRad="76200" kx="-800400" rotWithShape="0" algn="bl" dir="2700000" dist="12700" sy="-23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Calibri"/>
                <a:ea typeface="Calibri"/>
                <a:cs typeface="Calibri"/>
                <a:sym typeface="Calibri"/>
              </a:endParaRPr>
            </a:p>
          </p:txBody>
        </p:sp>
        <p:sp>
          <p:nvSpPr>
            <p:cNvPr id="996" name="Google Shape;996;g12046483306_12_128"/>
            <p:cNvSpPr/>
            <p:nvPr/>
          </p:nvSpPr>
          <p:spPr>
            <a:xfrm flipH="1" rot="-2056015">
              <a:off x="728192" y="4827585"/>
              <a:ext cx="165490" cy="51771"/>
            </a:xfrm>
            <a:prstGeom prst="ellipse">
              <a:avLst/>
            </a:prstGeom>
            <a:noFill/>
            <a:ln cap="flat" cmpd="sng" w="19050">
              <a:solidFill>
                <a:srgbClr val="76923C"/>
              </a:solidFill>
              <a:prstDash val="solid"/>
              <a:miter lim="800000"/>
              <a:headEnd len="sm" w="sm" type="none"/>
              <a:tailEnd len="sm" w="sm" type="none"/>
            </a:ln>
            <a:effectLst>
              <a:outerShdw blurRad="76200" kx="-800400" rotWithShape="0" algn="bl" dir="2700000" dist="12700" sy="-23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Calibri"/>
                <a:ea typeface="Calibri"/>
                <a:cs typeface="Calibri"/>
                <a:sym typeface="Calibri"/>
              </a:endParaRPr>
            </a:p>
          </p:txBody>
        </p:sp>
      </p:grpSp>
      <p:sp>
        <p:nvSpPr>
          <p:cNvPr id="997" name="Google Shape;997;g12046483306_12_128"/>
          <p:cNvSpPr/>
          <p:nvPr/>
        </p:nvSpPr>
        <p:spPr>
          <a:xfrm>
            <a:off x="222313" y="2197779"/>
            <a:ext cx="1416307" cy="4287163"/>
          </a:xfrm>
          <a:prstGeom prst="roundRect">
            <a:avLst>
              <a:gd fmla="val 16667" name="adj"/>
            </a:avLst>
          </a:prstGeom>
          <a:noFill/>
          <a:ln cap="flat" cmpd="sng" w="1905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Calibri"/>
              <a:ea typeface="Calibri"/>
              <a:cs typeface="Calibri"/>
              <a:sym typeface="Calibri"/>
            </a:endParaRPr>
          </a:p>
        </p:txBody>
      </p:sp>
      <p:sp>
        <p:nvSpPr>
          <p:cNvPr id="998" name="Google Shape;998;g12046483306_12_128"/>
          <p:cNvSpPr txBox="1"/>
          <p:nvPr/>
        </p:nvSpPr>
        <p:spPr>
          <a:xfrm>
            <a:off x="305384" y="3311276"/>
            <a:ext cx="1267078"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0000"/>
                </a:solidFill>
                <a:latin typeface="Calibri"/>
                <a:ea typeface="Calibri"/>
                <a:cs typeface="Calibri"/>
                <a:sym typeface="Calibri"/>
              </a:rPr>
              <a:t>CLOUD FREE MOSAICS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114300" lvl="0" marL="171450" marR="0" rtl="0" algn="l">
              <a:lnSpc>
                <a:spcPct val="100000"/>
              </a:lnSpc>
              <a:spcBef>
                <a:spcPts val="0"/>
              </a:spcBef>
              <a:spcAft>
                <a:spcPts val="0"/>
              </a:spcAft>
              <a:buClr>
                <a:schemeClr val="dk1"/>
              </a:buClr>
              <a:buSzPts val="900"/>
              <a:buFont typeface="Arial"/>
              <a:buNone/>
            </a:pPr>
            <a:r>
              <a:t/>
            </a:r>
            <a:endParaRPr b="0" i="0" sz="900" u="none" cap="none" strike="noStrike">
              <a:solidFill>
                <a:srgbClr val="000000"/>
              </a:solidFill>
              <a:latin typeface="Calibri"/>
              <a:ea typeface="Calibri"/>
              <a:cs typeface="Calibri"/>
              <a:sym typeface="Calibri"/>
            </a:endParaRPr>
          </a:p>
        </p:txBody>
      </p:sp>
      <p:sp>
        <p:nvSpPr>
          <p:cNvPr id="999" name="Google Shape;999;g12046483306_12_128"/>
          <p:cNvSpPr/>
          <p:nvPr/>
        </p:nvSpPr>
        <p:spPr>
          <a:xfrm>
            <a:off x="1900755" y="2154207"/>
            <a:ext cx="1203742" cy="964276"/>
          </a:xfrm>
          <a:prstGeom prst="rect">
            <a:avLst/>
          </a:prstGeom>
          <a:gradFill>
            <a:gsLst>
              <a:gs pos="0">
                <a:srgbClr val="B4D4A5"/>
              </a:gs>
              <a:gs pos="50000">
                <a:srgbClr val="A8CD97"/>
              </a:gs>
              <a:gs pos="100000">
                <a:srgbClr val="9BC985"/>
              </a:gs>
            </a:gsLst>
            <a:lin ang="5400000" scaled="0"/>
          </a:gradFill>
          <a:ln cap="flat" cmpd="sng" w="317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Calibri"/>
                <a:ea typeface="Calibri"/>
                <a:cs typeface="Calibri"/>
                <a:sym typeface="Calibri"/>
              </a:rPr>
              <a:t>PRE-PROCESSING</a:t>
            </a:r>
            <a:endParaRPr b="0" i="0" sz="700" u="none" cap="none" strike="noStrike">
              <a:solidFill>
                <a:srgbClr val="000000"/>
              </a:solidFill>
              <a:latin typeface="Arial"/>
              <a:ea typeface="Arial"/>
              <a:cs typeface="Arial"/>
              <a:sym typeface="Arial"/>
            </a:endParaRPr>
          </a:p>
        </p:txBody>
      </p:sp>
      <p:sp>
        <p:nvSpPr>
          <p:cNvPr id="1000" name="Google Shape;1000;g12046483306_12_128"/>
          <p:cNvSpPr/>
          <p:nvPr/>
        </p:nvSpPr>
        <p:spPr>
          <a:xfrm>
            <a:off x="3429606" y="2146848"/>
            <a:ext cx="1203742" cy="964276"/>
          </a:xfrm>
          <a:prstGeom prst="rect">
            <a:avLst/>
          </a:prstGeom>
          <a:gradFill>
            <a:gsLst>
              <a:gs pos="0">
                <a:srgbClr val="B4D4A5"/>
              </a:gs>
              <a:gs pos="50000">
                <a:srgbClr val="A8CD97"/>
              </a:gs>
              <a:gs pos="100000">
                <a:srgbClr val="9BC985"/>
              </a:gs>
            </a:gsLst>
            <a:lin ang="5400000" scaled="0"/>
          </a:gradFill>
          <a:ln cap="flat" cmpd="sng" w="317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Calibri"/>
                <a:ea typeface="Calibri"/>
                <a:cs typeface="Calibri"/>
                <a:sym typeface="Calibri"/>
              </a:rPr>
              <a:t>CLASSIFICATION</a:t>
            </a:r>
            <a:endParaRPr b="0" i="0" sz="1300" u="none" cap="none" strike="noStrike">
              <a:solidFill>
                <a:schemeClr val="dk1"/>
              </a:solidFill>
              <a:latin typeface="Calibri"/>
              <a:ea typeface="Calibri"/>
              <a:cs typeface="Calibri"/>
              <a:sym typeface="Calibri"/>
            </a:endParaRPr>
          </a:p>
        </p:txBody>
      </p:sp>
      <p:sp>
        <p:nvSpPr>
          <p:cNvPr id="1001" name="Google Shape;1001;g12046483306_12_128"/>
          <p:cNvSpPr/>
          <p:nvPr/>
        </p:nvSpPr>
        <p:spPr>
          <a:xfrm>
            <a:off x="1901208" y="3741602"/>
            <a:ext cx="1203742" cy="964276"/>
          </a:xfrm>
          <a:prstGeom prst="rect">
            <a:avLst/>
          </a:prstGeom>
          <a:gradFill>
            <a:gsLst>
              <a:gs pos="0">
                <a:srgbClr val="B4D4A5"/>
              </a:gs>
              <a:gs pos="50000">
                <a:srgbClr val="A8CD97"/>
              </a:gs>
              <a:gs pos="100000">
                <a:srgbClr val="9BC985"/>
              </a:gs>
            </a:gsLst>
            <a:lin ang="5400000" scaled="0"/>
          </a:gradFill>
          <a:ln cap="flat" cmpd="sng" w="317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Calibri"/>
                <a:ea typeface="Calibri"/>
                <a:cs typeface="Calibri"/>
                <a:sym typeface="Calibri"/>
              </a:rPr>
              <a:t>POST- CLASSIFICATION</a:t>
            </a:r>
            <a:endParaRPr b="0" i="0" sz="1400" u="none" cap="none" strike="noStrike">
              <a:solidFill>
                <a:srgbClr val="000000"/>
              </a:solidFill>
              <a:latin typeface="Arial"/>
              <a:ea typeface="Arial"/>
              <a:cs typeface="Arial"/>
              <a:sym typeface="Arial"/>
            </a:endParaRPr>
          </a:p>
        </p:txBody>
      </p:sp>
      <p:sp>
        <p:nvSpPr>
          <p:cNvPr id="1002" name="Google Shape;1002;g12046483306_12_128"/>
          <p:cNvSpPr/>
          <p:nvPr/>
        </p:nvSpPr>
        <p:spPr>
          <a:xfrm>
            <a:off x="3429605" y="3738808"/>
            <a:ext cx="1203742" cy="964276"/>
          </a:xfrm>
          <a:prstGeom prst="rect">
            <a:avLst/>
          </a:prstGeom>
          <a:gradFill>
            <a:gsLst>
              <a:gs pos="0">
                <a:srgbClr val="B4D4A5"/>
              </a:gs>
              <a:gs pos="50000">
                <a:srgbClr val="A8CD97"/>
              </a:gs>
              <a:gs pos="100000">
                <a:srgbClr val="9BC985"/>
              </a:gs>
            </a:gsLst>
            <a:lin ang="5400000" scaled="0"/>
          </a:gradFill>
          <a:ln cap="flat" cmpd="sng" w="317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Calibri"/>
                <a:ea typeface="Calibri"/>
                <a:cs typeface="Calibri"/>
                <a:sym typeface="Calibri"/>
              </a:rPr>
              <a:t>Accuracy assessment</a:t>
            </a:r>
            <a:endParaRPr b="0" i="0" sz="1300" u="none" cap="none" strike="noStrike">
              <a:solidFill>
                <a:srgbClr val="000000"/>
              </a:solidFill>
              <a:latin typeface="Arial"/>
              <a:ea typeface="Arial"/>
              <a:cs typeface="Arial"/>
              <a:sym typeface="Arial"/>
            </a:endParaRPr>
          </a:p>
        </p:txBody>
      </p:sp>
      <p:sp>
        <p:nvSpPr>
          <p:cNvPr id="1003" name="Google Shape;1003;g12046483306_12_128"/>
          <p:cNvSpPr/>
          <p:nvPr/>
        </p:nvSpPr>
        <p:spPr>
          <a:xfrm>
            <a:off x="1961556" y="5367839"/>
            <a:ext cx="1203742" cy="964276"/>
          </a:xfrm>
          <a:prstGeom prst="rect">
            <a:avLst/>
          </a:prstGeom>
          <a:gradFill>
            <a:gsLst>
              <a:gs pos="0">
                <a:srgbClr val="B4D4A5"/>
              </a:gs>
              <a:gs pos="50000">
                <a:srgbClr val="A8CD97"/>
              </a:gs>
              <a:gs pos="100000">
                <a:srgbClr val="9BC985"/>
              </a:gs>
            </a:gsLst>
            <a:lin ang="5400000" scaled="0"/>
          </a:gradFill>
          <a:ln cap="flat" cmpd="sng" w="317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Products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Database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Final map</a:t>
            </a:r>
            <a:endParaRPr b="0" i="0" sz="1400" u="none" cap="none" strike="noStrike">
              <a:solidFill>
                <a:srgbClr val="000000"/>
              </a:solidFill>
              <a:latin typeface="Arial"/>
              <a:ea typeface="Arial"/>
              <a:cs typeface="Arial"/>
              <a:sym typeface="Arial"/>
            </a:endParaRPr>
          </a:p>
        </p:txBody>
      </p:sp>
      <p:cxnSp>
        <p:nvCxnSpPr>
          <p:cNvPr id="1004" name="Google Shape;1004;g12046483306_12_128"/>
          <p:cNvCxnSpPr>
            <a:endCxn id="1000" idx="1"/>
          </p:cNvCxnSpPr>
          <p:nvPr/>
        </p:nvCxnSpPr>
        <p:spPr>
          <a:xfrm flipH="1" rot="10800000">
            <a:off x="3104406" y="2628986"/>
            <a:ext cx="325200" cy="7500"/>
          </a:xfrm>
          <a:prstGeom prst="straightConnector1">
            <a:avLst/>
          </a:prstGeom>
          <a:noFill/>
          <a:ln cap="flat" cmpd="sng" w="9525">
            <a:solidFill>
              <a:schemeClr val="dk1"/>
            </a:solidFill>
            <a:prstDash val="solid"/>
            <a:miter lim="800000"/>
            <a:headEnd len="sm" w="sm" type="none"/>
            <a:tailEnd len="med" w="med" type="triangle"/>
          </a:ln>
        </p:spPr>
      </p:cxnSp>
      <p:cxnSp>
        <p:nvCxnSpPr>
          <p:cNvPr id="1005" name="Google Shape;1005;g12046483306_12_128"/>
          <p:cNvCxnSpPr/>
          <p:nvPr/>
        </p:nvCxnSpPr>
        <p:spPr>
          <a:xfrm flipH="1" rot="10800000">
            <a:off x="3104496" y="4280635"/>
            <a:ext cx="325109" cy="7359"/>
          </a:xfrm>
          <a:prstGeom prst="straightConnector1">
            <a:avLst/>
          </a:prstGeom>
          <a:noFill/>
          <a:ln cap="flat" cmpd="sng" w="9525">
            <a:solidFill>
              <a:schemeClr val="dk1"/>
            </a:solidFill>
            <a:prstDash val="solid"/>
            <a:miter lim="800000"/>
            <a:headEnd len="sm" w="sm" type="none"/>
            <a:tailEnd len="med" w="med" type="triangle"/>
          </a:ln>
        </p:spPr>
      </p:cxnSp>
      <p:cxnSp>
        <p:nvCxnSpPr>
          <p:cNvPr id="1006" name="Google Shape;1006;g12046483306_12_128"/>
          <p:cNvCxnSpPr/>
          <p:nvPr/>
        </p:nvCxnSpPr>
        <p:spPr>
          <a:xfrm rot="5400000">
            <a:off x="2941050" y="3277427"/>
            <a:ext cx="644100" cy="331500"/>
          </a:xfrm>
          <a:prstGeom prst="bentConnector3">
            <a:avLst>
              <a:gd fmla="val 49992" name="adj1"/>
            </a:avLst>
          </a:prstGeom>
          <a:noFill/>
          <a:ln cap="flat" cmpd="sng" w="22225">
            <a:solidFill>
              <a:schemeClr val="dk1"/>
            </a:solidFill>
            <a:prstDash val="solid"/>
            <a:miter lim="800000"/>
            <a:headEnd len="sm" w="sm" type="none"/>
            <a:tailEnd len="med" w="med" type="triangle"/>
          </a:ln>
        </p:spPr>
      </p:cxnSp>
      <p:cxnSp>
        <p:nvCxnSpPr>
          <p:cNvPr id="1007" name="Google Shape;1007;g12046483306_12_128"/>
          <p:cNvCxnSpPr/>
          <p:nvPr/>
        </p:nvCxnSpPr>
        <p:spPr>
          <a:xfrm rot="5400000">
            <a:off x="2944916" y="4879214"/>
            <a:ext cx="644100" cy="331500"/>
          </a:xfrm>
          <a:prstGeom prst="bentConnector3">
            <a:avLst>
              <a:gd fmla="val 49992" name="adj1"/>
            </a:avLst>
          </a:prstGeom>
          <a:noFill/>
          <a:ln cap="flat" cmpd="sng" w="19050">
            <a:solidFill>
              <a:schemeClr val="dk1"/>
            </a:solidFill>
            <a:prstDash val="solid"/>
            <a:miter lim="800000"/>
            <a:headEnd len="sm" w="sm" type="none"/>
            <a:tailEnd len="med" w="med" type="triangle"/>
          </a:ln>
        </p:spPr>
      </p:cxnSp>
      <p:sp>
        <p:nvSpPr>
          <p:cNvPr id="1008" name="Google Shape;1008;g12046483306_12_128"/>
          <p:cNvSpPr/>
          <p:nvPr/>
        </p:nvSpPr>
        <p:spPr>
          <a:xfrm rot="5400000">
            <a:off x="6890535" y="2994001"/>
            <a:ext cx="286105" cy="2467719"/>
          </a:xfrm>
          <a:prstGeom prst="rightBrace">
            <a:avLst>
              <a:gd fmla="val 8333" name="adj1"/>
              <a:gd fmla="val 50000"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09" name="Google Shape;1009;g12046483306_12_128"/>
          <p:cNvSpPr txBox="1"/>
          <p:nvPr/>
        </p:nvSpPr>
        <p:spPr>
          <a:xfrm>
            <a:off x="8060580" y="4338737"/>
            <a:ext cx="1752609" cy="7847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Calibri"/>
                <a:ea typeface="Calibri"/>
                <a:cs typeface="Calibri"/>
                <a:sym typeface="Calibri"/>
              </a:rPr>
              <a:t>First </a:t>
            </a:r>
            <a:r>
              <a:rPr b="0" i="0" lang="en-GB" sz="1500" u="none" cap="none" strike="noStrike">
                <a:solidFill>
                  <a:schemeClr val="dk1"/>
                </a:solidFill>
                <a:highlight>
                  <a:srgbClr val="FFFF00"/>
                </a:highlight>
                <a:latin typeface="Calibri"/>
                <a:ea typeface="Calibri"/>
                <a:cs typeface="Calibri"/>
                <a:sym typeface="Calibri"/>
              </a:rPr>
              <a:t>and second? </a:t>
            </a:r>
            <a:r>
              <a:rPr b="0" i="0" lang="en-GB" sz="1500" u="none" cap="none" strike="noStrike">
                <a:solidFill>
                  <a:schemeClr val="dk1"/>
                </a:solidFill>
                <a:latin typeface="Calibri"/>
                <a:ea typeface="Calibri"/>
                <a:cs typeface="Calibri"/>
                <a:sym typeface="Calibri"/>
              </a:rPr>
              <a:t>reference level</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Calibri"/>
                <a:ea typeface="Calibri"/>
                <a:cs typeface="Calibri"/>
                <a:sym typeface="Calibri"/>
              </a:rPr>
              <a:t> of forest emissions</a:t>
            </a:r>
            <a:endParaRPr b="0" i="0" sz="1100" u="none" cap="none" strike="noStrike">
              <a:solidFill>
                <a:srgbClr val="000000"/>
              </a:solidFill>
              <a:latin typeface="Arial"/>
              <a:ea typeface="Arial"/>
              <a:cs typeface="Arial"/>
              <a:sym typeface="Arial"/>
            </a:endParaRPr>
          </a:p>
        </p:txBody>
      </p:sp>
      <p:pic>
        <p:nvPicPr>
          <p:cNvPr id="1010" name="Google Shape;1010;g12046483306_12_128"/>
          <p:cNvPicPr preferRelativeResize="0"/>
          <p:nvPr/>
        </p:nvPicPr>
        <p:blipFill rotWithShape="1">
          <a:blip r:embed="rId3">
            <a:alphaModFix/>
          </a:blip>
          <a:srcRect b="0" l="0" r="0" t="0"/>
          <a:stretch/>
        </p:blipFill>
        <p:spPr>
          <a:xfrm>
            <a:off x="6731775" y="4434687"/>
            <a:ext cx="1206578" cy="1717881"/>
          </a:xfrm>
          <a:prstGeom prst="rect">
            <a:avLst/>
          </a:prstGeom>
          <a:noFill/>
          <a:ln>
            <a:noFill/>
          </a:ln>
        </p:spPr>
      </p:pic>
      <p:sp>
        <p:nvSpPr>
          <p:cNvPr id="1011" name="Google Shape;1011;g12046483306_12_128"/>
          <p:cNvSpPr/>
          <p:nvPr/>
        </p:nvSpPr>
        <p:spPr>
          <a:xfrm>
            <a:off x="3503360" y="5367839"/>
            <a:ext cx="1203742" cy="964276"/>
          </a:xfrm>
          <a:prstGeom prst="rect">
            <a:avLst/>
          </a:prstGeom>
          <a:gradFill>
            <a:gsLst>
              <a:gs pos="0">
                <a:srgbClr val="B4D4A5"/>
              </a:gs>
              <a:gs pos="50000">
                <a:srgbClr val="A8CD97"/>
              </a:gs>
              <a:gs pos="100000">
                <a:srgbClr val="9BC985"/>
              </a:gs>
            </a:gsLst>
            <a:lin ang="5400000" scaled="0"/>
          </a:gradFill>
          <a:ln cap="flat" cmpd="sng" w="317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National Reports</a:t>
            </a:r>
            <a:endParaRPr b="0" i="0" sz="1400" u="none" cap="none" strike="noStrike">
              <a:solidFill>
                <a:srgbClr val="000000"/>
              </a:solidFill>
              <a:latin typeface="Arial"/>
              <a:ea typeface="Arial"/>
              <a:cs typeface="Arial"/>
              <a:sym typeface="Arial"/>
            </a:endParaRPr>
          </a:p>
        </p:txBody>
      </p:sp>
      <p:cxnSp>
        <p:nvCxnSpPr>
          <p:cNvPr id="1012" name="Google Shape;1012;g12046483306_12_128"/>
          <p:cNvCxnSpPr/>
          <p:nvPr/>
        </p:nvCxnSpPr>
        <p:spPr>
          <a:xfrm flipH="1" rot="10800000">
            <a:off x="3168770" y="5865236"/>
            <a:ext cx="325109" cy="7359"/>
          </a:xfrm>
          <a:prstGeom prst="straightConnector1">
            <a:avLst/>
          </a:prstGeom>
          <a:noFill/>
          <a:ln cap="flat" cmpd="sng" w="9525">
            <a:solidFill>
              <a:schemeClr val="dk1"/>
            </a:solidFill>
            <a:prstDash val="solid"/>
            <a:miter lim="800000"/>
            <a:headEnd len="sm" w="sm" type="none"/>
            <a:tailEnd len="med" w="med" type="triangle"/>
          </a:ln>
        </p:spPr>
      </p:cxnSp>
      <p:pic>
        <p:nvPicPr>
          <p:cNvPr descr="Imagen que contiene captura de pantalla&#10;&#10;Descripción generada automáticamente" id="1013" name="Google Shape;1013;g12046483306_12_128"/>
          <p:cNvPicPr preferRelativeResize="0"/>
          <p:nvPr/>
        </p:nvPicPr>
        <p:blipFill rotWithShape="1">
          <a:blip r:embed="rId4">
            <a:alphaModFix/>
          </a:blip>
          <a:srcRect b="0" l="0" r="0" t="0"/>
          <a:stretch/>
        </p:blipFill>
        <p:spPr>
          <a:xfrm>
            <a:off x="5698497" y="2036345"/>
            <a:ext cx="2570962" cy="1847500"/>
          </a:xfrm>
          <a:prstGeom prst="rect">
            <a:avLst/>
          </a:prstGeom>
          <a:noFill/>
          <a:ln>
            <a:noFill/>
          </a:ln>
        </p:spPr>
      </p:pic>
      <p:pic>
        <p:nvPicPr>
          <p:cNvPr id="1014" name="Google Shape;1014;g12046483306_12_128"/>
          <p:cNvPicPr preferRelativeResize="0"/>
          <p:nvPr/>
        </p:nvPicPr>
        <p:blipFill rotWithShape="1">
          <a:blip r:embed="rId5">
            <a:alphaModFix/>
          </a:blip>
          <a:srcRect b="0" l="0" r="0" t="0"/>
          <a:stretch/>
        </p:blipFill>
        <p:spPr>
          <a:xfrm>
            <a:off x="5175833" y="5601631"/>
            <a:ext cx="1565481" cy="916807"/>
          </a:xfrm>
          <a:prstGeom prst="rect">
            <a:avLst/>
          </a:prstGeom>
          <a:noFill/>
          <a:ln>
            <a:noFill/>
          </a:ln>
        </p:spPr>
      </p:pic>
      <p:pic>
        <p:nvPicPr>
          <p:cNvPr id="1015" name="Google Shape;1015;g12046483306_12_128"/>
          <p:cNvPicPr preferRelativeResize="0"/>
          <p:nvPr/>
        </p:nvPicPr>
        <p:blipFill rotWithShape="1">
          <a:blip r:embed="rId6">
            <a:alphaModFix/>
          </a:blip>
          <a:srcRect b="0" l="0" r="0" t="0"/>
          <a:stretch/>
        </p:blipFill>
        <p:spPr>
          <a:xfrm>
            <a:off x="310989" y="4223740"/>
            <a:ext cx="1242483" cy="1197964"/>
          </a:xfrm>
          <a:prstGeom prst="rect">
            <a:avLst/>
          </a:prstGeom>
          <a:noFill/>
          <a:ln>
            <a:noFill/>
          </a:ln>
        </p:spPr>
      </p:pic>
      <p:pic>
        <p:nvPicPr>
          <p:cNvPr id="1016" name="Google Shape;1016;g12046483306_12_128"/>
          <p:cNvPicPr preferRelativeResize="0"/>
          <p:nvPr/>
        </p:nvPicPr>
        <p:blipFill rotWithShape="1">
          <a:blip r:embed="rId7">
            <a:alphaModFix/>
          </a:blip>
          <a:srcRect b="0" l="0" r="0" t="0"/>
          <a:stretch/>
        </p:blipFill>
        <p:spPr>
          <a:xfrm>
            <a:off x="515663" y="3573472"/>
            <a:ext cx="717757" cy="426878"/>
          </a:xfrm>
          <a:prstGeom prst="rect">
            <a:avLst/>
          </a:prstGeom>
          <a:noFill/>
          <a:ln>
            <a:noFill/>
          </a:ln>
        </p:spPr>
      </p:pic>
      <p:pic>
        <p:nvPicPr>
          <p:cNvPr id="1017" name="Google Shape;1017;g12046483306_12_128"/>
          <p:cNvPicPr preferRelativeResize="0"/>
          <p:nvPr/>
        </p:nvPicPr>
        <p:blipFill rotWithShape="1">
          <a:blip r:embed="rId8">
            <a:alphaModFix/>
          </a:blip>
          <a:srcRect b="0" l="0" r="0" t="0"/>
          <a:stretch/>
        </p:blipFill>
        <p:spPr>
          <a:xfrm>
            <a:off x="5302480" y="4378220"/>
            <a:ext cx="675000" cy="124137"/>
          </a:xfrm>
          <a:prstGeom prst="rect">
            <a:avLst/>
          </a:prstGeom>
          <a:noFill/>
          <a:ln>
            <a:noFill/>
          </a:ln>
        </p:spPr>
      </p:pic>
      <p:sp>
        <p:nvSpPr>
          <p:cNvPr id="1018" name="Google Shape;1018;g12046483306_12_128"/>
          <p:cNvSpPr txBox="1"/>
          <p:nvPr/>
        </p:nvSpPr>
        <p:spPr>
          <a:xfrm>
            <a:off x="5307553" y="4551043"/>
            <a:ext cx="13020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Validation using cover map and GLAD Alerts</a:t>
            </a:r>
            <a:endParaRPr b="0" i="0" sz="1400" u="none" cap="none" strike="noStrike">
              <a:solidFill>
                <a:srgbClr val="000000"/>
              </a:solidFill>
              <a:latin typeface="Arial"/>
              <a:ea typeface="Arial"/>
              <a:cs typeface="Arial"/>
              <a:sym typeface="Arial"/>
            </a:endParaRPr>
          </a:p>
        </p:txBody>
      </p:sp>
      <p:sp>
        <p:nvSpPr>
          <p:cNvPr id="1019" name="Google Shape;1019;g12046483306_12_128"/>
          <p:cNvSpPr txBox="1"/>
          <p:nvPr/>
        </p:nvSpPr>
        <p:spPr>
          <a:xfrm>
            <a:off x="131257" y="995860"/>
            <a:ext cx="7815542" cy="563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Arial"/>
              <a:buNone/>
            </a:pPr>
            <a:r>
              <a:rPr b="0" i="0" lang="en-GB" sz="2400" u="none" cap="none" strike="noStrike">
                <a:solidFill>
                  <a:schemeClr val="dk1"/>
                </a:solidFill>
                <a:latin typeface="Arial"/>
                <a:ea typeface="Arial"/>
                <a:cs typeface="Arial"/>
                <a:sym typeface="Arial"/>
              </a:rPr>
              <a:t>Existing examples of data and products use in MRV</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g12046483306_12_165"/>
          <p:cNvSpPr txBox="1"/>
          <p:nvPr>
            <p:ph type="title"/>
          </p:nvPr>
        </p:nvSpPr>
        <p:spPr>
          <a:xfrm>
            <a:off x="167039" y="108373"/>
            <a:ext cx="9571546" cy="8645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National Inventory User Engagement</a:t>
            </a:r>
            <a:endParaRPr/>
          </a:p>
        </p:txBody>
      </p:sp>
      <p:sp>
        <p:nvSpPr>
          <p:cNvPr id="1025" name="Google Shape;1025;g12046483306_12_165"/>
          <p:cNvSpPr txBox="1"/>
          <p:nvPr/>
        </p:nvSpPr>
        <p:spPr>
          <a:xfrm>
            <a:off x="7396660" y="1929882"/>
            <a:ext cx="4683850" cy="563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Calibri"/>
              <a:buNone/>
            </a:pPr>
            <a:r>
              <a:rPr b="0" i="0" lang="en-GB" sz="1800" u="none" cap="none" strike="noStrike">
                <a:solidFill>
                  <a:schemeClr val="dk1"/>
                </a:solidFill>
                <a:latin typeface="Arial"/>
                <a:ea typeface="Arial"/>
                <a:cs typeface="Arial"/>
                <a:sym typeface="Arial"/>
              </a:rPr>
              <a:t>National Forest Monitoring System</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Annual Forest Monitoring – Forest Loss</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GLAD  </a:t>
            </a:r>
            <a:endParaRPr/>
          </a:p>
          <a:p>
            <a:pPr indent="0" lvl="0" marL="0" marR="0" rtl="0" algn="ctr">
              <a:lnSpc>
                <a:spcPct val="9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1800"/>
              <a:buFont typeface="Calibri"/>
              <a:buNone/>
            </a:pPr>
            <a:r>
              <a:rPr b="0" i="0" lang="en-GB" sz="1800" u="none" cap="none" strike="noStrike">
                <a:solidFill>
                  <a:schemeClr val="dk1"/>
                </a:solidFill>
                <a:latin typeface="Arial"/>
                <a:ea typeface="Arial"/>
                <a:cs typeface="Arial"/>
                <a:sym typeface="Arial"/>
              </a:rPr>
              <a:t>GUATEMALA</a:t>
            </a:r>
            <a:endParaRPr/>
          </a:p>
        </p:txBody>
      </p:sp>
      <p:sp>
        <p:nvSpPr>
          <p:cNvPr id="1026" name="Google Shape;1026;g12046483306_12_165"/>
          <p:cNvSpPr/>
          <p:nvPr/>
        </p:nvSpPr>
        <p:spPr>
          <a:xfrm>
            <a:off x="1750416" y="1516764"/>
            <a:ext cx="3106522" cy="4949334"/>
          </a:xfrm>
          <a:prstGeom prst="rect">
            <a:avLst/>
          </a:prstGeom>
          <a:solidFill>
            <a:srgbClr val="D8D8D8">
              <a:alpha val="6627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27" name="Google Shape;1027;g12046483306_12_165"/>
          <p:cNvSpPr/>
          <p:nvPr/>
        </p:nvSpPr>
        <p:spPr>
          <a:xfrm>
            <a:off x="222313" y="1516762"/>
            <a:ext cx="1416307" cy="334240"/>
          </a:xfrm>
          <a:prstGeom prst="homePlat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Calibri"/>
                <a:ea typeface="Calibri"/>
                <a:cs typeface="Calibri"/>
                <a:sym typeface="Calibri"/>
              </a:rPr>
              <a:t>Inputs</a:t>
            </a:r>
            <a:endParaRPr b="1" i="0" sz="1800" u="none" cap="none" strike="noStrike">
              <a:solidFill>
                <a:srgbClr val="FFFFFF"/>
              </a:solidFill>
              <a:latin typeface="Calibri"/>
              <a:ea typeface="Calibri"/>
              <a:cs typeface="Calibri"/>
              <a:sym typeface="Calibri"/>
            </a:endParaRPr>
          </a:p>
        </p:txBody>
      </p:sp>
      <p:sp>
        <p:nvSpPr>
          <p:cNvPr id="1028" name="Google Shape;1028;g12046483306_12_165"/>
          <p:cNvSpPr/>
          <p:nvPr/>
        </p:nvSpPr>
        <p:spPr>
          <a:xfrm>
            <a:off x="1896499" y="1516762"/>
            <a:ext cx="2918654" cy="334240"/>
          </a:xfrm>
          <a:prstGeom prst="homePlat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Calibri"/>
                <a:ea typeface="Calibri"/>
                <a:cs typeface="Calibri"/>
                <a:sym typeface="Calibri"/>
              </a:rPr>
              <a:t>Processes</a:t>
            </a:r>
            <a:endParaRPr b="1" i="0" sz="1800" u="none" cap="none" strike="noStrike">
              <a:solidFill>
                <a:srgbClr val="FFFFFF"/>
              </a:solidFill>
              <a:latin typeface="Calibri"/>
              <a:ea typeface="Calibri"/>
              <a:cs typeface="Calibri"/>
              <a:sym typeface="Calibri"/>
            </a:endParaRPr>
          </a:p>
        </p:txBody>
      </p:sp>
      <p:sp>
        <p:nvSpPr>
          <p:cNvPr id="1029" name="Google Shape;1029;g12046483306_12_165"/>
          <p:cNvSpPr/>
          <p:nvPr/>
        </p:nvSpPr>
        <p:spPr>
          <a:xfrm>
            <a:off x="5083245" y="1516762"/>
            <a:ext cx="1751429" cy="334240"/>
          </a:xfrm>
          <a:prstGeom prst="homePlat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Calibri"/>
                <a:ea typeface="Calibri"/>
                <a:cs typeface="Calibri"/>
                <a:sym typeface="Calibri"/>
              </a:rPr>
              <a:t>results</a:t>
            </a:r>
            <a:endParaRPr b="1" i="0" sz="1800" u="none" cap="none" strike="noStrike">
              <a:solidFill>
                <a:srgbClr val="FFFFFF"/>
              </a:solidFill>
              <a:latin typeface="Calibri"/>
              <a:ea typeface="Calibri"/>
              <a:cs typeface="Calibri"/>
              <a:sym typeface="Calibri"/>
            </a:endParaRPr>
          </a:p>
        </p:txBody>
      </p:sp>
      <p:sp>
        <p:nvSpPr>
          <p:cNvPr id="1030" name="Google Shape;1030;g12046483306_12_165"/>
          <p:cNvSpPr txBox="1"/>
          <p:nvPr/>
        </p:nvSpPr>
        <p:spPr>
          <a:xfrm>
            <a:off x="874541" y="2446391"/>
            <a:ext cx="59535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0000"/>
                </a:solidFill>
                <a:latin typeface="Calibri"/>
                <a:ea typeface="Calibri"/>
                <a:cs typeface="Calibri"/>
                <a:sym typeface="Calibri"/>
              </a:rPr>
              <a:t>imagery</a:t>
            </a:r>
            <a:endParaRPr b="1"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0000"/>
                </a:solidFill>
                <a:latin typeface="Calibri"/>
                <a:ea typeface="Calibri"/>
                <a:cs typeface="Calibri"/>
                <a:sym typeface="Calibri"/>
              </a:rPr>
              <a:t>Satellite</a:t>
            </a:r>
            <a:endParaRPr b="1" i="0" sz="900" u="none" cap="none" strike="noStrike">
              <a:solidFill>
                <a:srgbClr val="000000"/>
              </a:solidFill>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900"/>
              <a:buFont typeface="Arial"/>
              <a:buChar char="•"/>
            </a:pPr>
            <a:r>
              <a:rPr b="0" i="0" lang="en-GB" sz="900" u="none" cap="none" strike="noStrike">
                <a:solidFill>
                  <a:srgbClr val="000000"/>
                </a:solidFill>
                <a:latin typeface="Calibri"/>
                <a:ea typeface="Calibri"/>
                <a:cs typeface="Calibri"/>
                <a:sym typeface="Calibri"/>
              </a:rPr>
              <a:t>LANDSAT</a:t>
            </a:r>
            <a:endParaRPr b="0" i="0" sz="1400" u="none" cap="none" strike="noStrike">
              <a:solidFill>
                <a:srgbClr val="000000"/>
              </a:solidFill>
              <a:latin typeface="Arial"/>
              <a:ea typeface="Arial"/>
              <a:cs typeface="Arial"/>
              <a:sym typeface="Arial"/>
            </a:endParaRPr>
          </a:p>
          <a:p>
            <a:pPr indent="-171450" lvl="0" marL="177800" marR="0" rtl="0" algn="l">
              <a:lnSpc>
                <a:spcPct val="100000"/>
              </a:lnSpc>
              <a:spcBef>
                <a:spcPts val="0"/>
              </a:spcBef>
              <a:spcAft>
                <a:spcPts val="0"/>
              </a:spcAft>
              <a:buClr>
                <a:srgbClr val="000000"/>
              </a:buClr>
              <a:buSzPts val="900"/>
              <a:buFont typeface="Arial"/>
              <a:buChar char="•"/>
            </a:pPr>
            <a:r>
              <a:rPr b="0" i="0" lang="en-GB" sz="900" u="none" cap="none" strike="noStrike">
                <a:solidFill>
                  <a:srgbClr val="000000"/>
                </a:solidFill>
                <a:latin typeface="Calibri"/>
                <a:ea typeface="Calibri"/>
                <a:cs typeface="Calibri"/>
                <a:sym typeface="Calibri"/>
              </a:rPr>
              <a:t>RADAR</a:t>
            </a:r>
            <a:endParaRPr b="0" i="0" sz="1400" u="none" cap="none" strike="noStrike">
              <a:solidFill>
                <a:srgbClr val="000000"/>
              </a:solidFill>
              <a:latin typeface="Arial"/>
              <a:ea typeface="Arial"/>
              <a:cs typeface="Arial"/>
              <a:sym typeface="Arial"/>
            </a:endParaRPr>
          </a:p>
        </p:txBody>
      </p:sp>
      <p:grpSp>
        <p:nvGrpSpPr>
          <p:cNvPr id="1031" name="Google Shape;1031;g12046483306_12_165"/>
          <p:cNvGrpSpPr/>
          <p:nvPr/>
        </p:nvGrpSpPr>
        <p:grpSpPr>
          <a:xfrm>
            <a:off x="331782" y="2500342"/>
            <a:ext cx="501458" cy="599295"/>
            <a:chOff x="223875" y="4346691"/>
            <a:chExt cx="743571" cy="666485"/>
          </a:xfrm>
        </p:grpSpPr>
        <p:sp>
          <p:nvSpPr>
            <p:cNvPr id="1032" name="Google Shape;1032;g12046483306_12_165"/>
            <p:cNvSpPr/>
            <p:nvPr/>
          </p:nvSpPr>
          <p:spPr>
            <a:xfrm flipH="1">
              <a:off x="223875" y="4346691"/>
              <a:ext cx="690689" cy="456734"/>
            </a:xfrm>
            <a:custGeom>
              <a:rect b="b" l="l" r="r" t="t"/>
              <a:pathLst>
                <a:path extrusionOk="0" h="3361267" w="5088467">
                  <a:moveTo>
                    <a:pt x="0" y="2429933"/>
                  </a:moveTo>
                  <a:lnTo>
                    <a:pt x="516467" y="2150533"/>
                  </a:lnTo>
                  <a:lnTo>
                    <a:pt x="567267" y="1998133"/>
                  </a:lnTo>
                  <a:lnTo>
                    <a:pt x="838200" y="1921933"/>
                  </a:lnTo>
                  <a:lnTo>
                    <a:pt x="863600" y="1693333"/>
                  </a:lnTo>
                  <a:lnTo>
                    <a:pt x="956734" y="1473200"/>
                  </a:lnTo>
                  <a:lnTo>
                    <a:pt x="1176867" y="1405467"/>
                  </a:lnTo>
                  <a:lnTo>
                    <a:pt x="1337734" y="1253067"/>
                  </a:lnTo>
                  <a:lnTo>
                    <a:pt x="1583267" y="1261533"/>
                  </a:lnTo>
                  <a:lnTo>
                    <a:pt x="1651000" y="1109133"/>
                  </a:lnTo>
                  <a:lnTo>
                    <a:pt x="1930400" y="1143000"/>
                  </a:lnTo>
                  <a:lnTo>
                    <a:pt x="2065867" y="1253067"/>
                  </a:lnTo>
                  <a:lnTo>
                    <a:pt x="4292600" y="0"/>
                  </a:lnTo>
                  <a:lnTo>
                    <a:pt x="5088467" y="914400"/>
                  </a:lnTo>
                  <a:lnTo>
                    <a:pt x="2582334" y="1913467"/>
                  </a:lnTo>
                  <a:lnTo>
                    <a:pt x="2175934" y="1794933"/>
                  </a:lnTo>
                  <a:lnTo>
                    <a:pt x="2192867" y="1871133"/>
                  </a:lnTo>
                  <a:lnTo>
                    <a:pt x="2345267" y="2065867"/>
                  </a:lnTo>
                  <a:lnTo>
                    <a:pt x="2277534" y="2260600"/>
                  </a:lnTo>
                  <a:lnTo>
                    <a:pt x="2125134" y="2429933"/>
                  </a:lnTo>
                  <a:lnTo>
                    <a:pt x="2015067" y="2379133"/>
                  </a:lnTo>
                  <a:lnTo>
                    <a:pt x="1828800" y="2523067"/>
                  </a:lnTo>
                  <a:lnTo>
                    <a:pt x="1896534" y="2751667"/>
                  </a:lnTo>
                  <a:lnTo>
                    <a:pt x="1845734" y="2904067"/>
                  </a:lnTo>
                  <a:lnTo>
                    <a:pt x="1820334" y="2971800"/>
                  </a:lnTo>
                  <a:lnTo>
                    <a:pt x="1786467" y="3031067"/>
                  </a:lnTo>
                  <a:lnTo>
                    <a:pt x="1608667" y="3048000"/>
                  </a:lnTo>
                  <a:lnTo>
                    <a:pt x="1151467" y="2853267"/>
                  </a:lnTo>
                  <a:lnTo>
                    <a:pt x="1032934" y="3014133"/>
                  </a:lnTo>
                  <a:lnTo>
                    <a:pt x="1185334" y="3158067"/>
                  </a:lnTo>
                  <a:lnTo>
                    <a:pt x="1193800" y="3259667"/>
                  </a:lnTo>
                  <a:lnTo>
                    <a:pt x="1126067" y="3335867"/>
                  </a:lnTo>
                  <a:lnTo>
                    <a:pt x="1032934" y="3361267"/>
                  </a:lnTo>
                  <a:lnTo>
                    <a:pt x="838200" y="3293533"/>
                  </a:lnTo>
                  <a:lnTo>
                    <a:pt x="533400" y="3031067"/>
                  </a:lnTo>
                  <a:lnTo>
                    <a:pt x="516467" y="2895600"/>
                  </a:lnTo>
                  <a:lnTo>
                    <a:pt x="660400" y="2836333"/>
                  </a:lnTo>
                  <a:lnTo>
                    <a:pt x="855134" y="2878667"/>
                  </a:lnTo>
                  <a:lnTo>
                    <a:pt x="948267" y="2743200"/>
                  </a:lnTo>
                  <a:lnTo>
                    <a:pt x="804334" y="2607733"/>
                  </a:lnTo>
                  <a:lnTo>
                    <a:pt x="423334" y="2802467"/>
                  </a:lnTo>
                  <a:lnTo>
                    <a:pt x="0" y="2429933"/>
                  </a:lnTo>
                  <a:close/>
                </a:path>
              </a:pathLst>
            </a:custGeom>
            <a:solidFill>
              <a:srgbClr val="76923C"/>
            </a:solidFill>
            <a:ln>
              <a:noFill/>
            </a:ln>
            <a:effectLst>
              <a:outerShdw blurRad="76200" kx="-800400" rotWithShape="0" algn="bl" dir="2700000" dist="12700" sy="-23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Calibri"/>
                <a:ea typeface="Calibri"/>
                <a:cs typeface="Calibri"/>
                <a:sym typeface="Calibri"/>
              </a:endParaRPr>
            </a:p>
          </p:txBody>
        </p:sp>
        <p:sp>
          <p:nvSpPr>
            <p:cNvPr id="1033" name="Google Shape;1033;g12046483306_12_165"/>
            <p:cNvSpPr/>
            <p:nvPr/>
          </p:nvSpPr>
          <p:spPr>
            <a:xfrm flipH="1" rot="-2056015">
              <a:off x="732013" y="4891751"/>
              <a:ext cx="239587" cy="59105"/>
            </a:xfrm>
            <a:prstGeom prst="ellipse">
              <a:avLst/>
            </a:prstGeom>
            <a:noFill/>
            <a:ln cap="flat" cmpd="sng" w="19050">
              <a:solidFill>
                <a:srgbClr val="76923C"/>
              </a:solidFill>
              <a:prstDash val="solid"/>
              <a:miter lim="800000"/>
              <a:headEnd len="sm" w="sm" type="none"/>
              <a:tailEnd len="sm" w="sm" type="none"/>
            </a:ln>
            <a:effectLst>
              <a:outerShdw blurRad="76200" kx="-800400" rotWithShape="0" algn="bl" dir="2700000" dist="12700" sy="-23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Calibri"/>
                <a:ea typeface="Calibri"/>
                <a:cs typeface="Calibri"/>
                <a:sym typeface="Calibri"/>
              </a:endParaRPr>
            </a:p>
          </p:txBody>
        </p:sp>
        <p:sp>
          <p:nvSpPr>
            <p:cNvPr id="1034" name="Google Shape;1034;g12046483306_12_165"/>
            <p:cNvSpPr/>
            <p:nvPr/>
          </p:nvSpPr>
          <p:spPr>
            <a:xfrm flipH="1" rot="-2056015">
              <a:off x="728192" y="4827585"/>
              <a:ext cx="165490" cy="51771"/>
            </a:xfrm>
            <a:prstGeom prst="ellipse">
              <a:avLst/>
            </a:prstGeom>
            <a:noFill/>
            <a:ln cap="flat" cmpd="sng" w="19050">
              <a:solidFill>
                <a:srgbClr val="76923C"/>
              </a:solidFill>
              <a:prstDash val="solid"/>
              <a:miter lim="800000"/>
              <a:headEnd len="sm" w="sm" type="none"/>
              <a:tailEnd len="sm" w="sm" type="none"/>
            </a:ln>
            <a:effectLst>
              <a:outerShdw blurRad="76200" kx="-800400" rotWithShape="0" algn="bl" dir="2700000" dist="12700" sy="-23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Calibri"/>
                <a:ea typeface="Calibri"/>
                <a:cs typeface="Calibri"/>
                <a:sym typeface="Calibri"/>
              </a:endParaRPr>
            </a:p>
          </p:txBody>
        </p:sp>
      </p:grpSp>
      <p:sp>
        <p:nvSpPr>
          <p:cNvPr id="1035" name="Google Shape;1035;g12046483306_12_165"/>
          <p:cNvSpPr/>
          <p:nvPr/>
        </p:nvSpPr>
        <p:spPr>
          <a:xfrm>
            <a:off x="222313" y="2178934"/>
            <a:ext cx="1416307" cy="4287163"/>
          </a:xfrm>
          <a:prstGeom prst="roundRect">
            <a:avLst>
              <a:gd fmla="val 16667" name="adj"/>
            </a:avLst>
          </a:prstGeom>
          <a:noFill/>
          <a:ln cap="flat" cmpd="sng" w="1905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Calibri"/>
              <a:ea typeface="Calibri"/>
              <a:cs typeface="Calibri"/>
              <a:sym typeface="Calibri"/>
            </a:endParaRPr>
          </a:p>
        </p:txBody>
      </p:sp>
      <p:sp>
        <p:nvSpPr>
          <p:cNvPr id="1036" name="Google Shape;1036;g12046483306_12_165"/>
          <p:cNvSpPr txBox="1"/>
          <p:nvPr/>
        </p:nvSpPr>
        <p:spPr>
          <a:xfrm>
            <a:off x="305384" y="3292431"/>
            <a:ext cx="126707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0000"/>
                </a:solidFill>
                <a:latin typeface="Calibri"/>
                <a:ea typeface="Calibri"/>
                <a:cs typeface="Calibri"/>
                <a:sym typeface="Calibri"/>
              </a:rPr>
              <a:t>FREE MOSAIC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0000"/>
                </a:solidFill>
                <a:latin typeface="Calibri"/>
                <a:ea typeface="Calibri"/>
                <a:cs typeface="Calibri"/>
                <a:sym typeface="Calibri"/>
              </a:rPr>
              <a:t>OF CLOUDS</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900"/>
              <a:buFont typeface="Arial"/>
              <a:buChar char="•"/>
            </a:pPr>
            <a:r>
              <a:rPr b="0" i="0" lang="en-GB" sz="900" u="none" cap="none" strike="noStrike">
                <a:solidFill>
                  <a:srgbClr val="000000"/>
                </a:solidFill>
                <a:latin typeface="Calibri"/>
                <a:ea typeface="Calibri"/>
                <a:cs typeface="Calibri"/>
                <a:sym typeface="Calibri"/>
              </a:rPr>
              <a:t>Multitemporal Metrics</a:t>
            </a:r>
            <a:endParaRPr b="0" i="0" sz="900" u="none" cap="none" strike="noStrike">
              <a:solidFill>
                <a:srgbClr val="000000"/>
              </a:solidFill>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900"/>
              <a:buFont typeface="Arial"/>
              <a:buChar char="•"/>
            </a:pPr>
            <a:r>
              <a:rPr b="0" i="0" lang="en-GB" sz="900" u="none" cap="none" strike="noStrike">
                <a:solidFill>
                  <a:srgbClr val="000000"/>
                </a:solidFill>
                <a:latin typeface="Calibri"/>
                <a:ea typeface="Calibri"/>
                <a:cs typeface="Calibri"/>
                <a:sym typeface="Calibri"/>
              </a:rPr>
              <a:t>Pixel data bank</a:t>
            </a:r>
            <a:endParaRPr b="0" i="0" sz="900" u="none" cap="none" strike="noStrike">
              <a:solidFill>
                <a:srgbClr val="000000"/>
              </a:solidFill>
              <a:latin typeface="Calibri"/>
              <a:ea typeface="Calibri"/>
              <a:cs typeface="Calibri"/>
              <a:sym typeface="Calibri"/>
            </a:endParaRPr>
          </a:p>
        </p:txBody>
      </p:sp>
      <p:sp>
        <p:nvSpPr>
          <p:cNvPr id="1037" name="Google Shape;1037;g12046483306_12_165"/>
          <p:cNvSpPr/>
          <p:nvPr/>
        </p:nvSpPr>
        <p:spPr>
          <a:xfrm>
            <a:off x="1900755" y="2135362"/>
            <a:ext cx="1203742" cy="964276"/>
          </a:xfrm>
          <a:prstGeom prst="rect">
            <a:avLst/>
          </a:prstGeom>
          <a:gradFill>
            <a:gsLst>
              <a:gs pos="0">
                <a:srgbClr val="B4D4A5"/>
              </a:gs>
              <a:gs pos="50000">
                <a:srgbClr val="A8CD97"/>
              </a:gs>
              <a:gs pos="100000">
                <a:srgbClr val="9BC985"/>
              </a:gs>
            </a:gsLst>
            <a:lin ang="5400000" scaled="0"/>
          </a:gradFill>
          <a:ln cap="flat" cmpd="sng" w="317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Image mosaic Landsat (GEE)</a:t>
            </a:r>
            <a:endParaRPr b="0" i="0" sz="1400" u="none" cap="none" strike="noStrike">
              <a:solidFill>
                <a:schemeClr val="dk1"/>
              </a:solidFill>
              <a:latin typeface="Calibri"/>
              <a:ea typeface="Calibri"/>
              <a:cs typeface="Calibri"/>
              <a:sym typeface="Calibri"/>
            </a:endParaRPr>
          </a:p>
        </p:txBody>
      </p:sp>
      <p:sp>
        <p:nvSpPr>
          <p:cNvPr id="1038" name="Google Shape;1038;g12046483306_12_165"/>
          <p:cNvSpPr/>
          <p:nvPr/>
        </p:nvSpPr>
        <p:spPr>
          <a:xfrm>
            <a:off x="3429606" y="2128003"/>
            <a:ext cx="1427332" cy="964276"/>
          </a:xfrm>
          <a:prstGeom prst="rect">
            <a:avLst/>
          </a:prstGeom>
          <a:gradFill>
            <a:gsLst>
              <a:gs pos="0">
                <a:srgbClr val="B4D4A5"/>
              </a:gs>
              <a:gs pos="50000">
                <a:srgbClr val="A8CD97"/>
              </a:gs>
              <a:gs pos="100000">
                <a:srgbClr val="9BC985"/>
              </a:gs>
            </a:gsLst>
            <a:lin ang="5400000" scaled="0"/>
          </a:gradFill>
          <a:ln cap="flat" cmpd="sng" w="317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Calibri"/>
                <a:ea typeface="Calibri"/>
                <a:cs typeface="Calibri"/>
                <a:sym typeface="Calibri"/>
              </a:rPr>
              <a:t>Supervised classification with landsat, sentinel and radar images (GEE)</a:t>
            </a:r>
            <a:endParaRPr b="0" i="0" sz="1300" u="none" cap="none" strike="noStrike">
              <a:solidFill>
                <a:schemeClr val="dk1"/>
              </a:solidFill>
              <a:latin typeface="Calibri"/>
              <a:ea typeface="Calibri"/>
              <a:cs typeface="Calibri"/>
              <a:sym typeface="Calibri"/>
            </a:endParaRPr>
          </a:p>
        </p:txBody>
      </p:sp>
      <p:sp>
        <p:nvSpPr>
          <p:cNvPr id="1039" name="Google Shape;1039;g12046483306_12_165"/>
          <p:cNvSpPr/>
          <p:nvPr/>
        </p:nvSpPr>
        <p:spPr>
          <a:xfrm>
            <a:off x="1901208" y="3722757"/>
            <a:ext cx="1203742" cy="964276"/>
          </a:xfrm>
          <a:prstGeom prst="rect">
            <a:avLst/>
          </a:prstGeom>
          <a:gradFill>
            <a:gsLst>
              <a:gs pos="0">
                <a:srgbClr val="B4D4A5"/>
              </a:gs>
              <a:gs pos="50000">
                <a:srgbClr val="A8CD97"/>
              </a:gs>
              <a:gs pos="100000">
                <a:srgbClr val="9BC985"/>
              </a:gs>
            </a:gsLst>
            <a:lin ang="5400000" scaled="0"/>
          </a:gradFill>
          <a:ln cap="flat" cmpd="sng" w="317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Calibri"/>
                <a:ea typeface="Calibri"/>
                <a:cs typeface="Calibri"/>
                <a:sym typeface="Calibri"/>
              </a:rPr>
              <a:t>I</a:t>
            </a:r>
            <a:r>
              <a:rPr b="0" i="0" lang="en-GB" sz="1400" u="none" cap="none" strike="noStrike">
                <a:solidFill>
                  <a:schemeClr val="dk1"/>
                </a:solidFill>
                <a:latin typeface="Calibri"/>
                <a:ea typeface="Calibri"/>
                <a:cs typeface="Calibri"/>
                <a:sym typeface="Calibri"/>
              </a:rPr>
              <a:t>nformation download and manual editing</a:t>
            </a:r>
            <a:endParaRPr b="0" i="0" sz="1200" u="none" cap="none" strike="noStrike">
              <a:solidFill>
                <a:srgbClr val="000000"/>
              </a:solidFill>
              <a:latin typeface="Arial"/>
              <a:ea typeface="Arial"/>
              <a:cs typeface="Arial"/>
              <a:sym typeface="Arial"/>
            </a:endParaRPr>
          </a:p>
        </p:txBody>
      </p:sp>
      <p:sp>
        <p:nvSpPr>
          <p:cNvPr id="1040" name="Google Shape;1040;g12046483306_12_165"/>
          <p:cNvSpPr/>
          <p:nvPr/>
        </p:nvSpPr>
        <p:spPr>
          <a:xfrm>
            <a:off x="3428849" y="3574417"/>
            <a:ext cx="1428089" cy="1322395"/>
          </a:xfrm>
          <a:prstGeom prst="rect">
            <a:avLst/>
          </a:prstGeom>
          <a:gradFill>
            <a:gsLst>
              <a:gs pos="0">
                <a:srgbClr val="B4D4A5"/>
              </a:gs>
              <a:gs pos="50000">
                <a:srgbClr val="A8CD97"/>
              </a:gs>
              <a:gs pos="100000">
                <a:srgbClr val="9BC985"/>
              </a:gs>
            </a:gsLst>
            <a:lin ang="5400000" scaled="0"/>
          </a:gradFill>
          <a:ln cap="flat" cmpd="sng" w="317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chemeClr val="dk1"/>
                </a:solidFill>
                <a:latin typeface="Calibri"/>
                <a:ea typeface="Calibri"/>
                <a:cs typeface="Calibri"/>
                <a:sym typeface="Calibri"/>
              </a:rPr>
              <a:t>They use global GLAD data for reference and interpretation support</a:t>
            </a:r>
            <a:endParaRPr b="0" i="0" sz="1300" u="none" cap="none" strike="noStrike">
              <a:solidFill>
                <a:schemeClr val="dk1"/>
              </a:solidFill>
              <a:latin typeface="Calibri"/>
              <a:ea typeface="Calibri"/>
              <a:cs typeface="Calibri"/>
              <a:sym typeface="Calibri"/>
            </a:endParaRPr>
          </a:p>
        </p:txBody>
      </p:sp>
      <p:sp>
        <p:nvSpPr>
          <p:cNvPr id="1041" name="Google Shape;1041;g12046483306_12_165"/>
          <p:cNvSpPr/>
          <p:nvPr/>
        </p:nvSpPr>
        <p:spPr>
          <a:xfrm>
            <a:off x="1961556" y="5348994"/>
            <a:ext cx="1203742" cy="964276"/>
          </a:xfrm>
          <a:prstGeom prst="rect">
            <a:avLst/>
          </a:prstGeom>
          <a:gradFill>
            <a:gsLst>
              <a:gs pos="0">
                <a:srgbClr val="B4D4A5"/>
              </a:gs>
              <a:gs pos="50000">
                <a:srgbClr val="A8CD97"/>
              </a:gs>
              <a:gs pos="100000">
                <a:srgbClr val="9BC985"/>
              </a:gs>
            </a:gsLst>
            <a:lin ang="5400000" scaled="0"/>
          </a:gradFill>
          <a:ln cap="flat" cmpd="sng" w="317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Database</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Final map (in process)</a:t>
            </a:r>
            <a:endParaRPr b="0" i="0" sz="1000" u="none" cap="none" strike="noStrike">
              <a:solidFill>
                <a:srgbClr val="000000"/>
              </a:solidFill>
              <a:latin typeface="Arial"/>
              <a:ea typeface="Arial"/>
              <a:cs typeface="Arial"/>
              <a:sym typeface="Arial"/>
            </a:endParaRPr>
          </a:p>
        </p:txBody>
      </p:sp>
      <p:cxnSp>
        <p:nvCxnSpPr>
          <p:cNvPr id="1042" name="Google Shape;1042;g12046483306_12_165"/>
          <p:cNvCxnSpPr>
            <a:endCxn id="1038" idx="1"/>
          </p:cNvCxnSpPr>
          <p:nvPr/>
        </p:nvCxnSpPr>
        <p:spPr>
          <a:xfrm flipH="1" rot="10800000">
            <a:off x="3104406" y="2610141"/>
            <a:ext cx="325200" cy="7500"/>
          </a:xfrm>
          <a:prstGeom prst="straightConnector1">
            <a:avLst/>
          </a:prstGeom>
          <a:noFill/>
          <a:ln cap="flat" cmpd="sng" w="9525">
            <a:solidFill>
              <a:schemeClr val="dk1"/>
            </a:solidFill>
            <a:prstDash val="solid"/>
            <a:miter lim="800000"/>
            <a:headEnd len="sm" w="sm" type="none"/>
            <a:tailEnd len="med" w="med" type="triangle"/>
          </a:ln>
        </p:spPr>
      </p:cxnSp>
      <p:cxnSp>
        <p:nvCxnSpPr>
          <p:cNvPr id="1043" name="Google Shape;1043;g12046483306_12_165"/>
          <p:cNvCxnSpPr/>
          <p:nvPr/>
        </p:nvCxnSpPr>
        <p:spPr>
          <a:xfrm flipH="1" rot="10800000">
            <a:off x="3104496" y="4261790"/>
            <a:ext cx="325109" cy="7359"/>
          </a:xfrm>
          <a:prstGeom prst="straightConnector1">
            <a:avLst/>
          </a:prstGeom>
          <a:noFill/>
          <a:ln cap="flat" cmpd="sng" w="9525">
            <a:solidFill>
              <a:schemeClr val="dk1"/>
            </a:solidFill>
            <a:prstDash val="solid"/>
            <a:miter lim="800000"/>
            <a:headEnd len="sm" w="sm" type="none"/>
            <a:tailEnd len="med" w="med" type="triangle"/>
          </a:ln>
        </p:spPr>
      </p:cxnSp>
      <p:cxnSp>
        <p:nvCxnSpPr>
          <p:cNvPr id="1044" name="Google Shape;1044;g12046483306_12_165"/>
          <p:cNvCxnSpPr/>
          <p:nvPr/>
        </p:nvCxnSpPr>
        <p:spPr>
          <a:xfrm rot="5400000">
            <a:off x="2941050" y="3258582"/>
            <a:ext cx="644100" cy="331500"/>
          </a:xfrm>
          <a:prstGeom prst="bentConnector3">
            <a:avLst>
              <a:gd fmla="val 49992" name="adj1"/>
            </a:avLst>
          </a:prstGeom>
          <a:noFill/>
          <a:ln cap="flat" cmpd="sng" w="22225">
            <a:solidFill>
              <a:schemeClr val="dk1"/>
            </a:solidFill>
            <a:prstDash val="solid"/>
            <a:miter lim="800000"/>
            <a:headEnd len="sm" w="sm" type="none"/>
            <a:tailEnd len="med" w="med" type="triangle"/>
          </a:ln>
        </p:spPr>
      </p:cxnSp>
      <p:cxnSp>
        <p:nvCxnSpPr>
          <p:cNvPr id="1045" name="Google Shape;1045;g12046483306_12_165"/>
          <p:cNvCxnSpPr/>
          <p:nvPr/>
        </p:nvCxnSpPr>
        <p:spPr>
          <a:xfrm rot="5400000">
            <a:off x="2944916" y="4860369"/>
            <a:ext cx="644100" cy="331500"/>
          </a:xfrm>
          <a:prstGeom prst="bentConnector3">
            <a:avLst>
              <a:gd fmla="val 49992" name="adj1"/>
            </a:avLst>
          </a:prstGeom>
          <a:noFill/>
          <a:ln cap="flat" cmpd="sng" w="19050">
            <a:solidFill>
              <a:schemeClr val="dk1"/>
            </a:solidFill>
            <a:prstDash val="solid"/>
            <a:miter lim="800000"/>
            <a:headEnd len="sm" w="sm" type="none"/>
            <a:tailEnd len="med" w="med" type="triangle"/>
          </a:ln>
        </p:spPr>
      </p:cxnSp>
      <p:sp>
        <p:nvSpPr>
          <p:cNvPr id="1046" name="Google Shape;1046;g12046483306_12_165"/>
          <p:cNvSpPr/>
          <p:nvPr/>
        </p:nvSpPr>
        <p:spPr>
          <a:xfrm>
            <a:off x="7109058" y="2769556"/>
            <a:ext cx="214579" cy="3290292"/>
          </a:xfrm>
          <a:prstGeom prst="rightBrace">
            <a:avLst>
              <a:gd fmla="val 8333" name="adj1"/>
              <a:gd fmla="val 50000"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47" name="Google Shape;1047;g12046483306_12_165"/>
          <p:cNvSpPr txBox="1"/>
          <p:nvPr/>
        </p:nvSpPr>
        <p:spPr>
          <a:xfrm>
            <a:off x="7531922" y="3174370"/>
            <a:ext cx="1506300" cy="181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Calibri"/>
                <a:ea typeface="Calibri"/>
                <a:cs typeface="Calibri"/>
                <a:sym typeface="Calibri"/>
              </a:rPr>
              <a:t>Forest cover map </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Calibri"/>
                <a:ea typeface="Calibri"/>
                <a:cs typeface="Calibri"/>
                <a:sym typeface="Calibri"/>
              </a:rPr>
              <a:t>2018 and Map of </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Calibri"/>
                <a:ea typeface="Calibri"/>
                <a:cs typeface="Calibri"/>
                <a:sym typeface="Calibri"/>
              </a:rPr>
              <a:t>changes 2016-2018</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Calibri"/>
                <a:ea typeface="Calibri"/>
                <a:cs typeface="Calibri"/>
                <a:sym typeface="Calibri"/>
              </a:rPr>
              <a:t>In process</a:t>
            </a:r>
            <a:endParaRPr b="0" i="0" sz="1600" u="none" cap="none" strike="noStrike">
              <a:solidFill>
                <a:schemeClr val="dk1"/>
              </a:solidFill>
              <a:latin typeface="Calibri"/>
              <a:ea typeface="Calibri"/>
              <a:cs typeface="Calibri"/>
              <a:sym typeface="Calibri"/>
            </a:endParaRPr>
          </a:p>
        </p:txBody>
      </p:sp>
      <p:pic>
        <p:nvPicPr>
          <p:cNvPr id="1048" name="Google Shape;1048;g12046483306_12_165"/>
          <p:cNvPicPr preferRelativeResize="0"/>
          <p:nvPr/>
        </p:nvPicPr>
        <p:blipFill rotWithShape="1">
          <a:blip r:embed="rId3">
            <a:alphaModFix/>
          </a:blip>
          <a:srcRect b="0" l="0" r="0" t="0"/>
          <a:stretch/>
        </p:blipFill>
        <p:spPr>
          <a:xfrm>
            <a:off x="252026" y="4163861"/>
            <a:ext cx="1012345" cy="1041142"/>
          </a:xfrm>
          <a:prstGeom prst="rect">
            <a:avLst/>
          </a:prstGeom>
          <a:noFill/>
          <a:ln>
            <a:noFill/>
          </a:ln>
        </p:spPr>
      </p:pic>
      <p:pic>
        <p:nvPicPr>
          <p:cNvPr id="1049" name="Google Shape;1049;g12046483306_12_165"/>
          <p:cNvPicPr preferRelativeResize="0"/>
          <p:nvPr/>
        </p:nvPicPr>
        <p:blipFill rotWithShape="1">
          <a:blip r:embed="rId4">
            <a:alphaModFix/>
          </a:blip>
          <a:srcRect b="0" l="0" r="0" t="0"/>
          <a:stretch/>
        </p:blipFill>
        <p:spPr>
          <a:xfrm>
            <a:off x="4968735" y="2082746"/>
            <a:ext cx="2061258" cy="1634283"/>
          </a:xfrm>
          <a:prstGeom prst="rect">
            <a:avLst/>
          </a:prstGeom>
          <a:noFill/>
          <a:ln>
            <a:noFill/>
          </a:ln>
        </p:spPr>
      </p:pic>
      <p:pic>
        <p:nvPicPr>
          <p:cNvPr id="1050" name="Google Shape;1050;g12046483306_12_165"/>
          <p:cNvPicPr preferRelativeResize="0"/>
          <p:nvPr/>
        </p:nvPicPr>
        <p:blipFill rotWithShape="1">
          <a:blip r:embed="rId5">
            <a:alphaModFix/>
          </a:blip>
          <a:srcRect b="0" l="0" r="0" t="0"/>
          <a:stretch/>
        </p:blipFill>
        <p:spPr>
          <a:xfrm>
            <a:off x="488819" y="5322325"/>
            <a:ext cx="1072381" cy="836980"/>
          </a:xfrm>
          <a:prstGeom prst="rect">
            <a:avLst/>
          </a:prstGeom>
          <a:noFill/>
          <a:ln>
            <a:noFill/>
          </a:ln>
        </p:spPr>
      </p:pic>
      <p:pic>
        <p:nvPicPr>
          <p:cNvPr id="1051" name="Google Shape;1051;g12046483306_12_165"/>
          <p:cNvPicPr preferRelativeResize="0"/>
          <p:nvPr/>
        </p:nvPicPr>
        <p:blipFill rotWithShape="1">
          <a:blip r:embed="rId6">
            <a:alphaModFix/>
          </a:blip>
          <a:srcRect b="0" l="0" r="0" t="0"/>
          <a:stretch/>
        </p:blipFill>
        <p:spPr>
          <a:xfrm>
            <a:off x="5007278" y="4493533"/>
            <a:ext cx="2053072" cy="1618675"/>
          </a:xfrm>
          <a:prstGeom prst="rect">
            <a:avLst/>
          </a:prstGeom>
          <a:noFill/>
          <a:ln>
            <a:noFill/>
          </a:ln>
        </p:spPr>
      </p:pic>
      <p:sp>
        <p:nvSpPr>
          <p:cNvPr id="1052" name="Google Shape;1052;g12046483306_12_165"/>
          <p:cNvSpPr txBox="1"/>
          <p:nvPr/>
        </p:nvSpPr>
        <p:spPr>
          <a:xfrm>
            <a:off x="7335064" y="5713644"/>
            <a:ext cx="2365093"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Calibri"/>
                <a:ea typeface="Calibri"/>
                <a:cs typeface="Calibri"/>
                <a:sym typeface="Calibri"/>
              </a:rPr>
              <a:t>UMD created metrics to differentiate palm from Forest, use as an input to the global map and to improve the Forest Mask in Guatemala</a:t>
            </a:r>
            <a:endParaRPr b="0" i="0" sz="800" u="none" cap="none" strike="noStrike">
              <a:solidFill>
                <a:srgbClr val="000000"/>
              </a:solidFill>
              <a:latin typeface="Arial"/>
              <a:ea typeface="Arial"/>
              <a:cs typeface="Arial"/>
              <a:sym typeface="Arial"/>
            </a:endParaRPr>
          </a:p>
        </p:txBody>
      </p:sp>
      <p:pic>
        <p:nvPicPr>
          <p:cNvPr id="1053" name="Google Shape;1053;g12046483306_12_165"/>
          <p:cNvPicPr preferRelativeResize="0"/>
          <p:nvPr/>
        </p:nvPicPr>
        <p:blipFill rotWithShape="1">
          <a:blip r:embed="rId7">
            <a:alphaModFix/>
          </a:blip>
          <a:srcRect b="0" l="0" r="0" t="0"/>
          <a:stretch/>
        </p:blipFill>
        <p:spPr>
          <a:xfrm>
            <a:off x="4080928" y="4954111"/>
            <a:ext cx="675000" cy="124137"/>
          </a:xfrm>
          <a:prstGeom prst="rect">
            <a:avLst/>
          </a:prstGeom>
          <a:noFill/>
          <a:ln>
            <a:noFill/>
          </a:ln>
        </p:spPr>
      </p:pic>
      <p:pic>
        <p:nvPicPr>
          <p:cNvPr id="1054" name="Google Shape;1054;g12046483306_12_165"/>
          <p:cNvPicPr preferRelativeResize="0"/>
          <p:nvPr/>
        </p:nvPicPr>
        <p:blipFill rotWithShape="1">
          <a:blip r:embed="rId7">
            <a:alphaModFix/>
          </a:blip>
          <a:srcRect b="0" l="0" r="0" t="0"/>
          <a:stretch/>
        </p:blipFill>
        <p:spPr>
          <a:xfrm>
            <a:off x="7795972" y="5205017"/>
            <a:ext cx="655675" cy="234616"/>
          </a:xfrm>
          <a:prstGeom prst="rect">
            <a:avLst/>
          </a:prstGeom>
          <a:noFill/>
          <a:ln>
            <a:noFill/>
          </a:ln>
        </p:spPr>
      </p:pic>
      <p:sp>
        <p:nvSpPr>
          <p:cNvPr id="1055" name="Google Shape;1055;g12046483306_12_165"/>
          <p:cNvSpPr txBox="1"/>
          <p:nvPr/>
        </p:nvSpPr>
        <p:spPr>
          <a:xfrm>
            <a:off x="9312470" y="3867153"/>
            <a:ext cx="245698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First reference level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 of forest emissions</a:t>
            </a:r>
            <a:endParaRPr b="0" i="0" sz="1400" u="none" cap="none" strike="noStrike">
              <a:solidFill>
                <a:srgbClr val="000000"/>
              </a:solidFill>
              <a:latin typeface="Arial"/>
              <a:ea typeface="Arial"/>
              <a:cs typeface="Arial"/>
              <a:sym typeface="Arial"/>
            </a:endParaRPr>
          </a:p>
        </p:txBody>
      </p:sp>
      <p:sp>
        <p:nvSpPr>
          <p:cNvPr id="1056" name="Google Shape;1056;g12046483306_12_165"/>
          <p:cNvSpPr txBox="1"/>
          <p:nvPr/>
        </p:nvSpPr>
        <p:spPr>
          <a:xfrm>
            <a:off x="131257" y="995860"/>
            <a:ext cx="7815542" cy="563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Arial"/>
              <a:buNone/>
            </a:pPr>
            <a:r>
              <a:rPr b="0" i="0" lang="en-GB" sz="2400" u="none" cap="none" strike="noStrike">
                <a:solidFill>
                  <a:schemeClr val="dk1"/>
                </a:solidFill>
                <a:latin typeface="Arial"/>
                <a:ea typeface="Arial"/>
                <a:cs typeface="Arial"/>
                <a:sym typeface="Arial"/>
              </a:rPr>
              <a:t>Existing examples of data and products use in MRV</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2"/>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Arial"/>
                <a:ea typeface="Arial"/>
                <a:cs typeface="Arial"/>
                <a:sym typeface="Arial"/>
              </a:rPr>
              <a:t>Slide </a:t>
            </a:r>
            <a:fld id="{00000000-1234-1234-1234-123412341234}" type="slidenum">
              <a:rPr b="1" lang="en-GB"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608" name="Google Shape;608;p2"/>
          <p:cNvSpPr txBox="1"/>
          <p:nvPr/>
        </p:nvSpPr>
        <p:spPr>
          <a:xfrm>
            <a:off x="311105" y="1282815"/>
            <a:ext cx="11106300" cy="4525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GB" sz="1800">
                <a:solidFill>
                  <a:schemeClr val="dk1"/>
                </a:solidFill>
              </a:rPr>
              <a:t>2.1 		Session Overview </a:t>
            </a:r>
            <a:r>
              <a:rPr lang="en-GB" sz="1800">
                <a:solidFill>
                  <a:schemeClr val="dk1"/>
                </a:solidFill>
              </a:rPr>
              <a:t> 													[5 mins]</a:t>
            </a:r>
            <a:endParaRPr sz="1800">
              <a:solidFill>
                <a:schemeClr val="dk1"/>
              </a:solidFill>
            </a:endParaRPr>
          </a:p>
          <a:p>
            <a:pPr indent="0" lvl="0" marL="0" marR="0" rtl="0" algn="l">
              <a:lnSpc>
                <a:spcPct val="150000"/>
              </a:lnSpc>
              <a:spcBef>
                <a:spcPts val="0"/>
              </a:spcBef>
              <a:spcAft>
                <a:spcPts val="0"/>
              </a:spcAft>
              <a:buNone/>
            </a:pPr>
            <a:r>
              <a:rPr b="1" lang="en-GB" sz="1800">
                <a:solidFill>
                  <a:schemeClr val="dk1"/>
                </a:solidFill>
              </a:rPr>
              <a:t>2.2 		WGClimate Report on COP-26 Outcomes &amp; Use Case Studies progress</a:t>
            </a:r>
            <a:r>
              <a:rPr lang="en-GB" sz="1800">
                <a:solidFill>
                  <a:schemeClr val="dk1"/>
                </a:solidFill>
              </a:rPr>
              <a:t> [10 mins]</a:t>
            </a:r>
            <a:endParaRPr sz="1800">
              <a:solidFill>
                <a:schemeClr val="dk1"/>
              </a:solidFill>
            </a:endParaRPr>
          </a:p>
          <a:p>
            <a:pPr indent="0" lvl="0" marL="0" marR="0" rtl="0" algn="l">
              <a:lnSpc>
                <a:spcPct val="150000"/>
              </a:lnSpc>
              <a:spcBef>
                <a:spcPts val="0"/>
              </a:spcBef>
              <a:spcAft>
                <a:spcPts val="0"/>
              </a:spcAft>
              <a:buNone/>
            </a:pPr>
            <a:r>
              <a:rPr b="1" lang="en-GB" sz="1800">
                <a:solidFill>
                  <a:schemeClr val="dk1"/>
                </a:solidFill>
              </a:rPr>
              <a:t>2.3		GHG Roadmap Update 												</a:t>
            </a:r>
            <a:r>
              <a:rPr lang="en-GB" sz="1800">
                <a:solidFill>
                  <a:schemeClr val="dk1"/>
                </a:solidFill>
              </a:rPr>
              <a:t>[10 mins]</a:t>
            </a:r>
            <a:endParaRPr sz="1800">
              <a:solidFill>
                <a:schemeClr val="dk1"/>
              </a:solidFill>
            </a:endParaRPr>
          </a:p>
          <a:p>
            <a:pPr indent="0" lvl="0" marL="0" marR="0" rtl="0" algn="l">
              <a:lnSpc>
                <a:spcPct val="150000"/>
              </a:lnSpc>
              <a:spcBef>
                <a:spcPts val="0"/>
              </a:spcBef>
              <a:spcAft>
                <a:spcPts val="0"/>
              </a:spcAft>
              <a:buNone/>
            </a:pPr>
            <a:r>
              <a:rPr b="1" lang="en-GB" sz="1800">
                <a:solidFill>
                  <a:schemeClr val="dk1"/>
                </a:solidFill>
              </a:rPr>
              <a:t>2.4		AFOLU Roadmap Update 											</a:t>
            </a:r>
            <a:r>
              <a:rPr lang="en-GB" sz="1800">
                <a:solidFill>
                  <a:schemeClr val="dk1"/>
                </a:solidFill>
              </a:rPr>
              <a:t>[15 mins]</a:t>
            </a:r>
            <a:endParaRPr sz="1800">
              <a:solidFill>
                <a:schemeClr val="dk1"/>
              </a:solidFill>
            </a:endParaRPr>
          </a:p>
          <a:p>
            <a:pPr indent="-342900" lvl="0" marL="1371600" marR="0" rtl="0" algn="l">
              <a:lnSpc>
                <a:spcPct val="150000"/>
              </a:lnSpc>
              <a:spcBef>
                <a:spcPts val="0"/>
              </a:spcBef>
              <a:spcAft>
                <a:spcPts val="0"/>
              </a:spcAft>
              <a:buClr>
                <a:schemeClr val="dk1"/>
              </a:buClr>
              <a:buSzPts val="1800"/>
              <a:buChar char="-"/>
            </a:pPr>
            <a:r>
              <a:rPr lang="en-GB" sz="1800">
                <a:solidFill>
                  <a:schemeClr val="dk1"/>
                </a:solidFill>
              </a:rPr>
              <a:t>GEO-TREES update</a:t>
            </a:r>
            <a:endParaRPr sz="1800">
              <a:solidFill>
                <a:schemeClr val="dk1"/>
              </a:solidFill>
            </a:endParaRPr>
          </a:p>
          <a:p>
            <a:pPr indent="0" lvl="0" marL="0" rtl="0" algn="l">
              <a:lnSpc>
                <a:spcPct val="150000"/>
              </a:lnSpc>
              <a:spcBef>
                <a:spcPts val="0"/>
              </a:spcBef>
              <a:spcAft>
                <a:spcPts val="0"/>
              </a:spcAft>
              <a:buNone/>
            </a:pPr>
            <a:r>
              <a:rPr b="1" lang="en-GB" sz="1800">
                <a:solidFill>
                  <a:schemeClr val="dk1"/>
                </a:solidFill>
              </a:rPr>
              <a:t>2.5		National Inventory User Engagement 									</a:t>
            </a:r>
            <a:r>
              <a:rPr lang="en-GB" sz="1800">
                <a:solidFill>
                  <a:schemeClr val="dk1"/>
                </a:solidFill>
              </a:rPr>
              <a:t>[15 mins]</a:t>
            </a:r>
            <a:endParaRPr sz="1800">
              <a:solidFill>
                <a:schemeClr val="dk1"/>
              </a:solidFill>
            </a:endParaRPr>
          </a:p>
          <a:p>
            <a:pPr indent="0" lvl="0" marL="0" rtl="0" algn="l">
              <a:lnSpc>
                <a:spcPct val="150000"/>
              </a:lnSpc>
              <a:spcBef>
                <a:spcPts val="0"/>
              </a:spcBef>
              <a:spcAft>
                <a:spcPts val="0"/>
              </a:spcAft>
              <a:buNone/>
            </a:pPr>
            <a:r>
              <a:rPr b="1" lang="en-GB" sz="1800">
                <a:solidFill>
                  <a:schemeClr val="dk1"/>
                </a:solidFill>
              </a:rPr>
              <a:t>2.6		CEOS Strategy for the Global Stocktake </a:t>
            </a:r>
            <a:r>
              <a:rPr lang="en-GB" sz="1800">
                <a:solidFill>
                  <a:schemeClr val="dk1"/>
                </a:solidFill>
              </a:rPr>
              <a:t>								[10 mins]</a:t>
            </a:r>
            <a:endParaRPr sz="1800">
              <a:solidFill>
                <a:schemeClr val="dk1"/>
              </a:solidFill>
            </a:endParaRPr>
          </a:p>
          <a:p>
            <a:pPr indent="0" lvl="0" marL="0" rtl="0" algn="l">
              <a:lnSpc>
                <a:spcPct val="150000"/>
              </a:lnSpc>
              <a:spcBef>
                <a:spcPts val="0"/>
              </a:spcBef>
              <a:spcAft>
                <a:spcPts val="0"/>
              </a:spcAft>
              <a:buNone/>
            </a:pPr>
            <a:r>
              <a:rPr b="1" lang="en-GB" sz="1800">
                <a:solidFill>
                  <a:schemeClr val="dk1"/>
                </a:solidFill>
              </a:rPr>
              <a:t>2.7		GST Process &amp; Systematic Observations Synthesis Report </a:t>
            </a:r>
            <a:r>
              <a:rPr lang="en-GB" sz="1800">
                <a:solidFill>
                  <a:schemeClr val="dk1"/>
                </a:solidFill>
              </a:rPr>
              <a:t>			[15 mins]</a:t>
            </a:r>
            <a:endParaRPr sz="1800">
              <a:solidFill>
                <a:schemeClr val="dk1"/>
              </a:solidFill>
            </a:endParaRPr>
          </a:p>
          <a:p>
            <a:pPr indent="0" lvl="0" marL="0" rtl="0" algn="l">
              <a:lnSpc>
                <a:spcPct val="150000"/>
              </a:lnSpc>
              <a:spcBef>
                <a:spcPts val="0"/>
              </a:spcBef>
              <a:spcAft>
                <a:spcPts val="0"/>
              </a:spcAft>
              <a:buNone/>
            </a:pPr>
            <a:r>
              <a:rPr b="1" lang="en-GB" sz="1800">
                <a:solidFill>
                  <a:schemeClr val="dk1"/>
                </a:solidFill>
              </a:rPr>
              <a:t>2.8		Summary, outlook &amp; coordination									</a:t>
            </a:r>
            <a:endParaRPr b="1" sz="1800">
              <a:solidFill>
                <a:schemeClr val="dk1"/>
              </a:solidFill>
            </a:endParaRPr>
          </a:p>
          <a:p>
            <a:pPr indent="0" lvl="0" marL="0" rtl="0" algn="l">
              <a:lnSpc>
                <a:spcPct val="150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150000"/>
              </a:lnSpc>
              <a:spcBef>
                <a:spcPts val="0"/>
              </a:spcBef>
              <a:spcAft>
                <a:spcPts val="0"/>
              </a:spcAft>
              <a:buNone/>
            </a:pPr>
            <a:r>
              <a:t/>
            </a:r>
            <a:endParaRPr sz="1800">
              <a:solidFill>
                <a:schemeClr val="dk1"/>
              </a:solidFill>
            </a:endParaRPr>
          </a:p>
        </p:txBody>
      </p:sp>
      <p:sp>
        <p:nvSpPr>
          <p:cNvPr id="609" name="Google Shape;609;p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Session Agenda</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grpSp>
        <p:nvGrpSpPr>
          <p:cNvPr id="1061" name="Google Shape;1061;g12046483306_12_201"/>
          <p:cNvGrpSpPr/>
          <p:nvPr/>
        </p:nvGrpSpPr>
        <p:grpSpPr>
          <a:xfrm>
            <a:off x="149043" y="1943177"/>
            <a:ext cx="6504623" cy="2926080"/>
            <a:chOff x="-5149" y="609600"/>
            <a:chExt cx="12241340" cy="5506720"/>
          </a:xfrm>
        </p:grpSpPr>
        <p:pic>
          <p:nvPicPr>
            <p:cNvPr descr="A picture containing graphical user interface&#10;&#10;Description automatically generated" id="1062" name="Google Shape;1062;g12046483306_12_201"/>
            <p:cNvPicPr preferRelativeResize="0"/>
            <p:nvPr/>
          </p:nvPicPr>
          <p:blipFill rotWithShape="1">
            <a:blip r:embed="rId3">
              <a:alphaModFix/>
            </a:blip>
            <a:srcRect b="0" l="0" r="0" t="0"/>
            <a:stretch/>
          </p:blipFill>
          <p:spPr>
            <a:xfrm>
              <a:off x="-5149" y="609600"/>
              <a:ext cx="12241340" cy="5506720"/>
            </a:xfrm>
            <a:prstGeom prst="rect">
              <a:avLst/>
            </a:prstGeom>
            <a:noFill/>
            <a:ln>
              <a:noFill/>
            </a:ln>
          </p:spPr>
        </p:pic>
        <p:sp>
          <p:nvSpPr>
            <p:cNvPr id="1063" name="Google Shape;1063;g12046483306_12_201"/>
            <p:cNvSpPr/>
            <p:nvPr/>
          </p:nvSpPr>
          <p:spPr>
            <a:xfrm>
              <a:off x="10515600" y="3429000"/>
              <a:ext cx="467360" cy="289560"/>
            </a:xfrm>
            <a:prstGeom prst="rect">
              <a:avLst/>
            </a:prstGeom>
            <a:noFill/>
            <a:ln cap="flat" cmpd="sng" w="9525">
              <a:solidFill>
                <a:srgbClr val="7A982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1064" name="Google Shape;1064;g12046483306_12_201"/>
          <p:cNvSpPr txBox="1"/>
          <p:nvPr>
            <p:ph type="title"/>
          </p:nvPr>
        </p:nvSpPr>
        <p:spPr>
          <a:xfrm>
            <a:off x="167039" y="108373"/>
            <a:ext cx="9571546" cy="8645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National Inventory User Engagement</a:t>
            </a:r>
            <a:endParaRPr/>
          </a:p>
        </p:txBody>
      </p:sp>
      <p:pic>
        <p:nvPicPr>
          <p:cNvPr descr="A person wearing headphones&#10;&#10;Description automatically generated with low confidence" id="1065" name="Google Shape;1065;g12046483306_12_201"/>
          <p:cNvPicPr preferRelativeResize="0"/>
          <p:nvPr/>
        </p:nvPicPr>
        <p:blipFill rotWithShape="1">
          <a:blip r:embed="rId4">
            <a:alphaModFix/>
          </a:blip>
          <a:srcRect b="0" l="0" r="0" t="0"/>
          <a:stretch/>
        </p:blipFill>
        <p:spPr>
          <a:xfrm>
            <a:off x="9120346" y="4125769"/>
            <a:ext cx="2739410" cy="1615873"/>
          </a:xfrm>
          <a:prstGeom prst="rect">
            <a:avLst/>
          </a:prstGeom>
          <a:noFill/>
          <a:ln>
            <a:noFill/>
          </a:ln>
        </p:spPr>
      </p:pic>
      <p:pic>
        <p:nvPicPr>
          <p:cNvPr id="1066" name="Google Shape;1066;g12046483306_12_201"/>
          <p:cNvPicPr preferRelativeResize="0"/>
          <p:nvPr/>
        </p:nvPicPr>
        <p:blipFill rotWithShape="1">
          <a:blip r:embed="rId5">
            <a:alphaModFix/>
          </a:blip>
          <a:srcRect b="0" l="0" r="0" t="0"/>
          <a:stretch/>
        </p:blipFill>
        <p:spPr>
          <a:xfrm>
            <a:off x="6418632" y="3832344"/>
            <a:ext cx="2560214" cy="1615873"/>
          </a:xfrm>
          <a:prstGeom prst="rect">
            <a:avLst/>
          </a:prstGeom>
          <a:noFill/>
          <a:ln>
            <a:noFill/>
          </a:ln>
        </p:spPr>
      </p:pic>
      <p:pic>
        <p:nvPicPr>
          <p:cNvPr descr="Graphical user interface, application&#10;&#10;Description automatically generated" id="1067" name="Google Shape;1067;g12046483306_12_201"/>
          <p:cNvPicPr preferRelativeResize="0"/>
          <p:nvPr/>
        </p:nvPicPr>
        <p:blipFill rotWithShape="1">
          <a:blip r:embed="rId6">
            <a:alphaModFix/>
          </a:blip>
          <a:srcRect b="0" l="0" r="28589" t="0"/>
          <a:stretch/>
        </p:blipFill>
        <p:spPr>
          <a:xfrm>
            <a:off x="9230981" y="1943177"/>
            <a:ext cx="2588652" cy="2038052"/>
          </a:xfrm>
          <a:prstGeom prst="rect">
            <a:avLst/>
          </a:prstGeom>
          <a:noFill/>
          <a:ln>
            <a:noFill/>
          </a:ln>
        </p:spPr>
      </p:pic>
      <p:pic>
        <p:nvPicPr>
          <p:cNvPr descr="Graphical user interface, application&#10;&#10;Description automatically generated" id="1068" name="Google Shape;1068;g12046483306_12_201"/>
          <p:cNvPicPr preferRelativeResize="0"/>
          <p:nvPr/>
        </p:nvPicPr>
        <p:blipFill rotWithShape="1">
          <a:blip r:embed="rId7">
            <a:alphaModFix/>
          </a:blip>
          <a:srcRect b="0" l="0" r="0" t="0"/>
          <a:stretch/>
        </p:blipFill>
        <p:spPr>
          <a:xfrm>
            <a:off x="6464807" y="2080651"/>
            <a:ext cx="2655539" cy="1592239"/>
          </a:xfrm>
          <a:prstGeom prst="rect">
            <a:avLst/>
          </a:prstGeom>
          <a:noFill/>
          <a:ln>
            <a:noFill/>
          </a:ln>
        </p:spPr>
      </p:pic>
      <p:graphicFrame>
        <p:nvGraphicFramePr>
          <p:cNvPr id="1069" name="Google Shape;1069;g12046483306_12_201"/>
          <p:cNvGraphicFramePr/>
          <p:nvPr/>
        </p:nvGraphicFramePr>
        <p:xfrm>
          <a:off x="2707709" y="4482693"/>
          <a:ext cx="3000000" cy="3000000"/>
        </p:xfrm>
        <a:graphic>
          <a:graphicData uri="http://schemas.openxmlformats.org/drawingml/2006/table">
            <a:tbl>
              <a:tblPr>
                <a:noFill/>
                <a:tableStyleId>{FF9ACE82-5048-403E-95BC-9EFE7D5E352D}</a:tableStyleId>
              </a:tblPr>
              <a:tblGrid>
                <a:gridCol w="1574800"/>
              </a:tblGrid>
              <a:tr h="1066800">
                <a:tc>
                  <a:txBody>
                    <a:bodyPr/>
                    <a:lstStyle/>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Congo</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DRC</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Cameroon</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Ethiopia</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Gabon</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Madagascar</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Zambia</a:t>
                      </a:r>
                      <a:endParaRPr b="0" i="0" sz="1100" u="none" cap="none" strike="noStrike">
                        <a:solidFill>
                          <a:srgbClr val="000000"/>
                        </a:solidFill>
                        <a:latin typeface="Arial"/>
                        <a:ea typeface="Arial"/>
                        <a:cs typeface="Arial"/>
                        <a:sym typeface="Arial"/>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bl>
          </a:graphicData>
        </a:graphic>
      </p:graphicFrame>
      <p:graphicFrame>
        <p:nvGraphicFramePr>
          <p:cNvPr id="1070" name="Google Shape;1070;g12046483306_12_201"/>
          <p:cNvGraphicFramePr/>
          <p:nvPr/>
        </p:nvGraphicFramePr>
        <p:xfrm>
          <a:off x="4563811" y="4482691"/>
          <a:ext cx="3000000" cy="3000000"/>
        </p:xfrm>
        <a:graphic>
          <a:graphicData uri="http://schemas.openxmlformats.org/drawingml/2006/table">
            <a:tbl>
              <a:tblPr>
                <a:noFill/>
                <a:tableStyleId>{FF9ACE82-5048-403E-95BC-9EFE7D5E352D}</a:tableStyleId>
              </a:tblPr>
              <a:tblGrid>
                <a:gridCol w="1498600"/>
              </a:tblGrid>
              <a:tr h="1479550">
                <a:tc>
                  <a:txBody>
                    <a:bodyPr/>
                    <a:lstStyle/>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Bangladesh</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Cambodia</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Indonesia</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Lao PDR</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Nepal</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Philippines</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Solomon Islands</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Thailand</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Viet Nam</a:t>
                      </a:r>
                      <a:endParaRPr b="0" i="0" sz="1100" u="none" cap="none" strike="noStrike">
                        <a:solidFill>
                          <a:srgbClr val="000000"/>
                        </a:solidFill>
                        <a:latin typeface="Arial"/>
                        <a:ea typeface="Arial"/>
                        <a:cs typeface="Arial"/>
                        <a:sym typeface="Arial"/>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bl>
          </a:graphicData>
        </a:graphic>
      </p:graphicFrame>
      <p:graphicFrame>
        <p:nvGraphicFramePr>
          <p:cNvPr id="1071" name="Google Shape;1071;g12046483306_12_201"/>
          <p:cNvGraphicFramePr/>
          <p:nvPr/>
        </p:nvGraphicFramePr>
        <p:xfrm>
          <a:off x="606155" y="4482697"/>
          <a:ext cx="3000000" cy="3000000"/>
        </p:xfrm>
        <a:graphic>
          <a:graphicData uri="http://schemas.openxmlformats.org/drawingml/2006/table">
            <a:tbl>
              <a:tblPr>
                <a:noFill/>
                <a:tableStyleId>{FF9ACE82-5048-403E-95BC-9EFE7D5E352D}</a:tableStyleId>
              </a:tblPr>
              <a:tblGrid>
                <a:gridCol w="1820250"/>
              </a:tblGrid>
              <a:tr h="1615875">
                <a:tc>
                  <a:txBody>
                    <a:bodyPr/>
                    <a:lstStyle/>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Colombia</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Costa Rica</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Dominican Republic</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Ecuador</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El Salvador</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Guatemala</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Honduras</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Mexico</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Nicaragua</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Panama</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Paraguay</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Peru</a:t>
                      </a:r>
                      <a:endParaRPr b="0" i="0" sz="1100" u="none" cap="none" strike="noStrike">
                        <a:solidFill>
                          <a:srgbClr val="000000"/>
                        </a:solidFill>
                        <a:latin typeface="Arial"/>
                        <a:ea typeface="Arial"/>
                        <a:cs typeface="Arial"/>
                        <a:sym typeface="Arial"/>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bl>
          </a:graphicData>
        </a:graphic>
      </p:graphicFrame>
      <p:sp>
        <p:nvSpPr>
          <p:cNvPr id="1072" name="Google Shape;1072;g12046483306_12_201"/>
          <p:cNvSpPr txBox="1"/>
          <p:nvPr/>
        </p:nvSpPr>
        <p:spPr>
          <a:xfrm>
            <a:off x="115875" y="1074777"/>
            <a:ext cx="11495400" cy="656100"/>
          </a:xfrm>
          <a:prstGeom prst="rect">
            <a:avLst/>
          </a:prstGeom>
          <a:noFill/>
          <a:ln>
            <a:noFill/>
          </a:ln>
        </p:spPr>
        <p:txBody>
          <a:bodyPr anchorCtr="0" anchor="t" bIns="45700" lIns="91425" spcFirstLastPara="1" rIns="91425" wrap="square" tIns="45700">
            <a:noAutofit/>
          </a:bodyPr>
          <a:lstStyle/>
          <a:p>
            <a:pPr indent="-50800" lvl="0" marL="228600" marR="0" rtl="0" algn="l">
              <a:lnSpc>
                <a:spcPct val="90000"/>
              </a:lnSpc>
              <a:spcBef>
                <a:spcPts val="0"/>
              </a:spcBef>
              <a:spcAft>
                <a:spcPts val="0"/>
              </a:spcAft>
              <a:buClr>
                <a:schemeClr val="dk1"/>
              </a:buClr>
              <a:buSzPts val="2800"/>
              <a:buFont typeface="Noto Sans Symbols"/>
              <a:buNone/>
            </a:pPr>
            <a:r>
              <a:rPr b="0" i="0" lang="en-GB" sz="2400" u="none" cap="none" strike="noStrike">
                <a:solidFill>
                  <a:schemeClr val="dk1"/>
                </a:solidFill>
                <a:latin typeface="Arial"/>
                <a:ea typeface="Arial"/>
                <a:cs typeface="Arial"/>
                <a:sym typeface="Arial"/>
              </a:rPr>
              <a:t>Preliminary engagement to introduce the CEOS AFOLU initiatives and products</a:t>
            </a:r>
            <a:endParaRPr/>
          </a:p>
          <a:p>
            <a:pPr indent="-50800" lvl="0" marL="228600" marR="0" rtl="0" algn="l">
              <a:lnSpc>
                <a:spcPct val="90000"/>
              </a:lnSpc>
              <a:spcBef>
                <a:spcPts val="1800"/>
              </a:spcBef>
              <a:spcAft>
                <a:spcPts val="1800"/>
              </a:spcAft>
              <a:buClr>
                <a:schemeClr val="dk1"/>
              </a:buClr>
              <a:buSzPts val="2800"/>
              <a:buFont typeface="Noto Sans Symbols"/>
              <a:buNone/>
            </a:pPr>
            <a:r>
              <a:t/>
            </a:r>
            <a:endParaRPr b="0" i="0" sz="2400" u="none" cap="none" strike="noStrike">
              <a:solidFill>
                <a:schemeClr val="dk1"/>
              </a:solidFill>
              <a:latin typeface="Arial"/>
              <a:ea typeface="Arial"/>
              <a:cs typeface="Arial"/>
              <a:sym typeface="Arial"/>
            </a:endParaRPr>
          </a:p>
        </p:txBody>
      </p:sp>
      <p:pic>
        <p:nvPicPr>
          <p:cNvPr id="1073" name="Google Shape;1073;g12046483306_12_201"/>
          <p:cNvPicPr preferRelativeResize="0"/>
          <p:nvPr/>
        </p:nvPicPr>
        <p:blipFill rotWithShape="1">
          <a:blip r:embed="rId8">
            <a:alphaModFix/>
          </a:blip>
          <a:srcRect b="0" l="0" r="0" t="0"/>
          <a:stretch/>
        </p:blipFill>
        <p:spPr>
          <a:xfrm>
            <a:off x="495400" y="1677971"/>
            <a:ext cx="1561613" cy="402680"/>
          </a:xfrm>
          <a:prstGeom prst="rect">
            <a:avLst/>
          </a:prstGeom>
          <a:noFill/>
          <a:ln>
            <a:noFill/>
          </a:ln>
        </p:spPr>
      </p:pic>
      <p:pic>
        <p:nvPicPr>
          <p:cNvPr descr="A picture containing text, first-aid kit, clipart&#10;&#10;Description automatically generated" id="1074" name="Google Shape;1074;g12046483306_12_201"/>
          <p:cNvPicPr preferRelativeResize="0"/>
          <p:nvPr/>
        </p:nvPicPr>
        <p:blipFill rotWithShape="1">
          <a:blip r:embed="rId9">
            <a:alphaModFix/>
          </a:blip>
          <a:srcRect b="0" l="0" r="0" t="0"/>
          <a:stretch/>
        </p:blipFill>
        <p:spPr>
          <a:xfrm>
            <a:off x="2189132" y="1585238"/>
            <a:ext cx="561664" cy="56166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g12046483306_12_218"/>
          <p:cNvSpPr txBox="1"/>
          <p:nvPr/>
        </p:nvSpPr>
        <p:spPr>
          <a:xfrm>
            <a:off x="131257" y="1109873"/>
            <a:ext cx="11495400" cy="568098"/>
          </a:xfrm>
          <a:prstGeom prst="rect">
            <a:avLst/>
          </a:prstGeom>
          <a:noFill/>
          <a:ln>
            <a:noFill/>
          </a:ln>
        </p:spPr>
        <p:txBody>
          <a:bodyPr anchorCtr="0" anchor="t" bIns="45700" lIns="91425" spcFirstLastPara="1" rIns="91425" wrap="square" tIns="45700">
            <a:noAutofit/>
          </a:bodyPr>
          <a:lstStyle/>
          <a:p>
            <a:pPr indent="-50800" lvl="0" marL="228600" marR="0" rtl="0" algn="l">
              <a:lnSpc>
                <a:spcPct val="90000"/>
              </a:lnSpc>
              <a:spcBef>
                <a:spcPts val="0"/>
              </a:spcBef>
              <a:spcAft>
                <a:spcPts val="600"/>
              </a:spcAft>
              <a:buClr>
                <a:schemeClr val="dk1"/>
              </a:buClr>
              <a:buSzPts val="2800"/>
              <a:buFont typeface="Noto Sans Symbols"/>
              <a:buNone/>
            </a:pPr>
            <a:r>
              <a:rPr b="0" i="0" lang="en-GB" sz="2400" u="none" cap="none" strike="noStrike">
                <a:solidFill>
                  <a:schemeClr val="dk1"/>
                </a:solidFill>
                <a:latin typeface="Arial"/>
                <a:ea typeface="Arial"/>
                <a:cs typeface="Arial"/>
                <a:sym typeface="Arial"/>
              </a:rPr>
              <a:t>Collaboratively develop demonstrations of Earth Observations uptake</a:t>
            </a:r>
            <a:endParaRPr/>
          </a:p>
        </p:txBody>
      </p:sp>
      <p:sp>
        <p:nvSpPr>
          <p:cNvPr id="1080" name="Google Shape;1080;g12046483306_12_218"/>
          <p:cNvSpPr txBox="1"/>
          <p:nvPr>
            <p:ph type="title"/>
          </p:nvPr>
        </p:nvSpPr>
        <p:spPr>
          <a:xfrm>
            <a:off x="167039" y="108373"/>
            <a:ext cx="9571546" cy="8645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National Inventory User Engagement</a:t>
            </a:r>
            <a:endParaRPr/>
          </a:p>
        </p:txBody>
      </p:sp>
      <p:sp>
        <p:nvSpPr>
          <p:cNvPr id="1081" name="Google Shape;1081;g12046483306_12_218"/>
          <p:cNvSpPr txBox="1"/>
          <p:nvPr>
            <p:ph idx="1" type="body"/>
          </p:nvPr>
        </p:nvSpPr>
        <p:spPr>
          <a:xfrm>
            <a:off x="167039" y="1677971"/>
            <a:ext cx="11893704" cy="2560079"/>
          </a:xfrm>
          <a:prstGeom prst="rect">
            <a:avLst/>
          </a:prstGeom>
          <a:noFill/>
          <a:ln>
            <a:noFill/>
          </a:ln>
        </p:spPr>
        <p:txBody>
          <a:bodyPr anchorCtr="0" anchor="t" bIns="45700" lIns="91425" spcFirstLastPara="1" rIns="91425" wrap="square" tIns="45700">
            <a:noAutofit/>
          </a:bodyPr>
          <a:lstStyle/>
          <a:p>
            <a:pPr indent="0" lvl="0" marL="190800" rtl="0" algn="l">
              <a:lnSpc>
                <a:spcPct val="100000"/>
              </a:lnSpc>
              <a:spcBef>
                <a:spcPts val="1200"/>
              </a:spcBef>
              <a:spcAft>
                <a:spcPts val="0"/>
              </a:spcAft>
              <a:buSzPts val="2800"/>
              <a:buNone/>
            </a:pPr>
            <a:r>
              <a:rPr lang="en-GB" sz="1600"/>
              <a:t>National technical teams + global monitoring experts (CEOS) + LULUCF experts in IPCC guidance</a:t>
            </a:r>
            <a:endParaRPr/>
          </a:p>
          <a:p>
            <a:pPr indent="0" lvl="0" marL="190800" rtl="0" algn="l">
              <a:lnSpc>
                <a:spcPct val="100000"/>
              </a:lnSpc>
              <a:spcBef>
                <a:spcPts val="1200"/>
              </a:spcBef>
              <a:spcAft>
                <a:spcPts val="0"/>
              </a:spcAft>
              <a:buSzPts val="2800"/>
              <a:buNone/>
            </a:pPr>
            <a:r>
              <a:rPr lang="en-GB" sz="1600"/>
              <a:t>Practical implementation of the 2019 Refinement to the 2006 IPCC Guidelines</a:t>
            </a:r>
            <a:endParaRPr/>
          </a:p>
          <a:p>
            <a:pPr indent="0" lvl="0" marL="190800" rtl="0" algn="l">
              <a:lnSpc>
                <a:spcPct val="100000"/>
              </a:lnSpc>
              <a:spcBef>
                <a:spcPts val="1200"/>
              </a:spcBef>
              <a:spcAft>
                <a:spcPts val="0"/>
              </a:spcAft>
              <a:buSzPts val="2800"/>
              <a:buNone/>
            </a:pPr>
            <a:r>
              <a:rPr lang="en-GB" sz="1600"/>
              <a:t>Using GEDI and Landsat to Evaluate and Improve Paraguay’s National Forest Inventory for Estimating Forest Carbon Stocks</a:t>
            </a:r>
            <a:endParaRPr/>
          </a:p>
        </p:txBody>
      </p:sp>
      <p:pic>
        <p:nvPicPr>
          <p:cNvPr id="1082" name="Google Shape;1082;g12046483306_12_218"/>
          <p:cNvPicPr preferRelativeResize="0"/>
          <p:nvPr/>
        </p:nvPicPr>
        <p:blipFill rotWithShape="1">
          <a:blip r:embed="rId3">
            <a:alphaModFix/>
          </a:blip>
          <a:srcRect b="0" l="0" r="0" t="0"/>
          <a:stretch/>
        </p:blipFill>
        <p:spPr>
          <a:xfrm>
            <a:off x="7288558" y="2982240"/>
            <a:ext cx="4524189" cy="3054637"/>
          </a:xfrm>
          <a:prstGeom prst="rect">
            <a:avLst/>
          </a:prstGeom>
          <a:noFill/>
          <a:ln cap="flat" cmpd="sng" w="9525">
            <a:solidFill>
              <a:schemeClr val="dk1"/>
            </a:solidFill>
            <a:prstDash val="solid"/>
            <a:round/>
            <a:headEnd len="sm" w="sm" type="none"/>
            <a:tailEnd len="sm" w="sm" type="none"/>
          </a:ln>
        </p:spPr>
      </p:pic>
      <p:pic>
        <p:nvPicPr>
          <p:cNvPr descr="A picture containing text, person, indoor, display&#10;&#10;Description automatically generated" id="1083" name="Google Shape;1083;g12046483306_12_218"/>
          <p:cNvPicPr preferRelativeResize="0"/>
          <p:nvPr/>
        </p:nvPicPr>
        <p:blipFill rotWithShape="1">
          <a:blip r:embed="rId4">
            <a:alphaModFix/>
          </a:blip>
          <a:srcRect b="0" l="0" r="0" t="0"/>
          <a:stretch/>
        </p:blipFill>
        <p:spPr>
          <a:xfrm>
            <a:off x="379253" y="4544896"/>
            <a:ext cx="2027062" cy="1520516"/>
          </a:xfrm>
          <a:prstGeom prst="rect">
            <a:avLst/>
          </a:prstGeom>
          <a:noFill/>
          <a:ln>
            <a:noFill/>
          </a:ln>
        </p:spPr>
      </p:pic>
      <p:pic>
        <p:nvPicPr>
          <p:cNvPr descr="Graphical user interface, website&#10;&#10;Description automatically generated" id="1084" name="Google Shape;1084;g12046483306_12_218"/>
          <p:cNvPicPr preferRelativeResize="0"/>
          <p:nvPr/>
        </p:nvPicPr>
        <p:blipFill rotWithShape="1">
          <a:blip r:embed="rId5">
            <a:alphaModFix/>
          </a:blip>
          <a:srcRect b="0" l="0" r="0" t="0"/>
          <a:stretch/>
        </p:blipFill>
        <p:spPr>
          <a:xfrm>
            <a:off x="2406314" y="4544896"/>
            <a:ext cx="2703139" cy="1520516"/>
          </a:xfrm>
          <a:prstGeom prst="rect">
            <a:avLst/>
          </a:prstGeom>
          <a:noFill/>
          <a:ln>
            <a:noFill/>
          </a:ln>
        </p:spPr>
      </p:pic>
      <p:pic>
        <p:nvPicPr>
          <p:cNvPr descr="A picture containing text, display, screenshot&#10;&#10;Description automatically generated" id="1085" name="Google Shape;1085;g12046483306_12_218"/>
          <p:cNvPicPr preferRelativeResize="0"/>
          <p:nvPr/>
        </p:nvPicPr>
        <p:blipFill rotWithShape="1">
          <a:blip r:embed="rId6">
            <a:alphaModFix/>
          </a:blip>
          <a:srcRect b="0" l="0" r="0" t="0"/>
          <a:stretch/>
        </p:blipFill>
        <p:spPr>
          <a:xfrm>
            <a:off x="4808417" y="4544896"/>
            <a:ext cx="1133423" cy="1511231"/>
          </a:xfrm>
          <a:prstGeom prst="rect">
            <a:avLst/>
          </a:prstGeom>
          <a:noFill/>
          <a:ln>
            <a:noFill/>
          </a:ln>
        </p:spPr>
      </p:pic>
      <p:pic>
        <p:nvPicPr>
          <p:cNvPr descr="United States Forest Service - Wikipedia" id="1086" name="Google Shape;1086;g12046483306_12_218"/>
          <p:cNvPicPr preferRelativeResize="0"/>
          <p:nvPr/>
        </p:nvPicPr>
        <p:blipFill rotWithShape="1">
          <a:blip r:embed="rId7">
            <a:alphaModFix/>
          </a:blip>
          <a:srcRect b="0" l="0" r="0" t="0"/>
          <a:stretch/>
        </p:blipFill>
        <p:spPr>
          <a:xfrm>
            <a:off x="5533206" y="3411630"/>
            <a:ext cx="817267" cy="905516"/>
          </a:xfrm>
          <a:prstGeom prst="rect">
            <a:avLst/>
          </a:prstGeom>
          <a:noFill/>
          <a:ln>
            <a:noFill/>
          </a:ln>
        </p:spPr>
      </p:pic>
      <p:pic>
        <p:nvPicPr>
          <p:cNvPr id="1087" name="Google Shape;1087;g12046483306_12_218"/>
          <p:cNvPicPr preferRelativeResize="0"/>
          <p:nvPr/>
        </p:nvPicPr>
        <p:blipFill rotWithShape="1">
          <a:blip r:embed="rId8">
            <a:alphaModFix/>
          </a:blip>
          <a:srcRect b="0" l="0" r="0" t="0"/>
          <a:stretch/>
        </p:blipFill>
        <p:spPr>
          <a:xfrm>
            <a:off x="379253" y="3462822"/>
            <a:ext cx="1759983" cy="696014"/>
          </a:xfrm>
          <a:prstGeom prst="rect">
            <a:avLst/>
          </a:prstGeom>
          <a:noFill/>
          <a:ln>
            <a:noFill/>
          </a:ln>
        </p:spPr>
      </p:pic>
      <p:pic>
        <p:nvPicPr>
          <p:cNvPr id="1088" name="Google Shape;1088;g12046483306_12_218"/>
          <p:cNvPicPr preferRelativeResize="0"/>
          <p:nvPr/>
        </p:nvPicPr>
        <p:blipFill rotWithShape="1">
          <a:blip r:embed="rId9">
            <a:alphaModFix/>
          </a:blip>
          <a:srcRect b="0" l="0" r="0" t="0"/>
          <a:stretch/>
        </p:blipFill>
        <p:spPr>
          <a:xfrm>
            <a:off x="2175018" y="3462822"/>
            <a:ext cx="2293536" cy="592711"/>
          </a:xfrm>
          <a:prstGeom prst="rect">
            <a:avLst/>
          </a:prstGeom>
          <a:solidFill>
            <a:schemeClr val="lt1"/>
          </a:solidFill>
          <a:ln>
            <a:noFill/>
          </a:ln>
        </p:spPr>
      </p:pic>
      <p:sp>
        <p:nvSpPr>
          <p:cNvPr id="1089" name="Google Shape;1089;g12046483306_12_218"/>
          <p:cNvSpPr txBox="1"/>
          <p:nvPr/>
        </p:nvSpPr>
        <p:spPr>
          <a:xfrm>
            <a:off x="291164" y="6036877"/>
            <a:ext cx="614573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COP26 Forests and Carbon from Space Event, 6 Nov, Green Zone</a:t>
            </a:r>
            <a:endParaRPr/>
          </a:p>
        </p:txBody>
      </p:sp>
      <p:pic>
        <p:nvPicPr>
          <p:cNvPr descr="A picture containing text, first-aid kit, clipart&#10;&#10;Description automatically generated" id="1090" name="Google Shape;1090;g12046483306_12_218"/>
          <p:cNvPicPr preferRelativeResize="0"/>
          <p:nvPr/>
        </p:nvPicPr>
        <p:blipFill rotWithShape="1">
          <a:blip r:embed="rId10">
            <a:alphaModFix/>
          </a:blip>
          <a:srcRect b="0" l="0" r="0" t="0"/>
          <a:stretch/>
        </p:blipFill>
        <p:spPr>
          <a:xfrm>
            <a:off x="4515224" y="3429000"/>
            <a:ext cx="804994" cy="80499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g12046483306_12_233"/>
          <p:cNvSpPr txBox="1"/>
          <p:nvPr/>
        </p:nvSpPr>
        <p:spPr>
          <a:xfrm>
            <a:off x="131257" y="1109873"/>
            <a:ext cx="11495400" cy="568098"/>
          </a:xfrm>
          <a:prstGeom prst="rect">
            <a:avLst/>
          </a:prstGeom>
          <a:noFill/>
          <a:ln>
            <a:noFill/>
          </a:ln>
        </p:spPr>
        <p:txBody>
          <a:bodyPr anchorCtr="0" anchor="t" bIns="45700" lIns="91425" spcFirstLastPara="1" rIns="91425" wrap="square" tIns="45700">
            <a:noAutofit/>
          </a:bodyPr>
          <a:lstStyle/>
          <a:p>
            <a:pPr indent="-50800" lvl="0" marL="228600" marR="0" rtl="0" algn="l">
              <a:lnSpc>
                <a:spcPct val="90000"/>
              </a:lnSpc>
              <a:spcBef>
                <a:spcPts val="0"/>
              </a:spcBef>
              <a:spcAft>
                <a:spcPts val="0"/>
              </a:spcAft>
              <a:buClr>
                <a:schemeClr val="dk1"/>
              </a:buClr>
              <a:buSzPts val="2800"/>
              <a:buFont typeface="Noto Sans Symbols"/>
              <a:buNone/>
            </a:pPr>
            <a:r>
              <a:rPr b="0" i="0" lang="en-GB" sz="2400" u="none" cap="none" strike="noStrike">
                <a:solidFill>
                  <a:schemeClr val="dk1"/>
                </a:solidFill>
                <a:latin typeface="Arial"/>
                <a:ea typeface="Arial"/>
                <a:cs typeface="Arial"/>
                <a:sym typeface="Arial"/>
              </a:rPr>
              <a:t>1</a:t>
            </a:r>
            <a:r>
              <a:rPr b="0" baseline="30000" i="0" lang="en-GB" sz="2400" u="none" cap="none" strike="noStrike">
                <a:solidFill>
                  <a:schemeClr val="dk1"/>
                </a:solidFill>
                <a:latin typeface="Arial"/>
                <a:ea typeface="Arial"/>
                <a:cs typeface="Arial"/>
                <a:sym typeface="Arial"/>
              </a:rPr>
              <a:t>st</a:t>
            </a:r>
            <a:r>
              <a:rPr b="0" i="0" lang="en-GB" sz="2400" u="none" cap="none" strike="noStrike">
                <a:solidFill>
                  <a:schemeClr val="dk1"/>
                </a:solidFill>
                <a:latin typeface="Arial"/>
                <a:ea typeface="Arial"/>
                <a:cs typeface="Arial"/>
                <a:sym typeface="Arial"/>
              </a:rPr>
              <a:t> SilvaCarbon/CEOS Regional Workshop – Biomass measurements </a:t>
            </a:r>
            <a:endParaRPr/>
          </a:p>
          <a:p>
            <a:pPr indent="-50800" lvl="0" marL="228600" marR="0" rtl="0" algn="l">
              <a:lnSpc>
                <a:spcPct val="90000"/>
              </a:lnSpc>
              <a:spcBef>
                <a:spcPts val="600"/>
              </a:spcBef>
              <a:spcAft>
                <a:spcPts val="1800"/>
              </a:spcAft>
              <a:buClr>
                <a:schemeClr val="dk1"/>
              </a:buClr>
              <a:buSzPts val="2800"/>
              <a:buFont typeface="Noto Sans Symbols"/>
              <a:buNone/>
            </a:pPr>
            <a:r>
              <a:rPr b="0" i="0" lang="en-GB" sz="2400" u="none" cap="none" strike="noStrike">
                <a:solidFill>
                  <a:schemeClr val="dk1"/>
                </a:solidFill>
                <a:latin typeface="Arial"/>
                <a:ea typeface="Arial"/>
                <a:cs typeface="Arial"/>
                <a:sym typeface="Arial"/>
              </a:rPr>
              <a:t>Paraguay, June 2022</a:t>
            </a:r>
            <a:endParaRPr/>
          </a:p>
        </p:txBody>
      </p:sp>
      <p:sp>
        <p:nvSpPr>
          <p:cNvPr id="1096" name="Google Shape;1096;g12046483306_12_233"/>
          <p:cNvSpPr txBox="1"/>
          <p:nvPr>
            <p:ph type="title"/>
          </p:nvPr>
        </p:nvSpPr>
        <p:spPr>
          <a:xfrm>
            <a:off x="167039" y="108373"/>
            <a:ext cx="9571546" cy="8645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National Inventory User Engagement</a:t>
            </a:r>
            <a:endParaRPr/>
          </a:p>
        </p:txBody>
      </p:sp>
      <p:pic>
        <p:nvPicPr>
          <p:cNvPr descr="Map&#10;&#10;Description automatically generated with medium confidence" id="1097" name="Google Shape;1097;g12046483306_12_233"/>
          <p:cNvPicPr preferRelativeResize="0"/>
          <p:nvPr/>
        </p:nvPicPr>
        <p:blipFill rotWithShape="1">
          <a:blip r:embed="rId3">
            <a:alphaModFix/>
          </a:blip>
          <a:srcRect b="7009" l="0" r="0" t="0"/>
          <a:stretch/>
        </p:blipFill>
        <p:spPr>
          <a:xfrm>
            <a:off x="131256" y="2288019"/>
            <a:ext cx="4209835" cy="3914774"/>
          </a:xfrm>
          <a:prstGeom prst="rect">
            <a:avLst/>
          </a:prstGeom>
          <a:noFill/>
          <a:ln>
            <a:noFill/>
          </a:ln>
        </p:spPr>
      </p:pic>
      <p:pic>
        <p:nvPicPr>
          <p:cNvPr id="1098" name="Google Shape;1098;g12046483306_12_233"/>
          <p:cNvPicPr preferRelativeResize="0"/>
          <p:nvPr/>
        </p:nvPicPr>
        <p:blipFill rotWithShape="1">
          <a:blip r:embed="rId4">
            <a:alphaModFix/>
          </a:blip>
          <a:srcRect b="0" l="0" r="0" t="0"/>
          <a:stretch/>
        </p:blipFill>
        <p:spPr>
          <a:xfrm>
            <a:off x="236285" y="2069524"/>
            <a:ext cx="1561613" cy="402680"/>
          </a:xfrm>
          <a:prstGeom prst="rect">
            <a:avLst/>
          </a:prstGeom>
          <a:noFill/>
          <a:ln>
            <a:noFill/>
          </a:ln>
        </p:spPr>
      </p:pic>
      <p:pic>
        <p:nvPicPr>
          <p:cNvPr descr="A picture containing text&#10;&#10;Description automatically generated" id="1099" name="Google Shape;1099;g12046483306_12_233"/>
          <p:cNvPicPr preferRelativeResize="0"/>
          <p:nvPr/>
        </p:nvPicPr>
        <p:blipFill rotWithShape="1">
          <a:blip r:embed="rId5">
            <a:alphaModFix/>
          </a:blip>
          <a:srcRect b="0" l="0" r="0" t="0"/>
          <a:stretch/>
        </p:blipFill>
        <p:spPr>
          <a:xfrm>
            <a:off x="1958109" y="2060565"/>
            <a:ext cx="1014337" cy="402680"/>
          </a:xfrm>
          <a:prstGeom prst="rect">
            <a:avLst/>
          </a:prstGeom>
          <a:noFill/>
          <a:ln>
            <a:noFill/>
          </a:ln>
        </p:spPr>
      </p:pic>
      <p:graphicFrame>
        <p:nvGraphicFramePr>
          <p:cNvPr id="1100" name="Google Shape;1100;g12046483306_12_233"/>
          <p:cNvGraphicFramePr/>
          <p:nvPr/>
        </p:nvGraphicFramePr>
        <p:xfrm>
          <a:off x="1112993" y="4403135"/>
          <a:ext cx="3000000" cy="3000000"/>
        </p:xfrm>
        <a:graphic>
          <a:graphicData uri="http://schemas.openxmlformats.org/drawingml/2006/table">
            <a:tbl>
              <a:tblPr>
                <a:noFill/>
                <a:tableStyleId>{FF9ACE82-5048-403E-95BC-9EFE7D5E352D}</a:tableStyleId>
              </a:tblPr>
              <a:tblGrid>
                <a:gridCol w="845125"/>
              </a:tblGrid>
              <a:tr h="1104600">
                <a:tc>
                  <a:txBody>
                    <a:bodyPr/>
                    <a:lstStyle/>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Colombia</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Ecuador</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Guatemala</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Mexico</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Paraguay</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Peru</a:t>
                      </a:r>
                      <a:endParaRPr b="0" i="0" sz="1100" u="none" cap="none" strike="noStrike">
                        <a:solidFill>
                          <a:srgbClr val="000000"/>
                        </a:solidFill>
                        <a:latin typeface="Arial"/>
                        <a:ea typeface="Arial"/>
                        <a:cs typeface="Arial"/>
                        <a:sym typeface="Arial"/>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bl>
          </a:graphicData>
        </a:graphic>
      </p:graphicFrame>
      <p:graphicFrame>
        <p:nvGraphicFramePr>
          <p:cNvPr id="1101" name="Google Shape;1101;g12046483306_12_233"/>
          <p:cNvGraphicFramePr/>
          <p:nvPr/>
        </p:nvGraphicFramePr>
        <p:xfrm>
          <a:off x="4554303" y="1601785"/>
          <a:ext cx="3000000" cy="3000000"/>
        </p:xfrm>
        <a:graphic>
          <a:graphicData uri="http://schemas.openxmlformats.org/drawingml/2006/table">
            <a:tbl>
              <a:tblPr>
                <a:noFill/>
                <a:tableStyleId>{4C55214C-AC23-4AE1-899F-54D23FD7B841}</a:tableStyleId>
              </a:tblPr>
              <a:tblGrid>
                <a:gridCol w="884450"/>
                <a:gridCol w="706175"/>
                <a:gridCol w="963400"/>
                <a:gridCol w="1052650"/>
                <a:gridCol w="1042225"/>
                <a:gridCol w="1296550"/>
                <a:gridCol w="621150"/>
                <a:gridCol w="646200"/>
              </a:tblGrid>
              <a:tr h="634225">
                <a:tc>
                  <a:txBody>
                    <a:bodyPr/>
                    <a:lstStyle/>
                    <a:p>
                      <a:pPr indent="0" lvl="0" marL="0" marR="0" rtl="0" algn="ctr">
                        <a:lnSpc>
                          <a:spcPct val="107000"/>
                        </a:lnSpc>
                        <a:spcBef>
                          <a:spcPts val="0"/>
                        </a:spcBef>
                        <a:spcAft>
                          <a:spcPts val="0"/>
                        </a:spcAft>
                        <a:buNone/>
                      </a:pPr>
                      <a:r>
                        <a:rPr b="1" lang="en-GB" sz="1050" u="none" cap="none" strike="noStrike">
                          <a:latin typeface="Calibri"/>
                          <a:ea typeface="Calibri"/>
                          <a:cs typeface="Calibri"/>
                          <a:sym typeface="Calibri"/>
                        </a:rPr>
                        <a:t> </a:t>
                      </a:r>
                      <a:endParaRPr sz="1050" u="none" cap="none" strike="noStrike">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B9BD5"/>
                    </a:solidFill>
                  </a:tcPr>
                </a:tc>
                <a:tc>
                  <a:txBody>
                    <a:bodyPr/>
                    <a:lstStyle/>
                    <a:p>
                      <a:pPr indent="0" lvl="0" marL="0" marR="0" rtl="0" algn="ctr">
                        <a:lnSpc>
                          <a:spcPct val="107000"/>
                        </a:lnSpc>
                        <a:spcBef>
                          <a:spcPts val="0"/>
                        </a:spcBef>
                        <a:spcAft>
                          <a:spcPts val="0"/>
                        </a:spcAft>
                        <a:buNone/>
                      </a:pPr>
                      <a:r>
                        <a:rPr b="1" lang="en-GB" sz="1200" u="none" cap="none" strike="noStrike">
                          <a:solidFill>
                            <a:srgbClr val="FFFFFF"/>
                          </a:solidFill>
                          <a:latin typeface="Calibri"/>
                          <a:ea typeface="Calibri"/>
                          <a:cs typeface="Calibri"/>
                          <a:sym typeface="Calibri"/>
                        </a:rPr>
                        <a:t>Country</a:t>
                      </a:r>
                      <a:endParaRPr sz="1200" u="none" cap="none" strike="noStrike">
                        <a:latin typeface="Calibri"/>
                        <a:ea typeface="Calibri"/>
                        <a:cs typeface="Calibri"/>
                        <a:sym typeface="Calibri"/>
                      </a:endParaRPr>
                    </a:p>
                  </a:txBody>
                  <a:tcPr marT="0" marB="0" marR="41650" marL="4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B9BD5"/>
                    </a:solidFill>
                  </a:tcPr>
                </a:tc>
                <a:tc>
                  <a:txBody>
                    <a:bodyPr/>
                    <a:lstStyle/>
                    <a:p>
                      <a:pPr indent="0" lvl="0" marL="0" marR="0" rtl="0" algn="ctr">
                        <a:lnSpc>
                          <a:spcPct val="107000"/>
                        </a:lnSpc>
                        <a:spcBef>
                          <a:spcPts val="0"/>
                        </a:spcBef>
                        <a:spcAft>
                          <a:spcPts val="0"/>
                        </a:spcAft>
                        <a:buNone/>
                      </a:pPr>
                      <a:r>
                        <a:rPr b="1" lang="en-GB" sz="1200" u="none" cap="none" strike="noStrike">
                          <a:solidFill>
                            <a:srgbClr val="FFFFFF"/>
                          </a:solidFill>
                          <a:latin typeface="Calibri"/>
                          <a:ea typeface="Calibri"/>
                          <a:cs typeface="Calibri"/>
                          <a:sym typeface="Calibri"/>
                        </a:rPr>
                        <a:t>REDD+ FRL </a:t>
                      </a:r>
                      <a:endParaRPr/>
                    </a:p>
                    <a:p>
                      <a:pPr indent="0" lvl="0" marL="0" marR="0" rtl="0" algn="ctr">
                        <a:lnSpc>
                          <a:spcPct val="107000"/>
                        </a:lnSpc>
                        <a:spcBef>
                          <a:spcPts val="0"/>
                        </a:spcBef>
                        <a:spcAft>
                          <a:spcPts val="0"/>
                        </a:spcAft>
                        <a:buNone/>
                      </a:pPr>
                      <a:r>
                        <a:rPr b="1" lang="en-GB" sz="1200" u="none" cap="none" strike="noStrike">
                          <a:solidFill>
                            <a:srgbClr val="FFFFFF"/>
                          </a:solidFill>
                          <a:latin typeface="Calibri"/>
                          <a:ea typeface="Calibri"/>
                          <a:cs typeface="Calibri"/>
                          <a:sym typeface="Calibri"/>
                        </a:rPr>
                        <a:t>latest submission</a:t>
                      </a:r>
                      <a:endParaRPr sz="1200" u="none" cap="none" strike="noStrike">
                        <a:latin typeface="Calibri"/>
                        <a:ea typeface="Calibri"/>
                        <a:cs typeface="Calibri"/>
                        <a:sym typeface="Calibri"/>
                      </a:endParaRPr>
                    </a:p>
                  </a:txBody>
                  <a:tcPr marT="0" marB="0" marR="41650" marL="4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B9BD5"/>
                    </a:solidFill>
                  </a:tcPr>
                </a:tc>
                <a:tc>
                  <a:txBody>
                    <a:bodyPr/>
                    <a:lstStyle/>
                    <a:p>
                      <a:pPr indent="0" lvl="0" marL="0" marR="0" rtl="0" algn="ctr">
                        <a:lnSpc>
                          <a:spcPct val="107000"/>
                        </a:lnSpc>
                        <a:spcBef>
                          <a:spcPts val="0"/>
                        </a:spcBef>
                        <a:spcAft>
                          <a:spcPts val="0"/>
                        </a:spcAft>
                        <a:buNone/>
                      </a:pPr>
                      <a:r>
                        <a:rPr b="1" lang="en-GB" sz="1200" u="none" cap="none" strike="noStrike">
                          <a:solidFill>
                            <a:srgbClr val="FFFFFF"/>
                          </a:solidFill>
                          <a:latin typeface="Calibri"/>
                          <a:ea typeface="Calibri"/>
                          <a:cs typeface="Calibri"/>
                          <a:sym typeface="Calibri"/>
                        </a:rPr>
                        <a:t>REDD+ FRL </a:t>
                      </a:r>
                      <a:endParaRPr/>
                    </a:p>
                    <a:p>
                      <a:pPr indent="0" lvl="0" marL="0" marR="0" rtl="0" algn="ctr">
                        <a:lnSpc>
                          <a:spcPct val="107000"/>
                        </a:lnSpc>
                        <a:spcBef>
                          <a:spcPts val="0"/>
                        </a:spcBef>
                        <a:spcAft>
                          <a:spcPts val="0"/>
                        </a:spcAft>
                        <a:buNone/>
                      </a:pPr>
                      <a:r>
                        <a:rPr b="1" lang="en-GB" sz="1200" u="none" cap="none" strike="noStrike">
                          <a:solidFill>
                            <a:srgbClr val="FFFFFF"/>
                          </a:solidFill>
                          <a:latin typeface="Calibri"/>
                          <a:ea typeface="Calibri"/>
                          <a:cs typeface="Calibri"/>
                          <a:sym typeface="Calibri"/>
                        </a:rPr>
                        <a:t>previous submissions</a:t>
                      </a:r>
                      <a:endParaRPr sz="1200" u="none" cap="none" strike="noStrike">
                        <a:latin typeface="Calibri"/>
                        <a:ea typeface="Calibri"/>
                        <a:cs typeface="Calibri"/>
                        <a:sym typeface="Calibri"/>
                      </a:endParaRPr>
                    </a:p>
                  </a:txBody>
                  <a:tcPr marT="0" marB="0" marR="41650" marL="4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B9BD5"/>
                    </a:solidFill>
                  </a:tcPr>
                </a:tc>
                <a:tc>
                  <a:txBody>
                    <a:bodyPr/>
                    <a:lstStyle/>
                    <a:p>
                      <a:pPr indent="0" lvl="0" marL="0" marR="0" rtl="0" algn="ctr">
                        <a:lnSpc>
                          <a:spcPct val="107000"/>
                        </a:lnSpc>
                        <a:spcBef>
                          <a:spcPts val="0"/>
                        </a:spcBef>
                        <a:spcAft>
                          <a:spcPts val="0"/>
                        </a:spcAft>
                        <a:buNone/>
                      </a:pPr>
                      <a:r>
                        <a:rPr b="1" lang="en-GB" sz="1200" u="none" cap="none" strike="noStrike">
                          <a:solidFill>
                            <a:srgbClr val="FFFFFF"/>
                          </a:solidFill>
                          <a:latin typeface="Calibri"/>
                          <a:ea typeface="Calibri"/>
                          <a:cs typeface="Calibri"/>
                          <a:sym typeface="Calibri"/>
                        </a:rPr>
                        <a:t>BUR </a:t>
                      </a:r>
                      <a:endParaRPr/>
                    </a:p>
                    <a:p>
                      <a:pPr indent="0" lvl="0" marL="0" marR="0" rtl="0" algn="ctr">
                        <a:lnSpc>
                          <a:spcPct val="107000"/>
                        </a:lnSpc>
                        <a:spcBef>
                          <a:spcPts val="800"/>
                        </a:spcBef>
                        <a:spcAft>
                          <a:spcPts val="0"/>
                        </a:spcAft>
                        <a:buNone/>
                      </a:pPr>
                      <a:r>
                        <a:rPr b="1" lang="en-GB" sz="1200" u="none" cap="none" strike="noStrike">
                          <a:solidFill>
                            <a:srgbClr val="FFFFFF"/>
                          </a:solidFill>
                          <a:latin typeface="Calibri"/>
                          <a:ea typeface="Calibri"/>
                          <a:cs typeface="Calibri"/>
                          <a:sym typeface="Calibri"/>
                        </a:rPr>
                        <a:t>REDD+ Annex</a:t>
                      </a:r>
                      <a:endParaRPr sz="1200" u="none" cap="none" strike="noStrike">
                        <a:latin typeface="Calibri"/>
                        <a:ea typeface="Calibri"/>
                        <a:cs typeface="Calibri"/>
                        <a:sym typeface="Calibri"/>
                      </a:endParaRPr>
                    </a:p>
                  </a:txBody>
                  <a:tcPr marT="0" marB="0" marR="41650" marL="4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B9BD5"/>
                    </a:solidFill>
                  </a:tcPr>
                </a:tc>
                <a:tc>
                  <a:txBody>
                    <a:bodyPr/>
                    <a:lstStyle/>
                    <a:p>
                      <a:pPr indent="0" lvl="0" marL="0" marR="0" rtl="0" algn="ctr">
                        <a:lnSpc>
                          <a:spcPct val="107000"/>
                        </a:lnSpc>
                        <a:spcBef>
                          <a:spcPts val="0"/>
                        </a:spcBef>
                        <a:spcAft>
                          <a:spcPts val="0"/>
                        </a:spcAft>
                        <a:buNone/>
                      </a:pPr>
                      <a:r>
                        <a:rPr b="1" lang="en-GB" sz="1200" u="none" cap="none" strike="noStrike">
                          <a:solidFill>
                            <a:srgbClr val="FFFFFF"/>
                          </a:solidFill>
                          <a:latin typeface="Calibri"/>
                          <a:ea typeface="Calibri"/>
                          <a:cs typeface="Calibri"/>
                          <a:sym typeface="Calibri"/>
                        </a:rPr>
                        <a:t>BUR</a:t>
                      </a:r>
                      <a:endParaRPr sz="1200" u="none" cap="none" strike="noStrike">
                        <a:latin typeface="Calibri"/>
                        <a:ea typeface="Calibri"/>
                        <a:cs typeface="Calibri"/>
                        <a:sym typeface="Calibri"/>
                      </a:endParaRPr>
                    </a:p>
                  </a:txBody>
                  <a:tcPr marT="0" marB="0" marR="41650" marL="4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B9BD5"/>
                    </a:solidFill>
                  </a:tcPr>
                </a:tc>
                <a:tc>
                  <a:txBody>
                    <a:bodyPr/>
                    <a:lstStyle/>
                    <a:p>
                      <a:pPr indent="0" lvl="0" marL="0" marR="0" rtl="0" algn="ctr">
                        <a:lnSpc>
                          <a:spcPct val="107000"/>
                        </a:lnSpc>
                        <a:spcBef>
                          <a:spcPts val="0"/>
                        </a:spcBef>
                        <a:spcAft>
                          <a:spcPts val="0"/>
                        </a:spcAft>
                        <a:buNone/>
                      </a:pPr>
                      <a:r>
                        <a:rPr b="1" lang="en-GB" sz="1200" u="none" cap="none" strike="noStrike">
                          <a:solidFill>
                            <a:srgbClr val="FFFFFF"/>
                          </a:solidFill>
                          <a:latin typeface="Calibri"/>
                          <a:ea typeface="Calibri"/>
                          <a:cs typeface="Calibri"/>
                          <a:sym typeface="Calibri"/>
                        </a:rPr>
                        <a:t>NIR</a:t>
                      </a:r>
                      <a:endParaRPr sz="1200" u="none" cap="none" strike="noStrike">
                        <a:latin typeface="Calibri"/>
                        <a:ea typeface="Calibri"/>
                        <a:cs typeface="Calibri"/>
                        <a:sym typeface="Calibri"/>
                      </a:endParaRPr>
                    </a:p>
                  </a:txBody>
                  <a:tcPr marT="0" marB="0" marR="41650" marL="4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B9BD5"/>
                    </a:solidFill>
                  </a:tcPr>
                </a:tc>
                <a:tc>
                  <a:txBody>
                    <a:bodyPr/>
                    <a:lstStyle/>
                    <a:p>
                      <a:pPr indent="0" lvl="0" marL="0" marR="0" rtl="0" algn="ctr">
                        <a:lnSpc>
                          <a:spcPct val="107000"/>
                        </a:lnSpc>
                        <a:spcBef>
                          <a:spcPts val="0"/>
                        </a:spcBef>
                        <a:spcAft>
                          <a:spcPts val="0"/>
                        </a:spcAft>
                        <a:buNone/>
                      </a:pPr>
                      <a:r>
                        <a:rPr b="1" lang="en-GB" sz="1200" u="none" cap="none" strike="noStrike">
                          <a:solidFill>
                            <a:srgbClr val="FFFFFF"/>
                          </a:solidFill>
                          <a:latin typeface="Calibri"/>
                          <a:ea typeface="Calibri"/>
                          <a:cs typeface="Calibri"/>
                          <a:sym typeface="Calibri"/>
                        </a:rPr>
                        <a:t>NFI</a:t>
                      </a:r>
                      <a:endParaRPr sz="1200" u="none" cap="none" strike="noStrike">
                        <a:latin typeface="Calibri"/>
                        <a:ea typeface="Calibri"/>
                        <a:cs typeface="Calibri"/>
                        <a:sym typeface="Calibri"/>
                      </a:endParaRPr>
                    </a:p>
                  </a:txBody>
                  <a:tcPr marT="0" marB="0" marR="41650" marL="4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B9BD5"/>
                    </a:solidFill>
                  </a:tcPr>
                </a:tc>
              </a:tr>
              <a:tr h="212500">
                <a:tc rowSpan="6">
                  <a:txBody>
                    <a:bodyPr/>
                    <a:lstStyle/>
                    <a:p>
                      <a:pPr indent="0" lvl="0" marL="71755" marR="71755" rtl="0" algn="ctr">
                        <a:lnSpc>
                          <a:spcPct val="107000"/>
                        </a:lnSpc>
                        <a:spcBef>
                          <a:spcPts val="0"/>
                        </a:spcBef>
                        <a:spcAft>
                          <a:spcPts val="0"/>
                        </a:spcAft>
                        <a:buNone/>
                      </a:pPr>
                      <a:r>
                        <a:rPr lang="en-GB" sz="1200" u="none" cap="none" strike="noStrike">
                          <a:solidFill>
                            <a:srgbClr val="000000"/>
                          </a:solidFill>
                          <a:latin typeface="Calibri"/>
                          <a:ea typeface="Calibri"/>
                          <a:cs typeface="Calibri"/>
                          <a:sym typeface="Calibri"/>
                        </a:rPr>
                        <a:t>Latin America and the Caribbean</a:t>
                      </a:r>
                      <a:endParaRPr sz="1200" u="none" cap="none" strike="noStrike">
                        <a:latin typeface="Calibri"/>
                        <a:ea typeface="Calibri"/>
                        <a:cs typeface="Calibri"/>
                        <a:sym typeface="Calibri"/>
                      </a:endParaRPr>
                    </a:p>
                  </a:txBody>
                  <a:tcPr marT="0" marB="0" marR="41650" marL="4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lnSpc>
                          <a:spcPct val="107000"/>
                        </a:lnSpc>
                        <a:spcBef>
                          <a:spcPts val="0"/>
                        </a:spcBef>
                        <a:spcAft>
                          <a:spcPts val="0"/>
                        </a:spcAft>
                        <a:buNone/>
                      </a:pPr>
                      <a:r>
                        <a:rPr b="0" lang="en-GB" sz="1100" u="none" cap="none" strike="noStrike">
                          <a:solidFill>
                            <a:srgbClr val="000000"/>
                          </a:solidFill>
                          <a:latin typeface="Calibri"/>
                          <a:ea typeface="Calibri"/>
                          <a:cs typeface="Calibri"/>
                          <a:sym typeface="Calibri"/>
                        </a:rPr>
                        <a:t>Colombia</a:t>
                      </a:r>
                      <a:endParaRPr b="0" sz="1100" u="none" cap="none" strike="noStrike">
                        <a:latin typeface="Calibri"/>
                        <a:ea typeface="Calibri"/>
                        <a:cs typeface="Calibri"/>
                        <a:sym typeface="Calibri"/>
                      </a:endParaRPr>
                    </a:p>
                  </a:txBody>
                  <a:tcPr marT="0" marB="0" marR="41650" marL="416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2020</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lang="en-GB" sz="1100" u="none" cap="none" strike="noStrike">
                          <a:solidFill>
                            <a:srgbClr val="000000"/>
                          </a:solidFill>
                          <a:latin typeface="Calibri"/>
                          <a:ea typeface="Calibri"/>
                          <a:cs typeface="Calibri"/>
                          <a:sym typeface="Calibri"/>
                        </a:rPr>
                        <a:t>2015</a:t>
                      </a:r>
                      <a:endParaRPr sz="1100" u="none" cap="none" strike="noStrike">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2016, 2019</a:t>
                      </a:r>
                      <a:endParaRPr sz="1100" u="none" cap="none" strike="noStrike">
                        <a:solidFill>
                          <a:schemeClr val="dk1"/>
                        </a:solidFill>
                        <a:latin typeface="Calibri"/>
                        <a:ea typeface="Calibri"/>
                        <a:cs typeface="Calibri"/>
                        <a:sym typeface="Calibri"/>
                      </a:endParaRPr>
                    </a:p>
                  </a:txBody>
                  <a:tcPr marT="0" marB="0" marR="41650" marL="416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2015, 2018, 2022</a:t>
                      </a:r>
                      <a:endParaRPr sz="1100" u="none" cap="none" strike="noStrike">
                        <a:solidFill>
                          <a:schemeClr val="dk1"/>
                        </a:solidFill>
                        <a:latin typeface="Calibri"/>
                        <a:ea typeface="Calibri"/>
                        <a:cs typeface="Calibri"/>
                        <a:sym typeface="Calibri"/>
                      </a:endParaRPr>
                    </a:p>
                  </a:txBody>
                  <a:tcPr marT="0" marB="0" marR="41650" marL="416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2019</a:t>
                      </a:r>
                      <a:endParaRPr sz="1100" u="none" cap="none" strike="noStrike">
                        <a:solidFill>
                          <a:schemeClr val="dk1"/>
                        </a:solidFill>
                        <a:latin typeface="Calibri"/>
                        <a:ea typeface="Calibri"/>
                        <a:cs typeface="Calibri"/>
                        <a:sym typeface="Calibri"/>
                      </a:endParaRPr>
                    </a:p>
                  </a:txBody>
                  <a:tcPr marT="0" marB="0" marR="41650" marL="416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Yes</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181025">
                <a:tc vMerge="1"/>
                <a:tc>
                  <a:txBody>
                    <a:bodyPr/>
                    <a:lstStyle/>
                    <a:p>
                      <a:pPr indent="0" lvl="0" marL="0" marR="0" rtl="0" algn="l">
                        <a:lnSpc>
                          <a:spcPct val="107000"/>
                        </a:lnSpc>
                        <a:spcBef>
                          <a:spcPts val="0"/>
                        </a:spcBef>
                        <a:spcAft>
                          <a:spcPts val="0"/>
                        </a:spcAft>
                        <a:buNone/>
                      </a:pPr>
                      <a:r>
                        <a:rPr b="0" lang="en-GB" sz="1100" u="none" cap="none" strike="noStrike">
                          <a:solidFill>
                            <a:srgbClr val="000000"/>
                          </a:solidFill>
                          <a:latin typeface="Calibri"/>
                          <a:ea typeface="Calibri"/>
                          <a:cs typeface="Calibri"/>
                          <a:sym typeface="Calibri"/>
                        </a:rPr>
                        <a:t>Ecuador</a:t>
                      </a:r>
                      <a:endParaRPr b="0" sz="1100" u="none" cap="none" strike="noStrike">
                        <a:latin typeface="Calibri"/>
                        <a:ea typeface="Calibri"/>
                        <a:cs typeface="Calibri"/>
                        <a:sym typeface="Calibri"/>
                      </a:endParaRPr>
                    </a:p>
                  </a:txBody>
                  <a:tcPr marT="0" marB="0" marR="41650" marL="416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2020</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lang="en-GB" sz="1100" u="none" cap="none" strike="noStrike">
                          <a:solidFill>
                            <a:srgbClr val="000000"/>
                          </a:solidFill>
                          <a:latin typeface="Calibri"/>
                          <a:ea typeface="Calibri"/>
                          <a:cs typeface="Calibri"/>
                          <a:sym typeface="Calibri"/>
                        </a:rPr>
                        <a:t>2015</a:t>
                      </a:r>
                      <a:endParaRPr sz="1100" u="none" cap="none" strike="noStrike">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2016</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2016</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2017</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Yes</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181025">
                <a:tc vMerge="1"/>
                <a:tc>
                  <a:txBody>
                    <a:bodyPr/>
                    <a:lstStyle/>
                    <a:p>
                      <a:pPr indent="0" lvl="0" marL="0" marR="0" rtl="0" algn="l">
                        <a:lnSpc>
                          <a:spcPct val="107000"/>
                        </a:lnSpc>
                        <a:spcBef>
                          <a:spcPts val="0"/>
                        </a:spcBef>
                        <a:spcAft>
                          <a:spcPts val="0"/>
                        </a:spcAft>
                        <a:buNone/>
                      </a:pPr>
                      <a:r>
                        <a:rPr b="0" lang="en-GB" sz="1100" u="none" cap="none" strike="noStrike">
                          <a:solidFill>
                            <a:srgbClr val="000000"/>
                          </a:solidFill>
                          <a:latin typeface="Calibri"/>
                          <a:ea typeface="Calibri"/>
                          <a:cs typeface="Calibri"/>
                          <a:sym typeface="Calibri"/>
                        </a:rPr>
                        <a:t>Guatemala</a:t>
                      </a:r>
                      <a:endParaRPr b="0" sz="1100" u="none" cap="none" strike="noStrike">
                        <a:latin typeface="Calibri"/>
                        <a:ea typeface="Calibri"/>
                        <a:cs typeface="Calibri"/>
                        <a:sym typeface="Calibri"/>
                      </a:endParaRPr>
                    </a:p>
                  </a:txBody>
                  <a:tcPr marT="0" marB="0" marR="41650" marL="416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2022</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lang="en-GB" sz="11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n.a.</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n.a.</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n.a.</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partial</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181025">
                <a:tc vMerge="1"/>
                <a:tc>
                  <a:txBody>
                    <a:bodyPr/>
                    <a:lstStyle/>
                    <a:p>
                      <a:pPr indent="0" lvl="0" marL="0" marR="0" rtl="0" algn="l">
                        <a:lnSpc>
                          <a:spcPct val="107000"/>
                        </a:lnSpc>
                        <a:spcBef>
                          <a:spcPts val="0"/>
                        </a:spcBef>
                        <a:spcAft>
                          <a:spcPts val="0"/>
                        </a:spcAft>
                        <a:buNone/>
                      </a:pPr>
                      <a:r>
                        <a:rPr b="0" lang="en-GB" sz="1100" u="none" cap="none" strike="noStrike">
                          <a:solidFill>
                            <a:srgbClr val="000000"/>
                          </a:solidFill>
                          <a:latin typeface="Calibri"/>
                          <a:ea typeface="Calibri"/>
                          <a:cs typeface="Calibri"/>
                          <a:sym typeface="Calibri"/>
                        </a:rPr>
                        <a:t>Mexico</a:t>
                      </a:r>
                      <a:endParaRPr b="0" sz="1100" u="none" cap="none" strike="noStrike">
                        <a:latin typeface="Calibri"/>
                        <a:ea typeface="Calibri"/>
                        <a:cs typeface="Calibri"/>
                        <a:sym typeface="Calibri"/>
                      </a:endParaRPr>
                    </a:p>
                  </a:txBody>
                  <a:tcPr marT="0" marB="0" marR="41650" marL="416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2020</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lang="en-GB" sz="1100" u="none" cap="none" strike="noStrike">
                          <a:solidFill>
                            <a:srgbClr val="000000"/>
                          </a:solidFill>
                          <a:latin typeface="Calibri"/>
                          <a:ea typeface="Calibri"/>
                          <a:cs typeface="Calibri"/>
                          <a:sym typeface="Calibri"/>
                        </a:rPr>
                        <a:t>2015</a:t>
                      </a:r>
                      <a:endParaRPr sz="1100" u="none" cap="none" strike="noStrike">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n.a.</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2015, 2019</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2019</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Yes</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212500">
                <a:tc vMerge="1"/>
                <a:tc>
                  <a:txBody>
                    <a:bodyPr/>
                    <a:lstStyle/>
                    <a:p>
                      <a:pPr indent="0" lvl="0" marL="0" marR="0" rtl="0" algn="l">
                        <a:lnSpc>
                          <a:spcPct val="107000"/>
                        </a:lnSpc>
                        <a:spcBef>
                          <a:spcPts val="0"/>
                        </a:spcBef>
                        <a:spcAft>
                          <a:spcPts val="0"/>
                        </a:spcAft>
                        <a:buNone/>
                      </a:pPr>
                      <a:r>
                        <a:rPr b="0" lang="en-GB" sz="1100" u="none" cap="none" strike="noStrike">
                          <a:solidFill>
                            <a:srgbClr val="000000"/>
                          </a:solidFill>
                          <a:latin typeface="Calibri"/>
                          <a:ea typeface="Calibri"/>
                          <a:cs typeface="Calibri"/>
                          <a:sym typeface="Calibri"/>
                        </a:rPr>
                        <a:t>Paraguay</a:t>
                      </a:r>
                      <a:endParaRPr b="0" sz="1100" u="none" cap="none" strike="noStrike">
                        <a:latin typeface="Calibri"/>
                        <a:ea typeface="Calibri"/>
                        <a:cs typeface="Calibri"/>
                        <a:sym typeface="Calibri"/>
                      </a:endParaRPr>
                    </a:p>
                  </a:txBody>
                  <a:tcPr marT="0" marB="0" marR="41650" marL="416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2022</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lang="en-GB" sz="1100" u="none" cap="none" strike="noStrike">
                          <a:solidFill>
                            <a:srgbClr val="000000"/>
                          </a:solidFill>
                          <a:latin typeface="Calibri"/>
                          <a:ea typeface="Calibri"/>
                          <a:cs typeface="Calibri"/>
                          <a:sym typeface="Calibri"/>
                        </a:rPr>
                        <a:t>2016</a:t>
                      </a:r>
                      <a:endParaRPr sz="1100" u="none" cap="none" strike="noStrike">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2019</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2015, 2018, 2021</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n.a.</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Yes</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233300">
                <a:tc vMerge="1"/>
                <a:tc>
                  <a:txBody>
                    <a:bodyPr/>
                    <a:lstStyle/>
                    <a:p>
                      <a:pPr indent="0" lvl="0" marL="0" marR="0" rtl="0" algn="l">
                        <a:lnSpc>
                          <a:spcPct val="107000"/>
                        </a:lnSpc>
                        <a:spcBef>
                          <a:spcPts val="0"/>
                        </a:spcBef>
                        <a:spcAft>
                          <a:spcPts val="0"/>
                        </a:spcAft>
                        <a:buNone/>
                      </a:pPr>
                      <a:r>
                        <a:rPr b="0" lang="en-GB" sz="1100" u="none" cap="none" strike="noStrike">
                          <a:solidFill>
                            <a:srgbClr val="000000"/>
                          </a:solidFill>
                          <a:latin typeface="Calibri"/>
                          <a:ea typeface="Calibri"/>
                          <a:cs typeface="Calibri"/>
                          <a:sym typeface="Calibri"/>
                        </a:rPr>
                        <a:t>Peru</a:t>
                      </a:r>
                      <a:endParaRPr b="0" sz="1100" u="none" cap="none" strike="noStrike">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2021</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None/>
                      </a:pPr>
                      <a:r>
                        <a:rPr lang="en-GB" sz="1100" u="none" cap="none" strike="noStrike">
                          <a:solidFill>
                            <a:srgbClr val="000000"/>
                          </a:solidFill>
                          <a:latin typeface="Calibri"/>
                          <a:ea typeface="Calibri"/>
                          <a:cs typeface="Calibri"/>
                          <a:sym typeface="Calibri"/>
                        </a:rPr>
                        <a:t>2016</a:t>
                      </a:r>
                      <a:endParaRPr sz="1100" u="none" cap="none" strike="noStrike">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n.a.</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2014, 2019</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2019</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None/>
                      </a:pPr>
                      <a:r>
                        <a:rPr lang="en-GB" sz="1100" u="none" cap="none" strike="noStrike">
                          <a:solidFill>
                            <a:schemeClr val="dk1"/>
                          </a:solidFill>
                          <a:latin typeface="Calibri"/>
                          <a:ea typeface="Calibri"/>
                          <a:cs typeface="Calibri"/>
                          <a:sym typeface="Calibri"/>
                        </a:rPr>
                        <a:t>Yes</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bl>
          </a:graphicData>
        </a:graphic>
      </p:graphicFrame>
      <p:pic>
        <p:nvPicPr>
          <p:cNvPr descr="Data Portals | SDG Help Desk" id="1102" name="Google Shape;1102;g12046483306_12_233"/>
          <p:cNvPicPr preferRelativeResize="0"/>
          <p:nvPr/>
        </p:nvPicPr>
        <p:blipFill rotWithShape="1">
          <a:blip r:embed="rId6">
            <a:alphaModFix/>
          </a:blip>
          <a:srcRect b="8289" l="0" r="0" t="10485"/>
          <a:stretch/>
        </p:blipFill>
        <p:spPr>
          <a:xfrm>
            <a:off x="4709525" y="1721525"/>
            <a:ext cx="666325" cy="402675"/>
          </a:xfrm>
          <a:prstGeom prst="rect">
            <a:avLst/>
          </a:prstGeom>
          <a:noFill/>
          <a:ln>
            <a:noFill/>
          </a:ln>
        </p:spPr>
      </p:pic>
      <p:sp>
        <p:nvSpPr>
          <p:cNvPr id="1103" name="Google Shape;1103;g12046483306_12_233"/>
          <p:cNvSpPr txBox="1"/>
          <p:nvPr>
            <p:ph idx="1" type="body"/>
          </p:nvPr>
        </p:nvSpPr>
        <p:spPr>
          <a:xfrm>
            <a:off x="4071250" y="3432725"/>
            <a:ext cx="7891800" cy="2560200"/>
          </a:xfrm>
          <a:prstGeom prst="rect">
            <a:avLst/>
          </a:prstGeom>
          <a:noFill/>
          <a:ln>
            <a:noFill/>
          </a:ln>
        </p:spPr>
        <p:txBody>
          <a:bodyPr anchorCtr="0" anchor="t" bIns="45700" lIns="91425" spcFirstLastPara="1" rIns="91425" wrap="square" tIns="45700">
            <a:noAutofit/>
          </a:bodyPr>
          <a:lstStyle/>
          <a:p>
            <a:pPr indent="-444500" lvl="0" marL="648000" rtl="0" algn="l">
              <a:lnSpc>
                <a:spcPct val="100000"/>
              </a:lnSpc>
              <a:spcBef>
                <a:spcPts val="0"/>
              </a:spcBef>
              <a:spcAft>
                <a:spcPts val="0"/>
              </a:spcAft>
              <a:buSzPts val="2600"/>
              <a:buChar char="❖"/>
            </a:pPr>
            <a:r>
              <a:rPr lang="en-GB" sz="1200"/>
              <a:t>National teams to present their NFIs, and the data and methods currently used in reporting and domestic MRV</a:t>
            </a:r>
            <a:endParaRPr sz="2600"/>
          </a:p>
          <a:p>
            <a:pPr indent="-444500" lvl="0" marL="648000" rtl="0" algn="l">
              <a:lnSpc>
                <a:spcPct val="100000"/>
              </a:lnSpc>
              <a:spcBef>
                <a:spcPts val="0"/>
              </a:spcBef>
              <a:spcAft>
                <a:spcPts val="0"/>
              </a:spcAft>
              <a:buSzPts val="2600"/>
              <a:buChar char="❖"/>
            </a:pPr>
            <a:r>
              <a:rPr lang="en-GB" sz="1200"/>
              <a:t>JAXA, ESA, NASA to present: </a:t>
            </a:r>
            <a:endParaRPr sz="2600"/>
          </a:p>
          <a:p>
            <a:pPr indent="-168275" lvl="1" marL="990600" rtl="0" algn="l">
              <a:lnSpc>
                <a:spcPct val="100000"/>
              </a:lnSpc>
              <a:spcBef>
                <a:spcPts val="0"/>
              </a:spcBef>
              <a:spcAft>
                <a:spcPts val="0"/>
              </a:spcAft>
              <a:buSzPts val="2200"/>
              <a:buChar char="▪"/>
            </a:pPr>
            <a:r>
              <a:rPr lang="en-GB" sz="1200"/>
              <a:t>the available datasets and methodologies to measure land use GHG fluxes</a:t>
            </a:r>
            <a:endParaRPr sz="2200"/>
          </a:p>
          <a:p>
            <a:pPr indent="-168275" lvl="1" marL="990600" rtl="0" algn="l">
              <a:lnSpc>
                <a:spcPct val="100000"/>
              </a:lnSpc>
              <a:spcBef>
                <a:spcPts val="0"/>
              </a:spcBef>
              <a:spcAft>
                <a:spcPts val="0"/>
              </a:spcAft>
              <a:buSzPts val="2200"/>
              <a:buChar char="▪"/>
            </a:pPr>
            <a:r>
              <a:rPr lang="en-GB" sz="1200"/>
              <a:t>demonstrations of opportunities for their uptake</a:t>
            </a:r>
            <a:endParaRPr sz="2200"/>
          </a:p>
          <a:p>
            <a:pPr indent="-168275" lvl="1" marL="990600" rtl="0" algn="l">
              <a:lnSpc>
                <a:spcPct val="100000"/>
              </a:lnSpc>
              <a:spcBef>
                <a:spcPts val="0"/>
              </a:spcBef>
              <a:spcAft>
                <a:spcPts val="0"/>
              </a:spcAft>
              <a:buSzPts val="2200"/>
              <a:buChar char="▪"/>
            </a:pPr>
            <a:r>
              <a:rPr lang="en-GB" sz="1200"/>
              <a:t>a clear plan for sharing of NFI data and collaborating in the calibration/validation of products</a:t>
            </a:r>
            <a:endParaRPr sz="2200"/>
          </a:p>
          <a:p>
            <a:pPr indent="-444500" lvl="0" marL="648000" rtl="0" algn="l">
              <a:lnSpc>
                <a:spcPct val="100000"/>
              </a:lnSpc>
              <a:spcBef>
                <a:spcPts val="0"/>
              </a:spcBef>
              <a:spcAft>
                <a:spcPts val="0"/>
              </a:spcAft>
              <a:buSzPts val="2600"/>
              <a:buChar char="❖"/>
            </a:pPr>
            <a:r>
              <a:rPr lang="en-GB" sz="1200"/>
              <a:t>LULUCF experts in IPCC guidance (nominated in the UNFCCC roster by their Governments or contributors to the 2019 refinement of the IPCC guidelines)</a:t>
            </a:r>
            <a:endParaRPr sz="2600"/>
          </a:p>
        </p:txBody>
      </p:sp>
      <p:sp>
        <p:nvSpPr>
          <p:cNvPr id="1104" name="Google Shape;1104;g12046483306_12_233"/>
          <p:cNvSpPr txBox="1"/>
          <p:nvPr/>
        </p:nvSpPr>
        <p:spPr>
          <a:xfrm>
            <a:off x="1687275" y="6134325"/>
            <a:ext cx="91935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800" u="none" cap="none" strike="noStrike">
                <a:solidFill>
                  <a:schemeClr val="accent6"/>
                </a:solidFill>
                <a:latin typeface="Arial"/>
                <a:ea typeface="Arial"/>
                <a:cs typeface="Arial"/>
                <a:sym typeface="Arial"/>
              </a:rPr>
              <a:t>Call for support to CEOS agencies to</a:t>
            </a:r>
            <a:r>
              <a:rPr b="1" lang="en-GB" sz="1800">
                <a:solidFill>
                  <a:schemeClr val="accent6"/>
                </a:solidFill>
              </a:rPr>
              <a:t> </a:t>
            </a:r>
            <a:r>
              <a:rPr b="1" i="0" lang="en-GB" sz="1800" u="none" cap="none" strike="noStrike">
                <a:solidFill>
                  <a:schemeClr val="accent6"/>
                </a:solidFill>
                <a:latin typeface="Arial"/>
                <a:ea typeface="Arial"/>
                <a:cs typeface="Arial"/>
                <a:sym typeface="Arial"/>
              </a:rPr>
              <a:t>contribute their expertise to the workshop</a:t>
            </a:r>
            <a:endParaRPr sz="1500"/>
          </a:p>
        </p:txBody>
      </p:sp>
      <p:pic>
        <p:nvPicPr>
          <p:cNvPr descr="A picture containing text, first-aid kit, clipart&#10;&#10;Description automatically generated" id="1105" name="Google Shape;1105;g12046483306_12_233"/>
          <p:cNvPicPr preferRelativeResize="0"/>
          <p:nvPr/>
        </p:nvPicPr>
        <p:blipFill rotWithShape="1">
          <a:blip r:embed="rId7">
            <a:alphaModFix/>
          </a:blip>
          <a:srcRect b="0" l="0" r="0" t="0"/>
          <a:stretch/>
        </p:blipFill>
        <p:spPr>
          <a:xfrm>
            <a:off x="3337783" y="1952469"/>
            <a:ext cx="568098" cy="56809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g12046483306_12_247"/>
          <p:cNvSpPr txBox="1"/>
          <p:nvPr/>
        </p:nvSpPr>
        <p:spPr>
          <a:xfrm>
            <a:off x="301783" y="1182985"/>
            <a:ext cx="11411247" cy="33039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67" u="none" cap="none" strike="noStrike">
              <a:solidFill>
                <a:srgbClr val="000000"/>
              </a:solidFill>
              <a:latin typeface="Georgia"/>
              <a:ea typeface="Georgia"/>
              <a:cs typeface="Georgia"/>
              <a:sym typeface="Georgia"/>
            </a:endParaRPr>
          </a:p>
          <a:p>
            <a:pPr indent="-342891" lvl="0" marL="342891" marR="0" rtl="0" algn="l">
              <a:lnSpc>
                <a:spcPct val="100000"/>
              </a:lnSpc>
              <a:spcBef>
                <a:spcPts val="1200"/>
              </a:spcBef>
              <a:spcAft>
                <a:spcPts val="0"/>
              </a:spcAft>
              <a:buClr>
                <a:srgbClr val="000000"/>
              </a:buClr>
              <a:buSzPts val="1867"/>
              <a:buFont typeface="Arial"/>
              <a:buAutoNum type="arabicPeriod"/>
            </a:pPr>
            <a:r>
              <a:rPr b="0" i="0" lang="en-GB" sz="1867" u="none" cap="none" strike="noStrike">
                <a:solidFill>
                  <a:srgbClr val="000000"/>
                </a:solidFill>
                <a:latin typeface="Georgia"/>
                <a:ea typeface="Georgia"/>
                <a:cs typeface="Georgia"/>
                <a:sym typeface="Georgia"/>
              </a:rPr>
              <a:t>Request of NFI or ground-based data for calibration and validation of pantropical and global biomass datasets (ABG) – 27 countries – regional workshops</a:t>
            </a:r>
            <a:endParaRPr/>
          </a:p>
          <a:p>
            <a:pPr indent="-342891" lvl="0" marL="342891" marR="0" rtl="0" algn="l">
              <a:lnSpc>
                <a:spcPct val="100000"/>
              </a:lnSpc>
              <a:spcBef>
                <a:spcPts val="1200"/>
              </a:spcBef>
              <a:spcAft>
                <a:spcPts val="0"/>
              </a:spcAft>
              <a:buClr>
                <a:srgbClr val="000000"/>
              </a:buClr>
              <a:buSzPts val="1867"/>
              <a:buFont typeface="Arial"/>
              <a:buAutoNum type="arabicPeriod"/>
            </a:pPr>
            <a:r>
              <a:rPr b="0" i="0" lang="en-GB" sz="1867" u="none" cap="none" strike="noStrike">
                <a:solidFill>
                  <a:srgbClr val="000000"/>
                </a:solidFill>
                <a:latin typeface="Georgia"/>
                <a:ea typeface="Georgia"/>
                <a:cs typeface="Georgia"/>
                <a:sym typeface="Georgia"/>
              </a:rPr>
              <a:t>Include more case studies of Biomass in NASA Biomass Dashboard</a:t>
            </a:r>
            <a:endParaRPr/>
          </a:p>
          <a:p>
            <a:pPr indent="-342891" lvl="0" marL="342891" marR="0" rtl="0" algn="l">
              <a:lnSpc>
                <a:spcPct val="100000"/>
              </a:lnSpc>
              <a:spcBef>
                <a:spcPts val="1200"/>
              </a:spcBef>
              <a:spcAft>
                <a:spcPts val="0"/>
              </a:spcAft>
              <a:buClr>
                <a:srgbClr val="000000"/>
              </a:buClr>
              <a:buSzPts val="1867"/>
              <a:buFont typeface="Arial"/>
              <a:buAutoNum type="arabicPeriod"/>
            </a:pPr>
            <a:r>
              <a:rPr b="0" i="0" lang="en-GB" sz="1867" u="none" cap="none" strike="noStrike">
                <a:solidFill>
                  <a:srgbClr val="000000"/>
                </a:solidFill>
                <a:latin typeface="Georgia"/>
                <a:ea typeface="Georgia"/>
                <a:cs typeface="Georgia"/>
                <a:sym typeface="Georgia"/>
              </a:rPr>
              <a:t>Validation of other CEOS datasets (World Cover, Hilda+ and Copernicus)</a:t>
            </a:r>
            <a:endParaRPr/>
          </a:p>
          <a:p>
            <a:pPr indent="-342891" lvl="0" marL="342891" marR="0" rtl="0" algn="l">
              <a:lnSpc>
                <a:spcPct val="100000"/>
              </a:lnSpc>
              <a:spcBef>
                <a:spcPts val="1200"/>
              </a:spcBef>
              <a:spcAft>
                <a:spcPts val="0"/>
              </a:spcAft>
              <a:buClr>
                <a:srgbClr val="000000"/>
              </a:buClr>
              <a:buSzPts val="1867"/>
              <a:buFont typeface="Arial"/>
              <a:buAutoNum type="arabicPeriod"/>
            </a:pPr>
            <a:r>
              <a:rPr b="0" i="0" lang="en-GB" sz="1867" u="none" cap="none" strike="noStrike">
                <a:solidFill>
                  <a:srgbClr val="000000"/>
                </a:solidFill>
                <a:latin typeface="Georgia"/>
                <a:ea typeface="Georgia"/>
                <a:cs typeface="Georgia"/>
                <a:sym typeface="Georgia"/>
              </a:rPr>
              <a:t>Engagement with other partners (GFOI and FAO)</a:t>
            </a:r>
            <a:endParaRPr/>
          </a:p>
          <a:p>
            <a:pPr indent="-224336" lvl="0" marL="342891" marR="0" rtl="0" algn="l">
              <a:lnSpc>
                <a:spcPct val="100000"/>
              </a:lnSpc>
              <a:spcBef>
                <a:spcPts val="1200"/>
              </a:spcBef>
              <a:spcAft>
                <a:spcPts val="0"/>
              </a:spcAft>
              <a:buClr>
                <a:srgbClr val="000000"/>
              </a:buClr>
              <a:buSzPts val="1867"/>
              <a:buFont typeface="Arial"/>
              <a:buNone/>
            </a:pPr>
            <a:r>
              <a:t/>
            </a:r>
            <a:endParaRPr b="0" i="0" sz="1867" u="none" cap="none" strike="noStrike">
              <a:solidFill>
                <a:srgbClr val="000000"/>
              </a:solidFill>
              <a:latin typeface="Georgia"/>
              <a:ea typeface="Georgia"/>
              <a:cs typeface="Georgia"/>
              <a:sym typeface="Georgia"/>
            </a:endParaRPr>
          </a:p>
          <a:p>
            <a:pPr indent="0" lvl="0" marL="0" marR="0" rtl="0" algn="l">
              <a:lnSpc>
                <a:spcPct val="100000"/>
              </a:lnSpc>
              <a:spcBef>
                <a:spcPts val="120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111" name="Google Shape;1111;g12046483306_12_247"/>
          <p:cNvSpPr txBox="1"/>
          <p:nvPr/>
        </p:nvSpPr>
        <p:spPr>
          <a:xfrm>
            <a:off x="591493" y="246289"/>
            <a:ext cx="6240855" cy="5027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667" u="none" cap="none" strike="noStrike">
                <a:solidFill>
                  <a:schemeClr val="lt1"/>
                </a:solidFill>
                <a:latin typeface="Georgia"/>
                <a:ea typeface="Georgia"/>
                <a:cs typeface="Georgia"/>
                <a:sym typeface="Georgia"/>
              </a:rPr>
              <a:t>In conclusion and moving Ahead….</a:t>
            </a:r>
            <a:endParaRPr/>
          </a:p>
        </p:txBody>
      </p:sp>
      <p:pic>
        <p:nvPicPr>
          <p:cNvPr descr="Text&#10;&#10;Description automatically generated with medium confidence" id="1112" name="Google Shape;1112;g12046483306_12_247"/>
          <p:cNvPicPr preferRelativeResize="0"/>
          <p:nvPr/>
        </p:nvPicPr>
        <p:blipFill rotWithShape="1">
          <a:blip r:embed="rId3">
            <a:alphaModFix/>
          </a:blip>
          <a:srcRect b="0" l="0" r="0" t="0"/>
          <a:stretch/>
        </p:blipFill>
        <p:spPr>
          <a:xfrm>
            <a:off x="6433993" y="-1"/>
            <a:ext cx="2926800" cy="1026061"/>
          </a:xfrm>
          <a:prstGeom prst="rect">
            <a:avLst/>
          </a:prstGeom>
          <a:noFill/>
          <a:ln>
            <a:noFill/>
          </a:ln>
        </p:spPr>
      </p:pic>
      <p:sp>
        <p:nvSpPr>
          <p:cNvPr id="1113" name="Google Shape;1113;g12046483306_12_247"/>
          <p:cNvSpPr txBox="1"/>
          <p:nvPr/>
        </p:nvSpPr>
        <p:spPr>
          <a:xfrm>
            <a:off x="478971" y="4212879"/>
            <a:ext cx="75582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400" u="none" cap="none" strike="noStrike">
                <a:solidFill>
                  <a:srgbClr val="0070C0"/>
                </a:solidFill>
                <a:latin typeface="Arial"/>
                <a:ea typeface="Arial"/>
                <a:cs typeface="Arial"/>
                <a:sym typeface="Arial"/>
              </a:rPr>
              <a:t>Thanks!</a:t>
            </a:r>
            <a:endParaRPr/>
          </a:p>
          <a:p>
            <a:pPr indent="0" lvl="0" marL="0" marR="0" rtl="0" algn="l">
              <a:lnSpc>
                <a:spcPct val="100000"/>
              </a:lnSpc>
              <a:spcBef>
                <a:spcPts val="0"/>
              </a:spcBef>
              <a:spcAft>
                <a:spcPts val="0"/>
              </a:spcAft>
              <a:buNone/>
            </a:pPr>
            <a:r>
              <a:t/>
            </a:r>
            <a:endParaRPr b="0" i="0" sz="24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None/>
            </a:pPr>
            <a:r>
              <a:rPr b="0" i="0" lang="en-GB" sz="2400" u="none" cap="none" strike="noStrike">
                <a:solidFill>
                  <a:srgbClr val="0070C0"/>
                </a:solidFill>
                <a:latin typeface="Arial"/>
                <a:ea typeface="Arial"/>
                <a:cs typeface="Arial"/>
                <a:sym typeface="Arial"/>
              </a:rPr>
              <a:t>Sylvia Wilson			           Joana Melo</a:t>
            </a:r>
            <a:endParaRPr/>
          </a:p>
          <a:p>
            <a:pPr indent="0" lvl="0" marL="0" marR="0" rtl="0" algn="l">
              <a:lnSpc>
                <a:spcPct val="100000"/>
              </a:lnSpc>
              <a:spcBef>
                <a:spcPts val="0"/>
              </a:spcBef>
              <a:spcAft>
                <a:spcPts val="0"/>
              </a:spcAft>
              <a:buNone/>
            </a:pPr>
            <a:r>
              <a:rPr b="0" i="0" lang="en-GB" sz="2400" u="sng" cap="none" strike="noStrike">
                <a:solidFill>
                  <a:schemeClr val="hlink"/>
                </a:solidFill>
                <a:latin typeface="Arial"/>
                <a:ea typeface="Arial"/>
                <a:cs typeface="Arial"/>
                <a:sym typeface="Arial"/>
                <a:hlinkClick r:id="rId4"/>
              </a:rPr>
              <a:t>snwilson@usgs.gov</a:t>
            </a:r>
            <a:r>
              <a:rPr b="0" i="0" lang="en-GB" sz="2400" u="none" cap="none" strike="noStrike">
                <a:solidFill>
                  <a:srgbClr val="0070C0"/>
                </a:solidFill>
                <a:latin typeface="Arial"/>
                <a:ea typeface="Arial"/>
                <a:cs typeface="Arial"/>
                <a:sym typeface="Arial"/>
              </a:rPr>
              <a:t>            </a:t>
            </a:r>
            <a:r>
              <a:rPr b="0" i="0" lang="en-GB" sz="2400" u="sng" cap="none" strike="noStrike">
                <a:solidFill>
                  <a:schemeClr val="hlink"/>
                </a:solidFill>
                <a:latin typeface="Arial"/>
                <a:ea typeface="Arial"/>
                <a:cs typeface="Arial"/>
                <a:sym typeface="Arial"/>
                <a:hlinkClick r:id="rId5"/>
              </a:rPr>
              <a:t>joana.lx.bm@gmail.com</a:t>
            </a:r>
            <a:endParaRPr b="0" i="0" sz="24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0070C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g11729ed568e_0_34"/>
          <p:cNvSpPr txBox="1"/>
          <p:nvPr>
            <p:ph type="title"/>
          </p:nvPr>
        </p:nvSpPr>
        <p:spPr>
          <a:xfrm>
            <a:off x="176051" y="175950"/>
            <a:ext cx="80715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CEOS Strategy for the Global Stocktake</a:t>
            </a:r>
            <a:endParaRPr sz="5400"/>
          </a:p>
          <a:p>
            <a:pPr indent="0" lvl="0" marL="0" rtl="0" algn="l">
              <a:lnSpc>
                <a:spcPct val="90000"/>
              </a:lnSpc>
              <a:spcBef>
                <a:spcPts val="0"/>
              </a:spcBef>
              <a:spcAft>
                <a:spcPts val="0"/>
              </a:spcAft>
              <a:buClr>
                <a:schemeClr val="lt1"/>
              </a:buClr>
              <a:buSzPts val="8000"/>
              <a:buFont typeface="Arial"/>
              <a:buNone/>
            </a:pPr>
            <a:r>
              <a:t/>
            </a:r>
            <a:endParaRPr sz="5400"/>
          </a:p>
          <a:p>
            <a:pPr indent="0" lvl="0" marL="0" rtl="0" algn="l">
              <a:lnSpc>
                <a:spcPct val="90000"/>
              </a:lnSpc>
              <a:spcBef>
                <a:spcPts val="0"/>
              </a:spcBef>
              <a:spcAft>
                <a:spcPts val="0"/>
              </a:spcAft>
              <a:buClr>
                <a:schemeClr val="lt1"/>
              </a:buClr>
              <a:buSzPts val="8000"/>
              <a:buFont typeface="Arial"/>
              <a:buNone/>
            </a:pPr>
            <a:r>
              <a:t/>
            </a:r>
            <a:endParaRPr sz="5400"/>
          </a:p>
        </p:txBody>
      </p:sp>
      <p:sp>
        <p:nvSpPr>
          <p:cNvPr id="1119" name="Google Shape;1119;g11729ed568e_0_34"/>
          <p:cNvSpPr/>
          <p:nvPr/>
        </p:nvSpPr>
        <p:spPr>
          <a:xfrm>
            <a:off x="7256425" y="3278950"/>
            <a:ext cx="4833000" cy="38697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None/>
            </a:pPr>
            <a:r>
              <a:t/>
            </a:r>
            <a:endParaRPr/>
          </a:p>
          <a:p>
            <a:pPr indent="0" lvl="0" marL="0" marR="0" rtl="0" algn="r">
              <a:lnSpc>
                <a:spcPct val="150000"/>
              </a:lnSpc>
              <a:spcBef>
                <a:spcPts val="0"/>
              </a:spcBef>
              <a:spcAft>
                <a:spcPts val="0"/>
              </a:spcAft>
              <a:buNone/>
            </a:pPr>
            <a:r>
              <a:rPr b="1" lang="en-GB" sz="2200">
                <a:solidFill>
                  <a:srgbClr val="6AA84F"/>
                </a:solidFill>
              </a:rPr>
              <a:t>Stephen Briggs</a:t>
            </a:r>
            <a:endParaRPr b="1" sz="2200">
              <a:solidFill>
                <a:srgbClr val="6AA84F"/>
              </a:solidFill>
            </a:endParaRPr>
          </a:p>
          <a:p>
            <a:pPr indent="0" lvl="0" marL="0" marR="0" rtl="0" algn="r">
              <a:lnSpc>
                <a:spcPct val="150000"/>
              </a:lnSpc>
              <a:spcBef>
                <a:spcPts val="0"/>
              </a:spcBef>
              <a:spcAft>
                <a:spcPts val="0"/>
              </a:spcAft>
              <a:buNone/>
            </a:pPr>
            <a:r>
              <a:rPr b="1" lang="en-GB" sz="2200">
                <a:solidFill>
                  <a:srgbClr val="6AA84F"/>
                </a:solidFill>
              </a:rPr>
              <a:t>ESA SIT Chair Team</a:t>
            </a:r>
            <a:endParaRPr b="1" sz="2200">
              <a:solidFill>
                <a:srgbClr val="6AA84F"/>
              </a:solidFill>
            </a:endParaRPr>
          </a:p>
          <a:p>
            <a:pPr indent="0" lvl="0" marL="0" marR="0" rtl="0" algn="r">
              <a:lnSpc>
                <a:spcPct val="150000"/>
              </a:lnSpc>
              <a:spcBef>
                <a:spcPts val="0"/>
              </a:spcBef>
              <a:spcAft>
                <a:spcPts val="0"/>
              </a:spcAft>
              <a:buNone/>
            </a:pPr>
            <a:r>
              <a:rPr b="1" lang="en-GB" sz="2200">
                <a:solidFill>
                  <a:schemeClr val="accent1"/>
                </a:solidFill>
              </a:rPr>
              <a:t>Agenda item 2.6</a:t>
            </a:r>
            <a:endParaRPr/>
          </a:p>
          <a:p>
            <a:pPr indent="0" lvl="0" marL="0" marR="0" rtl="0" algn="r">
              <a:lnSpc>
                <a:spcPct val="150000"/>
              </a:lnSpc>
              <a:spcBef>
                <a:spcPts val="0"/>
              </a:spcBef>
              <a:spcAft>
                <a:spcPts val="0"/>
              </a:spcAft>
              <a:buNone/>
            </a:pPr>
            <a:r>
              <a:rPr b="1" lang="en-GB" sz="2200">
                <a:solidFill>
                  <a:schemeClr val="accent1"/>
                </a:solidFill>
              </a:rPr>
              <a:t>CEOS SIT-37</a:t>
            </a:r>
            <a:r>
              <a:rPr b="1" i="0" lang="en-GB" sz="2200" u="none" cap="none" strike="noStrike">
                <a:solidFill>
                  <a:schemeClr val="accent1"/>
                </a:solidFill>
                <a:latin typeface="Arial"/>
                <a:ea typeface="Arial"/>
                <a:cs typeface="Arial"/>
                <a:sym typeface="Arial"/>
              </a:rPr>
              <a:t> </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None/>
            </a:pPr>
            <a:r>
              <a:rPr b="1" i="0" lang="en-GB" sz="2200" u="none" cap="none" strike="noStrike">
                <a:solidFill>
                  <a:schemeClr val="accent1"/>
                </a:solidFill>
                <a:latin typeface="Arial"/>
                <a:ea typeface="Arial"/>
                <a:cs typeface="Arial"/>
                <a:sym typeface="Arial"/>
              </a:rPr>
              <a:t>Virtual Meeting</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None/>
            </a:pPr>
            <a:r>
              <a:rPr b="1" lang="en-GB" sz="2200">
                <a:solidFill>
                  <a:schemeClr val="accent1"/>
                </a:solidFill>
              </a:rPr>
              <a:t>29-31 March</a:t>
            </a:r>
            <a:r>
              <a:rPr b="1" i="0" lang="en-GB" sz="2200" u="none" cap="none" strike="noStrike">
                <a:solidFill>
                  <a:schemeClr val="accent1"/>
                </a:solidFill>
                <a:latin typeface="Arial"/>
                <a:ea typeface="Arial"/>
                <a:cs typeface="Arial"/>
                <a:sym typeface="Arial"/>
              </a:rPr>
              <a:t> 202</a:t>
            </a:r>
            <a:r>
              <a:rPr b="1" lang="en-GB" sz="2200">
                <a:solidFill>
                  <a:schemeClr val="accent1"/>
                </a:solidFill>
              </a:rPr>
              <a:t>2</a:t>
            </a:r>
            <a:endParaRPr b="1" i="0" sz="2200" u="none" cap="none" strike="noStrike">
              <a:solidFill>
                <a:schemeClr val="accent1"/>
              </a:solidFill>
              <a:latin typeface="Arial"/>
              <a:ea typeface="Arial"/>
              <a:cs typeface="Arial"/>
              <a:sym typeface="Arial"/>
            </a:endParaRPr>
          </a:p>
        </p:txBody>
      </p:sp>
      <p:grpSp>
        <p:nvGrpSpPr>
          <p:cNvPr id="1120" name="Google Shape;1120;g11729ed568e_0_34"/>
          <p:cNvGrpSpPr/>
          <p:nvPr/>
        </p:nvGrpSpPr>
        <p:grpSpPr>
          <a:xfrm>
            <a:off x="5208250" y="2040850"/>
            <a:ext cx="6425375" cy="1238100"/>
            <a:chOff x="6548500" y="1144075"/>
            <a:chExt cx="6425375" cy="1238100"/>
          </a:xfrm>
        </p:grpSpPr>
        <p:sp>
          <p:nvSpPr>
            <p:cNvPr id="1121" name="Google Shape;1121;g11729ed568e_0_34"/>
            <p:cNvSpPr/>
            <p:nvPr/>
          </p:nvSpPr>
          <p:spPr>
            <a:xfrm>
              <a:off x="6548500" y="1144075"/>
              <a:ext cx="1203900" cy="1238100"/>
            </a:xfrm>
            <a:prstGeom prst="star6">
              <a:avLst>
                <a:gd fmla="val 28868" name="adj"/>
                <a:gd fmla="val 115470" name="hf"/>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g11729ed568e_0_34"/>
            <p:cNvSpPr txBox="1"/>
            <p:nvPr/>
          </p:nvSpPr>
          <p:spPr>
            <a:xfrm>
              <a:off x="6748275" y="1563025"/>
              <a:ext cx="622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10 Mins</a:t>
              </a:r>
              <a:endParaRPr b="1"/>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g11f1ced136f_2_52"/>
          <p:cNvSpPr txBox="1"/>
          <p:nvPr>
            <p:ph idx="1" type="body"/>
          </p:nvPr>
        </p:nvSpPr>
        <p:spPr>
          <a:xfrm>
            <a:off x="301875" y="1097550"/>
            <a:ext cx="11269500" cy="4662900"/>
          </a:xfrm>
          <a:prstGeom prst="rect">
            <a:avLst/>
          </a:prstGeom>
          <a:noFill/>
          <a:ln>
            <a:noFill/>
          </a:ln>
        </p:spPr>
        <p:txBody>
          <a:bodyPr anchorCtr="0" anchor="t" bIns="45700" lIns="91425" spcFirstLastPara="1" rIns="91425" wrap="square" tIns="45700">
            <a:noAutofit/>
          </a:bodyPr>
          <a:lstStyle/>
          <a:p>
            <a:pPr indent="-336550" lvl="0" marL="520700" rtl="0" algn="l">
              <a:lnSpc>
                <a:spcPct val="90000"/>
              </a:lnSpc>
              <a:spcBef>
                <a:spcPts val="0"/>
              </a:spcBef>
              <a:spcAft>
                <a:spcPts val="0"/>
              </a:spcAft>
              <a:buSzPts val="2700"/>
              <a:buChar char="❖"/>
            </a:pPr>
            <a:r>
              <a:rPr lang="en-GB" sz="2300"/>
              <a:t>GST Strategy Document V3.1 approved at CEOS Plenary Nov 2021</a:t>
            </a:r>
            <a:endParaRPr sz="2700"/>
          </a:p>
          <a:p>
            <a:pPr indent="-165100" lvl="0" marL="520700" rtl="0" algn="l">
              <a:lnSpc>
                <a:spcPct val="90000"/>
              </a:lnSpc>
              <a:spcBef>
                <a:spcPts val="0"/>
              </a:spcBef>
              <a:spcAft>
                <a:spcPts val="0"/>
              </a:spcAft>
              <a:buSzPts val="2800"/>
              <a:buNone/>
            </a:pPr>
            <a:r>
              <a:t/>
            </a:r>
            <a:endParaRPr sz="2300"/>
          </a:p>
          <a:p>
            <a:pPr indent="-336550" lvl="0" marL="520700" rtl="0" algn="l">
              <a:lnSpc>
                <a:spcPct val="90000"/>
              </a:lnSpc>
              <a:spcBef>
                <a:spcPts val="0"/>
              </a:spcBef>
              <a:spcAft>
                <a:spcPts val="0"/>
              </a:spcAft>
              <a:buSzPts val="2700"/>
              <a:buChar char="❖"/>
            </a:pPr>
            <a:r>
              <a:rPr lang="en-GB" sz="2300"/>
              <a:t>Document contains 9 Recommendations for specific actions on CEOS Agencies and CEOS bodies to support the GST</a:t>
            </a:r>
            <a:endParaRPr sz="2700"/>
          </a:p>
          <a:p>
            <a:pPr indent="-165100" lvl="0" marL="520700" rtl="0" algn="l">
              <a:lnSpc>
                <a:spcPct val="90000"/>
              </a:lnSpc>
              <a:spcBef>
                <a:spcPts val="0"/>
              </a:spcBef>
              <a:spcAft>
                <a:spcPts val="0"/>
              </a:spcAft>
              <a:buSzPts val="2800"/>
              <a:buNone/>
            </a:pPr>
            <a:r>
              <a:t/>
            </a:r>
            <a:endParaRPr sz="2300"/>
          </a:p>
          <a:p>
            <a:pPr indent="-336550" lvl="0" marL="520700" rtl="0" algn="l">
              <a:lnSpc>
                <a:spcPct val="90000"/>
              </a:lnSpc>
              <a:spcBef>
                <a:spcPts val="0"/>
              </a:spcBef>
              <a:spcAft>
                <a:spcPts val="0"/>
              </a:spcAft>
              <a:buSzPts val="2700"/>
              <a:buChar char="❖"/>
            </a:pPr>
            <a:r>
              <a:rPr lang="en-GB" sz="2300"/>
              <a:t>Actions derived from the recommendations are included in the overall CEOS Work Plan and are complementary to those already carried out by CEOS bodies in support of the GST. The recommendations are additions/augmentations to ongoing work.</a:t>
            </a:r>
            <a:endParaRPr sz="2700"/>
          </a:p>
          <a:p>
            <a:pPr indent="-165100" lvl="0" marL="520700" rtl="0" algn="l">
              <a:lnSpc>
                <a:spcPct val="90000"/>
              </a:lnSpc>
              <a:spcBef>
                <a:spcPts val="0"/>
              </a:spcBef>
              <a:spcAft>
                <a:spcPts val="0"/>
              </a:spcAft>
              <a:buSzPts val="2800"/>
              <a:buNone/>
            </a:pPr>
            <a:r>
              <a:t/>
            </a:r>
            <a:endParaRPr sz="2300"/>
          </a:p>
          <a:p>
            <a:pPr indent="-336550" lvl="0" marL="520700" rtl="0" algn="l">
              <a:lnSpc>
                <a:spcPct val="90000"/>
              </a:lnSpc>
              <a:spcBef>
                <a:spcPts val="0"/>
              </a:spcBef>
              <a:spcAft>
                <a:spcPts val="0"/>
              </a:spcAft>
              <a:buSzPts val="2700"/>
              <a:buChar char="❖"/>
            </a:pPr>
            <a:r>
              <a:rPr lang="en-GB" sz="2300"/>
              <a:t>In other areas there had been less explicitly identified action undertaken to date, although ongoing work can contribute significantly in areas such as adaptation.</a:t>
            </a:r>
            <a:endParaRPr sz="2700"/>
          </a:p>
          <a:p>
            <a:pPr indent="-165100" lvl="0" marL="520700" rtl="0" algn="l">
              <a:lnSpc>
                <a:spcPct val="90000"/>
              </a:lnSpc>
              <a:spcBef>
                <a:spcPts val="0"/>
              </a:spcBef>
              <a:spcAft>
                <a:spcPts val="0"/>
              </a:spcAft>
              <a:buSzPts val="2800"/>
              <a:buNone/>
            </a:pPr>
            <a:r>
              <a:t/>
            </a:r>
            <a:endParaRPr sz="2300"/>
          </a:p>
          <a:p>
            <a:pPr indent="-336550" lvl="0" marL="520700" rtl="0" algn="l">
              <a:lnSpc>
                <a:spcPct val="90000"/>
              </a:lnSpc>
              <a:spcBef>
                <a:spcPts val="0"/>
              </a:spcBef>
              <a:spcAft>
                <a:spcPts val="0"/>
              </a:spcAft>
              <a:buSzPts val="2700"/>
              <a:buChar char="❖"/>
            </a:pPr>
            <a:r>
              <a:rPr lang="en-GB" sz="2300"/>
              <a:t>Many different elements of CEOS (WGs, VCs and others) contribute under SIT Chair leadership</a:t>
            </a:r>
            <a:endParaRPr sz="2300"/>
          </a:p>
          <a:p>
            <a:pPr indent="-165100" lvl="0" marL="520700" rtl="0" algn="l">
              <a:lnSpc>
                <a:spcPct val="90000"/>
              </a:lnSpc>
              <a:spcBef>
                <a:spcPts val="0"/>
              </a:spcBef>
              <a:spcAft>
                <a:spcPts val="0"/>
              </a:spcAft>
              <a:buSzPts val="2800"/>
              <a:buNone/>
            </a:pPr>
            <a:r>
              <a:t/>
            </a:r>
            <a:endParaRPr sz="1900"/>
          </a:p>
        </p:txBody>
      </p:sp>
      <p:sp>
        <p:nvSpPr>
          <p:cNvPr id="1128" name="Google Shape;1128;g11f1ced136f_2_52"/>
          <p:cNvSpPr txBox="1"/>
          <p:nvPr>
            <p:ph type="title"/>
          </p:nvPr>
        </p:nvSpPr>
        <p:spPr>
          <a:xfrm>
            <a:off x="167039" y="108373"/>
            <a:ext cx="9571546" cy="8645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GST Status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sp>
        <p:nvSpPr>
          <p:cNvPr id="1133" name="Google Shape;1133;g11f1ced136f_2_58"/>
          <p:cNvSpPr txBox="1"/>
          <p:nvPr>
            <p:ph idx="1" type="body"/>
          </p:nvPr>
        </p:nvSpPr>
        <p:spPr>
          <a:xfrm>
            <a:off x="167058" y="1097546"/>
            <a:ext cx="11495400" cy="4662900"/>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chemeClr val="dk1"/>
              </a:buClr>
              <a:buSzPts val="2800"/>
              <a:buFont typeface="Noto Sans Symbols"/>
              <a:buNone/>
            </a:pPr>
            <a:r>
              <a:rPr lang="en-GB" sz="2300" u="sng"/>
              <a:t>GST Recommendations 1,2: </a:t>
            </a:r>
            <a:r>
              <a:rPr lang="en-GB" sz="2300"/>
              <a:t>Update WG Climate GHG Task Force Report Annex C: Contributions to updates (already have, or will) include those from:</a:t>
            </a:r>
            <a:endParaRPr sz="2700"/>
          </a:p>
          <a:p>
            <a:pPr indent="-50800" lvl="0" marL="228600" rtl="0" algn="l">
              <a:lnSpc>
                <a:spcPct val="90000"/>
              </a:lnSpc>
              <a:spcBef>
                <a:spcPts val="0"/>
              </a:spcBef>
              <a:spcAft>
                <a:spcPts val="0"/>
              </a:spcAft>
              <a:buClr>
                <a:schemeClr val="dk1"/>
              </a:buClr>
              <a:buSzPts val="2800"/>
              <a:buFont typeface="Noto Sans Symbols"/>
              <a:buNone/>
            </a:pPr>
            <a:r>
              <a:t/>
            </a:r>
            <a:endParaRPr sz="2300"/>
          </a:p>
          <a:p>
            <a:pPr indent="-450850" lvl="0" marL="635000" rtl="0" algn="l">
              <a:lnSpc>
                <a:spcPct val="90000"/>
              </a:lnSpc>
              <a:spcBef>
                <a:spcPts val="0"/>
              </a:spcBef>
              <a:spcAft>
                <a:spcPts val="0"/>
              </a:spcAft>
              <a:buSzPts val="2700"/>
              <a:buChar char="❖"/>
            </a:pPr>
            <a:r>
              <a:rPr lang="en-GB" sz="1900"/>
              <a:t>WGClimate Workshop on Gap Analysis 18-20 May 2022</a:t>
            </a:r>
            <a:endParaRPr sz="2700"/>
          </a:p>
          <a:p>
            <a:pPr indent="-279400" lvl="0" marL="635000" rtl="0" algn="l">
              <a:lnSpc>
                <a:spcPct val="90000"/>
              </a:lnSpc>
              <a:spcBef>
                <a:spcPts val="0"/>
              </a:spcBef>
              <a:spcAft>
                <a:spcPts val="0"/>
              </a:spcAft>
              <a:buSzPts val="2800"/>
              <a:buNone/>
            </a:pPr>
            <a:r>
              <a:t/>
            </a:r>
            <a:endParaRPr sz="1900"/>
          </a:p>
          <a:p>
            <a:pPr indent="-450850" lvl="0" marL="635000" rtl="0" algn="l">
              <a:lnSpc>
                <a:spcPct val="90000"/>
              </a:lnSpc>
              <a:spcBef>
                <a:spcPts val="0"/>
              </a:spcBef>
              <a:spcAft>
                <a:spcPts val="0"/>
              </a:spcAft>
              <a:buSzPts val="2700"/>
              <a:buChar char="❖"/>
            </a:pPr>
            <a:r>
              <a:rPr lang="en-GB" sz="1900"/>
              <a:t>AFOLU/GHG Workshop Nov 2021, JRC/virtual</a:t>
            </a:r>
            <a:endParaRPr sz="2700"/>
          </a:p>
          <a:p>
            <a:pPr indent="-279400" lvl="0" marL="635000" rtl="0" algn="l">
              <a:lnSpc>
                <a:spcPct val="90000"/>
              </a:lnSpc>
              <a:spcBef>
                <a:spcPts val="0"/>
              </a:spcBef>
              <a:spcAft>
                <a:spcPts val="0"/>
              </a:spcAft>
              <a:buSzPts val="2800"/>
              <a:buNone/>
            </a:pPr>
            <a:r>
              <a:t/>
            </a:r>
            <a:endParaRPr sz="1900"/>
          </a:p>
          <a:p>
            <a:pPr indent="-450850" lvl="0" marL="635000" rtl="0" algn="l">
              <a:lnSpc>
                <a:spcPct val="90000"/>
              </a:lnSpc>
              <a:spcBef>
                <a:spcPts val="0"/>
              </a:spcBef>
              <a:spcAft>
                <a:spcPts val="0"/>
              </a:spcAft>
              <a:buSzPts val="2700"/>
              <a:buChar char="❖"/>
            </a:pPr>
            <a:r>
              <a:rPr lang="en-GB" sz="1900"/>
              <a:t>Ocean Carbon Workshop Feb 14-18 2022 (virtual) (see later Aquatic Carbon Item 5.2))</a:t>
            </a:r>
            <a:endParaRPr sz="2700"/>
          </a:p>
          <a:p>
            <a:pPr indent="-279400" lvl="0" marL="635000" rtl="0" algn="l">
              <a:lnSpc>
                <a:spcPct val="90000"/>
              </a:lnSpc>
              <a:spcBef>
                <a:spcPts val="0"/>
              </a:spcBef>
              <a:spcAft>
                <a:spcPts val="0"/>
              </a:spcAft>
              <a:buSzPts val="2800"/>
              <a:buNone/>
            </a:pPr>
            <a:r>
              <a:t/>
            </a:r>
            <a:endParaRPr sz="1900"/>
          </a:p>
          <a:p>
            <a:pPr indent="-450850" lvl="0" marL="635000" rtl="0" algn="l">
              <a:lnSpc>
                <a:spcPct val="90000"/>
              </a:lnSpc>
              <a:spcBef>
                <a:spcPts val="0"/>
              </a:spcBef>
              <a:spcAft>
                <a:spcPts val="0"/>
              </a:spcAft>
              <a:buSzPts val="2700"/>
              <a:buChar char="❖"/>
            </a:pPr>
            <a:r>
              <a:rPr lang="en-GB" sz="1900"/>
              <a:t>Carbon from Space IV October 2022, Exeter</a:t>
            </a:r>
            <a:endParaRPr sz="1900"/>
          </a:p>
          <a:p>
            <a:pPr indent="0" lvl="0" marL="457200" rtl="0" algn="l">
              <a:lnSpc>
                <a:spcPct val="90000"/>
              </a:lnSpc>
              <a:spcBef>
                <a:spcPts val="0"/>
              </a:spcBef>
              <a:spcAft>
                <a:spcPts val="0"/>
              </a:spcAft>
              <a:buNone/>
            </a:pPr>
            <a:r>
              <a:t/>
            </a:r>
            <a:endParaRPr sz="1900"/>
          </a:p>
          <a:p>
            <a:pPr indent="-450850" lvl="0" marL="635000" rtl="0" algn="l">
              <a:lnSpc>
                <a:spcPct val="90000"/>
              </a:lnSpc>
              <a:spcBef>
                <a:spcPts val="0"/>
              </a:spcBef>
              <a:spcAft>
                <a:spcPts val="0"/>
              </a:spcAft>
              <a:buSzPts val="2700"/>
              <a:buChar char="❖"/>
            </a:pPr>
            <a:r>
              <a:rPr lang="en-GB" sz="1900"/>
              <a:t>WMO workshop 10-12 May 2022 (tbc, Geneva) on Carbon Monitoring</a:t>
            </a:r>
            <a:endParaRPr sz="2700"/>
          </a:p>
          <a:p>
            <a:pPr indent="-279400" lvl="0" marL="635000" rtl="0" algn="l">
              <a:lnSpc>
                <a:spcPct val="90000"/>
              </a:lnSpc>
              <a:spcBef>
                <a:spcPts val="0"/>
              </a:spcBef>
              <a:spcAft>
                <a:spcPts val="0"/>
              </a:spcAft>
              <a:buSzPts val="2800"/>
              <a:buNone/>
            </a:pPr>
            <a:r>
              <a:t/>
            </a:r>
            <a:endParaRPr sz="1900"/>
          </a:p>
          <a:p>
            <a:pPr indent="-450850" lvl="0" marL="635000" rtl="0" algn="l">
              <a:lnSpc>
                <a:spcPct val="90000"/>
              </a:lnSpc>
              <a:spcBef>
                <a:spcPts val="0"/>
              </a:spcBef>
              <a:spcAft>
                <a:spcPts val="0"/>
              </a:spcAft>
              <a:buSzPts val="2700"/>
              <a:buChar char="❖"/>
            </a:pPr>
            <a:r>
              <a:rPr lang="en-GB" sz="1900"/>
              <a:t>GCOS Science Conference October 2022</a:t>
            </a:r>
            <a:endParaRPr sz="2700"/>
          </a:p>
          <a:p>
            <a:pPr indent="-279400" lvl="0" marL="635000" rtl="0" algn="l">
              <a:lnSpc>
                <a:spcPct val="90000"/>
              </a:lnSpc>
              <a:spcBef>
                <a:spcPts val="0"/>
              </a:spcBef>
              <a:spcAft>
                <a:spcPts val="0"/>
              </a:spcAft>
              <a:buSzPts val="2800"/>
              <a:buNone/>
            </a:pPr>
            <a:r>
              <a:t/>
            </a:r>
            <a:endParaRPr sz="1900"/>
          </a:p>
          <a:p>
            <a:pPr indent="-450850" lvl="0" marL="635000" rtl="0" algn="l">
              <a:lnSpc>
                <a:spcPct val="90000"/>
              </a:lnSpc>
              <a:spcBef>
                <a:spcPts val="0"/>
              </a:spcBef>
              <a:spcAft>
                <a:spcPts val="0"/>
              </a:spcAft>
              <a:buSzPts val="2700"/>
              <a:buChar char="❖"/>
            </a:pPr>
            <a:r>
              <a:rPr lang="en-GB" sz="1900"/>
              <a:t>Increased involvement from Copernicus CO</a:t>
            </a:r>
            <a:r>
              <a:rPr baseline="-25000" lang="en-GB" sz="1900"/>
              <a:t>2</a:t>
            </a:r>
            <a:r>
              <a:rPr lang="en-GB" sz="1900"/>
              <a:t> programme in WGC GHG Task Force</a:t>
            </a:r>
            <a:endParaRPr sz="1900"/>
          </a:p>
        </p:txBody>
      </p:sp>
      <p:sp>
        <p:nvSpPr>
          <p:cNvPr id="1134" name="Google Shape;1134;g11f1ced136f_2_58"/>
          <p:cNvSpPr txBox="1"/>
          <p:nvPr>
            <p:ph type="title"/>
          </p:nvPr>
        </p:nvSpPr>
        <p:spPr>
          <a:xfrm>
            <a:off x="167039" y="108373"/>
            <a:ext cx="9571546" cy="8645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GST Actions - update</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g11f1ced136f_2_63"/>
          <p:cNvSpPr txBox="1"/>
          <p:nvPr>
            <p:ph idx="1" type="body"/>
          </p:nvPr>
        </p:nvSpPr>
        <p:spPr>
          <a:xfrm>
            <a:off x="257200" y="1212125"/>
            <a:ext cx="11828100" cy="4662900"/>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SzPts val="2800"/>
              <a:buNone/>
            </a:pPr>
            <a:r>
              <a:rPr lang="en-GB" sz="2400" u="sng"/>
              <a:t>Recommendation 3</a:t>
            </a:r>
            <a:r>
              <a:rPr b="1" lang="en-GB" sz="2400"/>
              <a:t>:</a:t>
            </a:r>
            <a:r>
              <a:rPr lang="en-GB" sz="2400"/>
              <a:t> Inform the report of CEOS to UNFCCC/RSO discussion on observations to support the implementation of the Paris Agreement and should pro-actively flow into (b) the consultancy process of the UNFCCC / Ad hoc group for the Synthesis Report on Observations for the GST. CEOS should also report on this at the Earth Information Day at COP26. Actions undertaken include:</a:t>
            </a:r>
            <a:endParaRPr/>
          </a:p>
          <a:p>
            <a:pPr indent="-50800" lvl="0" marL="228600" rtl="0" algn="l">
              <a:lnSpc>
                <a:spcPct val="90000"/>
              </a:lnSpc>
              <a:spcBef>
                <a:spcPts val="0"/>
              </a:spcBef>
              <a:spcAft>
                <a:spcPts val="0"/>
              </a:spcAft>
              <a:buSzPts val="2800"/>
              <a:buNone/>
            </a:pPr>
            <a:r>
              <a:t/>
            </a:r>
            <a:endParaRPr i="1" sz="2400"/>
          </a:p>
          <a:p>
            <a:pPr indent="-342900" lvl="0" marL="520700" rtl="0" algn="l">
              <a:lnSpc>
                <a:spcPct val="90000"/>
              </a:lnSpc>
              <a:spcBef>
                <a:spcPts val="0"/>
              </a:spcBef>
              <a:spcAft>
                <a:spcPts val="0"/>
              </a:spcAft>
              <a:buSzPts val="2800"/>
              <a:buFont typeface="Noto Sans Symbols"/>
              <a:buChar char="❖"/>
            </a:pPr>
            <a:r>
              <a:rPr lang="en-GB" sz="2400"/>
              <a:t>Multiple contributions by CEOS agencies to Earth Information Day at COP26, Glasgow</a:t>
            </a:r>
            <a:endParaRPr/>
          </a:p>
          <a:p>
            <a:pPr indent="-165100" lvl="0" marL="520700" rtl="0" algn="l">
              <a:lnSpc>
                <a:spcPct val="90000"/>
              </a:lnSpc>
              <a:spcBef>
                <a:spcPts val="0"/>
              </a:spcBef>
              <a:spcAft>
                <a:spcPts val="0"/>
              </a:spcAft>
              <a:buSzPts val="2800"/>
              <a:buFont typeface="Noto Sans Symbols"/>
              <a:buNone/>
            </a:pPr>
            <a:r>
              <a:t/>
            </a:r>
            <a:endParaRPr sz="2400"/>
          </a:p>
          <a:p>
            <a:pPr indent="-342900" lvl="0" marL="520700" rtl="0" algn="l">
              <a:lnSpc>
                <a:spcPct val="90000"/>
              </a:lnSpc>
              <a:spcBef>
                <a:spcPts val="0"/>
              </a:spcBef>
              <a:spcAft>
                <a:spcPts val="0"/>
              </a:spcAft>
              <a:buSzPts val="2800"/>
              <a:buFont typeface="Noto Sans Symbols"/>
              <a:buChar char="❖"/>
            </a:pPr>
            <a:r>
              <a:rPr lang="en-GB" sz="2400"/>
              <a:t>Representation from WG Climate, GHG Task Force and AFOLU Task Team at RSO discussion at COP</a:t>
            </a:r>
            <a:endParaRPr/>
          </a:p>
          <a:p>
            <a:pPr indent="-165100" lvl="0" marL="520700" rtl="0" algn="l">
              <a:lnSpc>
                <a:spcPct val="90000"/>
              </a:lnSpc>
              <a:spcBef>
                <a:spcPts val="0"/>
              </a:spcBef>
              <a:spcAft>
                <a:spcPts val="0"/>
              </a:spcAft>
              <a:buSzPts val="2800"/>
              <a:buFont typeface="Noto Sans Symbols"/>
              <a:buNone/>
            </a:pPr>
            <a:r>
              <a:t/>
            </a:r>
            <a:endParaRPr sz="2400"/>
          </a:p>
          <a:p>
            <a:pPr indent="-342900" lvl="0" marL="520700" rtl="0" algn="l">
              <a:lnSpc>
                <a:spcPct val="90000"/>
              </a:lnSpc>
              <a:spcBef>
                <a:spcPts val="0"/>
              </a:spcBef>
              <a:spcAft>
                <a:spcPts val="0"/>
              </a:spcAft>
              <a:buSzPts val="2800"/>
              <a:buFont typeface="Noto Sans Symbols"/>
              <a:buChar char="❖"/>
            </a:pPr>
            <a:r>
              <a:rPr lang="en-GB" sz="2400"/>
              <a:t>Major contributions from all these to the Synthesis Report on Systematic Observations for UNFCCC currently in preparation and to be discussed at SBSTA in Bonn, June 2022 </a:t>
            </a:r>
            <a:endParaRPr/>
          </a:p>
          <a:p>
            <a:pPr indent="-165100" lvl="0" marL="520700" rtl="0" algn="l">
              <a:lnSpc>
                <a:spcPct val="90000"/>
              </a:lnSpc>
              <a:spcBef>
                <a:spcPts val="0"/>
              </a:spcBef>
              <a:spcAft>
                <a:spcPts val="0"/>
              </a:spcAft>
              <a:buSzPts val="2800"/>
              <a:buFont typeface="Noto Sans Symbols"/>
              <a:buNone/>
            </a:pPr>
            <a:r>
              <a:t/>
            </a:r>
            <a:endParaRPr sz="2400"/>
          </a:p>
          <a:p>
            <a:pPr indent="-165100" lvl="0" marL="520700" rtl="0" algn="l">
              <a:lnSpc>
                <a:spcPct val="90000"/>
              </a:lnSpc>
              <a:spcBef>
                <a:spcPts val="0"/>
              </a:spcBef>
              <a:spcAft>
                <a:spcPts val="0"/>
              </a:spcAft>
              <a:buSzPts val="2800"/>
              <a:buNone/>
            </a:pPr>
            <a:r>
              <a:t/>
            </a:r>
            <a:endParaRPr i="1" sz="2400" u="sng"/>
          </a:p>
          <a:p>
            <a:pPr indent="-165100" lvl="0" marL="520700" rtl="0" algn="l">
              <a:lnSpc>
                <a:spcPct val="90000"/>
              </a:lnSpc>
              <a:spcBef>
                <a:spcPts val="0"/>
              </a:spcBef>
              <a:spcAft>
                <a:spcPts val="0"/>
              </a:spcAft>
              <a:buSzPts val="2800"/>
              <a:buNone/>
            </a:pPr>
            <a:r>
              <a:t/>
            </a:r>
            <a:endParaRPr sz="2400" u="sng"/>
          </a:p>
        </p:txBody>
      </p:sp>
      <p:sp>
        <p:nvSpPr>
          <p:cNvPr id="1140" name="Google Shape;1140;g11f1ced136f_2_63"/>
          <p:cNvSpPr txBox="1"/>
          <p:nvPr>
            <p:ph type="title"/>
          </p:nvPr>
        </p:nvSpPr>
        <p:spPr>
          <a:xfrm>
            <a:off x="167039" y="108373"/>
            <a:ext cx="9571546" cy="8645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GST Actions - update</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g11f1ced136f_2_68"/>
          <p:cNvSpPr txBox="1"/>
          <p:nvPr>
            <p:ph idx="1" type="body"/>
          </p:nvPr>
        </p:nvSpPr>
        <p:spPr>
          <a:xfrm>
            <a:off x="0" y="1190225"/>
            <a:ext cx="12018300" cy="46629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Clr>
                <a:srgbClr val="000000"/>
              </a:buClr>
              <a:buSzPts val="1400"/>
              <a:buNone/>
            </a:pPr>
            <a:r>
              <a:rPr lang="en-GB" sz="2400" u="sng"/>
              <a:t>Recommendation 4: </a:t>
            </a:r>
            <a:r>
              <a:rPr lang="en-GB" sz="2400"/>
              <a:t>CEOS should consider, in conjunction with modellers, setting up one or more focussed observational campaigns as a major contribution to the understanding of trends in natural GHG emissions and removals in key areas.</a:t>
            </a:r>
            <a:endParaRPr/>
          </a:p>
          <a:p>
            <a:pPr indent="-254000" lvl="0" marL="800100" rtl="0" algn="l">
              <a:lnSpc>
                <a:spcPct val="100000"/>
              </a:lnSpc>
              <a:spcBef>
                <a:spcPts val="0"/>
              </a:spcBef>
              <a:spcAft>
                <a:spcPts val="0"/>
              </a:spcAft>
              <a:buClr>
                <a:srgbClr val="000000"/>
              </a:buClr>
              <a:buSzPts val="1400"/>
              <a:buFont typeface="Noto Sans Symbols"/>
              <a:buNone/>
            </a:pPr>
            <a:r>
              <a:t/>
            </a:r>
            <a:endParaRPr sz="2000"/>
          </a:p>
          <a:p>
            <a:pPr indent="-342900" lvl="0" marL="520700" rtl="0" algn="l">
              <a:lnSpc>
                <a:spcPct val="90000"/>
              </a:lnSpc>
              <a:spcBef>
                <a:spcPts val="0"/>
              </a:spcBef>
              <a:spcAft>
                <a:spcPts val="0"/>
              </a:spcAft>
              <a:buSzPts val="2800"/>
              <a:buChar char="❖"/>
            </a:pPr>
            <a:r>
              <a:rPr lang="en-GB" sz="2000"/>
              <a:t>NASA/ESA conducted AMPAC Campaign aimed at understanding methane emissions from tundra under warming conditions. Included airborne, satellite (TROPOMI) and model data. Training school to be held in Fall 2022.</a:t>
            </a:r>
            <a:endParaRPr/>
          </a:p>
          <a:p>
            <a:pPr indent="-165100" lvl="0" marL="520700" rtl="0" algn="l">
              <a:lnSpc>
                <a:spcPct val="90000"/>
              </a:lnSpc>
              <a:spcBef>
                <a:spcPts val="0"/>
              </a:spcBef>
              <a:spcAft>
                <a:spcPts val="0"/>
              </a:spcAft>
              <a:buSzPts val="2800"/>
              <a:buNone/>
            </a:pPr>
            <a:r>
              <a:t/>
            </a:r>
            <a:endParaRPr i="1" sz="2000" u="sng"/>
          </a:p>
          <a:p>
            <a:pPr indent="-342900" lvl="0" marL="520700" rtl="0" algn="l">
              <a:lnSpc>
                <a:spcPct val="90000"/>
              </a:lnSpc>
              <a:spcBef>
                <a:spcPts val="0"/>
              </a:spcBef>
              <a:spcAft>
                <a:spcPts val="0"/>
              </a:spcAft>
              <a:buSzPts val="2800"/>
              <a:buChar char="❖"/>
            </a:pPr>
            <a:r>
              <a:rPr lang="en-GB" sz="2000"/>
              <a:t>Further work being proposed in this area, with new AOs emerging</a:t>
            </a:r>
            <a:endParaRPr/>
          </a:p>
          <a:p>
            <a:pPr indent="-165100" lvl="0" marL="520700" rtl="0" algn="l">
              <a:lnSpc>
                <a:spcPct val="90000"/>
              </a:lnSpc>
              <a:spcBef>
                <a:spcPts val="0"/>
              </a:spcBef>
              <a:spcAft>
                <a:spcPts val="0"/>
              </a:spcAft>
              <a:buSzPts val="2800"/>
              <a:buNone/>
            </a:pPr>
            <a:r>
              <a:t/>
            </a:r>
            <a:endParaRPr sz="2000"/>
          </a:p>
          <a:p>
            <a:pPr indent="-342900" lvl="0" marL="520700" rtl="0" algn="l">
              <a:lnSpc>
                <a:spcPct val="90000"/>
              </a:lnSpc>
              <a:spcBef>
                <a:spcPts val="0"/>
              </a:spcBef>
              <a:spcAft>
                <a:spcPts val="0"/>
              </a:spcAft>
              <a:buSzPts val="2800"/>
              <a:buChar char="❖"/>
            </a:pPr>
            <a:r>
              <a:rPr lang="en-GB" sz="2000"/>
              <a:t>Discussions on possible campaigns with both public sector and private sector in oil and gas extraction locations eg Permian Basin.</a:t>
            </a:r>
            <a:endParaRPr/>
          </a:p>
          <a:p>
            <a:pPr indent="-165100" lvl="0" marL="520700" rtl="0" algn="l">
              <a:lnSpc>
                <a:spcPct val="90000"/>
              </a:lnSpc>
              <a:spcBef>
                <a:spcPts val="0"/>
              </a:spcBef>
              <a:spcAft>
                <a:spcPts val="0"/>
              </a:spcAft>
              <a:buSzPts val="2800"/>
              <a:buNone/>
            </a:pPr>
            <a:r>
              <a:t/>
            </a:r>
            <a:endParaRPr sz="2000"/>
          </a:p>
          <a:p>
            <a:pPr indent="-342900" lvl="0" marL="520700" rtl="0" algn="l">
              <a:lnSpc>
                <a:spcPct val="90000"/>
              </a:lnSpc>
              <a:spcBef>
                <a:spcPts val="0"/>
              </a:spcBef>
              <a:spcAft>
                <a:spcPts val="0"/>
              </a:spcAft>
              <a:buSzPts val="2800"/>
              <a:buChar char="❖"/>
            </a:pPr>
            <a:r>
              <a:rPr lang="en-GB" sz="2000"/>
              <a:t>Further possibilities for such campaigns in eg Amazon Basin exist and can be considered with science community through e.g. Carbon from Space Workshop, WMO Carbon Workshop</a:t>
            </a:r>
            <a:endParaRPr sz="2000"/>
          </a:p>
          <a:p>
            <a:pPr indent="0" lvl="0" marL="228600" rtl="0" algn="l">
              <a:lnSpc>
                <a:spcPct val="100000"/>
              </a:lnSpc>
              <a:spcBef>
                <a:spcPts val="0"/>
              </a:spcBef>
              <a:spcAft>
                <a:spcPts val="0"/>
              </a:spcAft>
              <a:buClr>
                <a:srgbClr val="000000"/>
              </a:buClr>
              <a:buSzPts val="1400"/>
              <a:buNone/>
            </a:pPr>
            <a:r>
              <a:t/>
            </a:r>
            <a:endParaRPr i="1" sz="3600" u="sng"/>
          </a:p>
        </p:txBody>
      </p:sp>
      <p:sp>
        <p:nvSpPr>
          <p:cNvPr id="1146" name="Google Shape;1146;g11f1ced136f_2_68"/>
          <p:cNvSpPr txBox="1"/>
          <p:nvPr>
            <p:ph type="title"/>
          </p:nvPr>
        </p:nvSpPr>
        <p:spPr>
          <a:xfrm>
            <a:off x="167039" y="108373"/>
            <a:ext cx="9571546" cy="8645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GST Actions - update</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pic>
        <p:nvPicPr>
          <p:cNvPr id="1152" name="Google Shape;1152;g11f1ced136f_2_73"/>
          <p:cNvPicPr preferRelativeResize="0"/>
          <p:nvPr/>
        </p:nvPicPr>
        <p:blipFill rotWithShape="1">
          <a:blip r:embed="rId3">
            <a:alphaModFix/>
          </a:blip>
          <a:srcRect b="0" l="0" r="0" t="0"/>
          <a:stretch/>
        </p:blipFill>
        <p:spPr>
          <a:xfrm>
            <a:off x="133349" y="1105386"/>
            <a:ext cx="11925301" cy="4266501"/>
          </a:xfrm>
          <a:prstGeom prst="rect">
            <a:avLst/>
          </a:prstGeom>
          <a:noFill/>
          <a:ln>
            <a:noFill/>
          </a:ln>
          <a:effectLst>
            <a:outerShdw blurRad="50800" rotWithShape="0" algn="tl" dir="2700000" dist="38100">
              <a:srgbClr val="000000">
                <a:alpha val="40000"/>
              </a:srgbClr>
            </a:outerShdw>
          </a:effectLst>
        </p:spPr>
      </p:pic>
      <p:sp>
        <p:nvSpPr>
          <p:cNvPr id="1153" name="Google Shape;1153;g11f1ced136f_2_73"/>
          <p:cNvSpPr/>
          <p:nvPr/>
        </p:nvSpPr>
        <p:spPr>
          <a:xfrm>
            <a:off x="0" y="5522740"/>
            <a:ext cx="12192000" cy="738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Additional Information on the Arctic Methane and Permafrost Challenge (AMPAC) NASA-ESA collaborative community initiative may be found at:</a:t>
            </a:r>
            <a:endParaRPr/>
          </a:p>
          <a:p>
            <a:pPr indent="0" lvl="0" marL="0" marR="0" rtl="0" algn="ctr">
              <a:lnSpc>
                <a:spcPct val="100000"/>
              </a:lnSpc>
              <a:spcBef>
                <a:spcPts val="0"/>
              </a:spcBef>
              <a:spcAft>
                <a:spcPts val="0"/>
              </a:spcAft>
              <a:buNone/>
            </a:pPr>
            <a:r>
              <a:rPr b="0" i="0" lang="en-GB" sz="1400" u="sng" cap="none" strike="noStrike">
                <a:solidFill>
                  <a:schemeClr val="hlink"/>
                </a:solidFill>
                <a:latin typeface="Arial"/>
                <a:ea typeface="Arial"/>
                <a:cs typeface="Arial"/>
                <a:sym typeface="Arial"/>
                <a:hlinkClick r:id="rId4"/>
              </a:rPr>
              <a:t>https://cce.nasa.gov/methane_challenge.html</a:t>
            </a:r>
            <a:r>
              <a:rPr b="0" i="0" lang="en-GB" sz="1400" u="none" cap="none" strike="noStrike">
                <a:solidFill>
                  <a:srgbClr val="000000"/>
                </a:solidFill>
                <a:latin typeface="Arial"/>
                <a:ea typeface="Arial"/>
                <a:cs typeface="Arial"/>
                <a:sym typeface="Arial"/>
              </a:rPr>
              <a:t> </a:t>
            </a:r>
            <a:endParaRPr/>
          </a:p>
          <a:p>
            <a:pPr indent="0" lvl="0" marL="0" marR="0" rtl="0" algn="ctr">
              <a:lnSpc>
                <a:spcPct val="100000"/>
              </a:lnSpc>
              <a:spcBef>
                <a:spcPts val="0"/>
              </a:spcBef>
              <a:spcAft>
                <a:spcPts val="0"/>
              </a:spcAft>
              <a:buNone/>
            </a:pPr>
            <a:r>
              <a:rPr b="0" i="0" lang="en-GB" sz="1400" u="sng" cap="none" strike="noStrike">
                <a:solidFill>
                  <a:schemeClr val="hlink"/>
                </a:solidFill>
                <a:latin typeface="Arial"/>
                <a:ea typeface="Arial"/>
                <a:cs typeface="Arial"/>
                <a:sym typeface="Arial"/>
                <a:hlinkClick r:id="rId5"/>
              </a:rPr>
              <a:t>https://eo4society.esa.int/communities/scientists/arctic-methane-and-permafrost/</a:t>
            </a:r>
            <a:r>
              <a:rPr b="0" i="0" lang="en-GB" sz="1400" u="none" cap="none" strike="noStrike">
                <a:solidFill>
                  <a:srgbClr val="000000"/>
                </a:solidFill>
                <a:latin typeface="Arial"/>
                <a:ea typeface="Arial"/>
                <a:cs typeface="Arial"/>
                <a:sym typeface="Arial"/>
              </a:rPr>
              <a:t>  </a:t>
            </a:r>
            <a:endParaRPr/>
          </a:p>
        </p:txBody>
      </p:sp>
      <p:sp>
        <p:nvSpPr>
          <p:cNvPr id="1154" name="Google Shape;1154;g11f1ced136f_2_73"/>
          <p:cNvSpPr txBox="1"/>
          <p:nvPr/>
        </p:nvSpPr>
        <p:spPr>
          <a:xfrm>
            <a:off x="352425" y="1419269"/>
            <a:ext cx="3896494" cy="3638731"/>
          </a:xfrm>
          <a:prstGeom prst="rect">
            <a:avLst/>
          </a:prstGeom>
          <a:solidFill>
            <a:srgbClr val="E5E4EF">
              <a:alpha val="8000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GB" sz="1300" u="none" cap="none" strike="noStrike">
                <a:solidFill>
                  <a:srgbClr val="000000"/>
                </a:solidFill>
                <a:latin typeface="Arial"/>
                <a:ea typeface="Arial"/>
                <a:cs typeface="Arial"/>
                <a:sym typeface="Arial"/>
              </a:rPr>
              <a:t>Fall 2021/Winter 2022 Updates</a:t>
            </a:r>
            <a:endParaRPr sz="1300"/>
          </a:p>
          <a:p>
            <a:pPr indent="-176530" lvl="0" marL="285750" marR="0" rtl="0" algn="l">
              <a:lnSpc>
                <a:spcPct val="100000"/>
              </a:lnSpc>
              <a:spcBef>
                <a:spcPts val="60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Arctic methane was characterized during the MAGIC2021 (Kiruna SWE)  airborne campaign in Northern Scandinavia August 2021</a:t>
            </a:r>
            <a:endParaRPr sz="1300"/>
          </a:p>
          <a:p>
            <a:pPr indent="-176530" lvl="0" marL="285750" marR="0" rtl="0" algn="l">
              <a:lnSpc>
                <a:spcPct val="100000"/>
              </a:lnSpc>
              <a:spcBef>
                <a:spcPts val="60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AMPAC was featured at the ESA Cryosphere Pavilion and at the US Pavilion during the COP26 meeting in Glasgow, Scotland, Nov 2021</a:t>
            </a:r>
            <a:endParaRPr sz="1300"/>
          </a:p>
          <a:p>
            <a:pPr indent="-176530" lvl="0" marL="285750" marR="0" rtl="0" algn="l">
              <a:lnSpc>
                <a:spcPct val="100000"/>
              </a:lnSpc>
              <a:spcBef>
                <a:spcPts val="60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An Arctic Methane and Permafrost Research and Fieldwork training school will be held at the Abisko, SWE field station in Fall 2022 (delayed from Spring 2022)</a:t>
            </a:r>
            <a:endParaRPr sz="1300"/>
          </a:p>
          <a:p>
            <a:pPr indent="-176530" lvl="0" marL="285750" marR="0" rtl="0" algn="l">
              <a:lnSpc>
                <a:spcPct val="100000"/>
              </a:lnSpc>
              <a:spcBef>
                <a:spcPts val="600"/>
              </a:spcBef>
              <a:spcAft>
                <a:spcPts val="0"/>
              </a:spcAft>
              <a:buClr>
                <a:srgbClr val="000000"/>
              </a:buClr>
              <a:buSzPts val="1300"/>
              <a:buFont typeface="Arial"/>
              <a:buChar char="•"/>
            </a:pPr>
            <a:r>
              <a:rPr b="0" i="0" lang="en-GB" sz="1300" u="none" cap="none" strike="noStrike">
                <a:solidFill>
                  <a:srgbClr val="000000"/>
                </a:solidFill>
                <a:latin typeface="Arial"/>
                <a:ea typeface="Arial"/>
                <a:cs typeface="Arial"/>
                <a:sym typeface="Arial"/>
              </a:rPr>
              <a:t>ESA are evaluating proposals to support AMPAC objectives</a:t>
            </a:r>
            <a:endParaRPr sz="1300"/>
          </a:p>
        </p:txBody>
      </p:sp>
      <p:sp>
        <p:nvSpPr>
          <p:cNvPr id="1155" name="Google Shape;1155;g11f1ced136f_2_73"/>
          <p:cNvSpPr txBox="1"/>
          <p:nvPr/>
        </p:nvSpPr>
        <p:spPr>
          <a:xfrm>
            <a:off x="8038331" y="1419270"/>
            <a:ext cx="3895344" cy="3638731"/>
          </a:xfrm>
          <a:prstGeom prst="rect">
            <a:avLst/>
          </a:prstGeom>
          <a:solidFill>
            <a:srgbClr val="E5E4EF">
              <a:alpha val="8000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AMPAC WG Synthesis Activities</a:t>
            </a:r>
            <a:endParaRPr/>
          </a:p>
          <a:p>
            <a:pPr indent="-182880" lvl="0" marL="285750" marR="0" rtl="0" algn="l">
              <a:lnSpc>
                <a:spcPct val="100000"/>
              </a:lnSpc>
              <a:spcBef>
                <a:spcPts val="60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The joint CoMet 2.0 Arctic/ABoVE airborne campaign is planned for Alaska and NW Canada July – Sep 2022</a:t>
            </a:r>
            <a:endParaRPr/>
          </a:p>
          <a:p>
            <a:pPr indent="-182880" lvl="0" marL="285750" marR="0" rtl="0" algn="l">
              <a:lnSpc>
                <a:spcPct val="100000"/>
              </a:lnSpc>
              <a:spcBef>
                <a:spcPts val="60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An AMPAC special session “A9.03 The NASA-ESA Arctic Methane and Permafrost Challenge (AMPAC) Initiative” will be held at the ESA Living Planet Symposium, May 2022</a:t>
            </a:r>
            <a:endParaRPr b="0" i="0" sz="1400" u="none" cap="none" strike="noStrike">
              <a:solidFill>
                <a:srgbClr val="000000"/>
              </a:solidFill>
              <a:latin typeface="Arial"/>
              <a:ea typeface="Arial"/>
              <a:cs typeface="Arial"/>
              <a:sym typeface="Arial"/>
            </a:endParaRPr>
          </a:p>
          <a:p>
            <a:pPr indent="-182880" lvl="0" marL="285750" marR="0" rtl="0" algn="l">
              <a:lnSpc>
                <a:spcPct val="100000"/>
              </a:lnSpc>
              <a:spcBef>
                <a:spcPts val="60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Synthesis and review publications:</a:t>
            </a:r>
            <a:endParaRPr/>
          </a:p>
          <a:p>
            <a:pPr indent="-182880" lvl="0" marL="285750" marR="0" rtl="0" algn="l">
              <a:lnSpc>
                <a:spcPct val="100000"/>
              </a:lnSpc>
              <a:spcBef>
                <a:spcPts val="600"/>
              </a:spcBef>
              <a:spcAft>
                <a:spcPts val="0"/>
              </a:spcAft>
              <a:buClr>
                <a:srgbClr val="000000"/>
              </a:buClr>
              <a:buSzPts val="800"/>
              <a:buFont typeface="Noto Sans Symbols"/>
              <a:buChar char="▪"/>
            </a:pPr>
            <a:r>
              <a:rPr b="0" i="0" lang="en-GB" sz="1000" u="none" cap="none" strike="noStrike">
                <a:solidFill>
                  <a:srgbClr val="000000"/>
                </a:solidFill>
                <a:latin typeface="Arial"/>
                <a:ea typeface="Arial"/>
                <a:cs typeface="Arial"/>
                <a:sym typeface="Arial"/>
              </a:rPr>
              <a:t>Permafrost Carbon Emissions in a Changing Arctic, KR Miner, et al. (2022), </a:t>
            </a:r>
            <a:r>
              <a:rPr b="0" i="1" lang="en-GB" sz="1000" u="none" cap="none" strike="noStrike">
                <a:solidFill>
                  <a:srgbClr val="000000"/>
                </a:solidFill>
                <a:latin typeface="Arial"/>
                <a:ea typeface="Arial"/>
                <a:cs typeface="Arial"/>
                <a:sym typeface="Arial"/>
              </a:rPr>
              <a:t>Nature Reviews in Earth and Environment</a:t>
            </a:r>
            <a:r>
              <a:rPr b="0" i="0" lang="en-GB" sz="1000" u="none" cap="none" strike="noStrike">
                <a:solidFill>
                  <a:srgbClr val="000000"/>
                </a:solidFill>
                <a:latin typeface="Arial"/>
                <a:ea typeface="Arial"/>
                <a:cs typeface="Arial"/>
                <a:sym typeface="Arial"/>
              </a:rPr>
              <a:t>, https://doi.org/10.1038/s43017-021-00230-3 </a:t>
            </a:r>
            <a:endParaRPr/>
          </a:p>
          <a:p>
            <a:pPr indent="-182880" lvl="0" marL="285750" marR="0" rtl="0" algn="l">
              <a:lnSpc>
                <a:spcPct val="100000"/>
              </a:lnSpc>
              <a:spcBef>
                <a:spcPts val="600"/>
              </a:spcBef>
              <a:spcAft>
                <a:spcPts val="0"/>
              </a:spcAft>
              <a:buClr>
                <a:srgbClr val="000000"/>
              </a:buClr>
              <a:buSzPts val="800"/>
              <a:buFont typeface="Noto Sans Symbols"/>
              <a:buChar char="▪"/>
            </a:pPr>
            <a:r>
              <a:rPr b="0" i="0" lang="en-GB" sz="1000" u="none" cap="none" strike="noStrike">
                <a:solidFill>
                  <a:srgbClr val="000000"/>
                </a:solidFill>
                <a:latin typeface="Arial"/>
                <a:ea typeface="Arial"/>
                <a:cs typeface="Arial"/>
                <a:sym typeface="Arial"/>
              </a:rPr>
              <a:t>Emergent Biogeochemical Risks from Arctic Permafrost Degradation, KR Miner et al. (2021), </a:t>
            </a:r>
            <a:r>
              <a:rPr b="0" i="1" lang="en-GB" sz="1000" u="none" cap="none" strike="noStrike">
                <a:solidFill>
                  <a:srgbClr val="000000"/>
                </a:solidFill>
                <a:latin typeface="Arial"/>
                <a:ea typeface="Arial"/>
                <a:cs typeface="Arial"/>
                <a:sym typeface="Arial"/>
              </a:rPr>
              <a:t>Nature Climate Change,  </a:t>
            </a:r>
            <a:br>
              <a:rPr b="0" i="0" lang="en-GB" sz="1000" u="none" cap="none" strike="noStrike">
                <a:solidFill>
                  <a:srgbClr val="000000"/>
                </a:solidFill>
                <a:latin typeface="Arial"/>
                <a:ea typeface="Arial"/>
                <a:cs typeface="Arial"/>
                <a:sym typeface="Arial"/>
              </a:rPr>
            </a:br>
            <a:r>
              <a:rPr b="0" i="0" lang="en-GB" sz="1000" u="none" cap="none" strike="noStrike">
                <a:solidFill>
                  <a:srgbClr val="000000"/>
                </a:solidFill>
                <a:latin typeface="Arial"/>
                <a:ea typeface="Arial"/>
                <a:cs typeface="Arial"/>
                <a:sym typeface="Arial"/>
              </a:rPr>
              <a:t>https://doi.org/10.1038/s41558-021-01162-y </a:t>
            </a:r>
            <a:endParaRPr b="0" i="0" sz="1000" u="none" cap="none" strike="noStrike">
              <a:solidFill>
                <a:srgbClr val="000000"/>
              </a:solidFill>
              <a:latin typeface="Arial"/>
              <a:ea typeface="Arial"/>
              <a:cs typeface="Arial"/>
              <a:sym typeface="Arial"/>
            </a:endParaRPr>
          </a:p>
          <a:p>
            <a:pPr indent="-196850" lvl="0" marL="28575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g11f1ced136f_2_73"/>
          <p:cNvSpPr txBox="1"/>
          <p:nvPr>
            <p:ph type="title"/>
          </p:nvPr>
        </p:nvSpPr>
        <p:spPr>
          <a:xfrm>
            <a:off x="133349" y="358228"/>
            <a:ext cx="10393680" cy="646331"/>
          </a:xfrm>
          <a:prstGeom prst="rect">
            <a:avLst/>
          </a:prstGeom>
          <a:noFill/>
          <a:ln>
            <a:noFill/>
          </a:ln>
        </p:spPr>
        <p:txBody>
          <a:bodyPr anchorCtr="0" anchor="t" bIns="45700" lIns="91425" spcFirstLastPara="1" rIns="91425" wrap="square" tIns="45700">
            <a:spAutoFit/>
          </a:bodyPr>
          <a:lstStyle/>
          <a:p>
            <a:pPr indent="0" lvl="0" marL="0" rtl="0" algn="l">
              <a:lnSpc>
                <a:spcPct val="100000"/>
              </a:lnSpc>
              <a:spcBef>
                <a:spcPts val="0"/>
              </a:spcBef>
              <a:spcAft>
                <a:spcPts val="0"/>
              </a:spcAft>
              <a:buNone/>
            </a:pPr>
            <a:r>
              <a:rPr lang="en-GB" sz="3200"/>
              <a:t>Arctic Methane and Permafrost Challenge (AMPAC)</a:t>
            </a:r>
            <a:endParaRPr/>
          </a:p>
        </p:txBody>
      </p:sp>
      <p:sp>
        <p:nvSpPr>
          <p:cNvPr id="1157" name="Google Shape;1157;g11f1ced136f_2_73"/>
          <p:cNvSpPr txBox="1"/>
          <p:nvPr>
            <p:ph idx="12" type="sldNum"/>
          </p:nvPr>
        </p:nvSpPr>
        <p:spPr>
          <a:xfrm>
            <a:off x="9355319" y="6422339"/>
            <a:ext cx="27432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GB"/>
              <a:t>‹#›</a:t>
            </a:f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g11729ed568e_0_13"/>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WGClimate Report on COP-26 Outcomes &amp; Use Case Studies progress </a:t>
            </a:r>
            <a:endParaRPr sz="5400"/>
          </a:p>
        </p:txBody>
      </p:sp>
      <p:sp>
        <p:nvSpPr>
          <p:cNvPr id="615" name="Google Shape;615;g11729ed568e_0_13"/>
          <p:cNvSpPr/>
          <p:nvPr/>
        </p:nvSpPr>
        <p:spPr>
          <a:xfrm>
            <a:off x="7222284" y="3953857"/>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None/>
            </a:pPr>
            <a:r>
              <a:t/>
            </a:r>
            <a:endParaRPr/>
          </a:p>
          <a:p>
            <a:pPr indent="0" lvl="0" marL="0" marR="0" rtl="0" algn="r">
              <a:lnSpc>
                <a:spcPct val="150000"/>
              </a:lnSpc>
              <a:spcBef>
                <a:spcPts val="0"/>
              </a:spcBef>
              <a:spcAft>
                <a:spcPts val="0"/>
              </a:spcAft>
              <a:buNone/>
            </a:pPr>
            <a:r>
              <a:rPr b="1" lang="en-GB" sz="2200">
                <a:solidFill>
                  <a:srgbClr val="6AA84F"/>
                </a:solidFill>
              </a:rPr>
              <a:t>Albrecht von Bargen, WGClimate</a:t>
            </a:r>
            <a:br>
              <a:rPr b="1" lang="en-GB" sz="2200">
                <a:solidFill>
                  <a:srgbClr val="6AA84F"/>
                </a:solidFill>
              </a:rPr>
            </a:br>
            <a:r>
              <a:rPr b="1" lang="en-GB" sz="2200">
                <a:solidFill>
                  <a:schemeClr val="accent1"/>
                </a:solidFill>
              </a:rPr>
              <a:t>Agenda item 2.2</a:t>
            </a:r>
            <a:endParaRPr/>
          </a:p>
          <a:p>
            <a:pPr indent="0" lvl="0" marL="0" marR="0" rtl="0" algn="r">
              <a:lnSpc>
                <a:spcPct val="150000"/>
              </a:lnSpc>
              <a:spcBef>
                <a:spcPts val="0"/>
              </a:spcBef>
              <a:spcAft>
                <a:spcPts val="0"/>
              </a:spcAft>
              <a:buNone/>
            </a:pPr>
            <a:r>
              <a:rPr b="1" lang="en-GB" sz="2200">
                <a:solidFill>
                  <a:schemeClr val="accent1"/>
                </a:solidFill>
              </a:rPr>
              <a:t>CEOS SIT-37</a:t>
            </a:r>
            <a:r>
              <a:rPr b="1" i="0" lang="en-GB" sz="2200" u="none" cap="none" strike="noStrike">
                <a:solidFill>
                  <a:schemeClr val="accent1"/>
                </a:solidFill>
                <a:latin typeface="Arial"/>
                <a:ea typeface="Arial"/>
                <a:cs typeface="Arial"/>
                <a:sym typeface="Arial"/>
              </a:rPr>
              <a:t> </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None/>
            </a:pPr>
            <a:r>
              <a:rPr b="1" i="0" lang="en-GB" sz="2200" u="none" cap="none" strike="noStrike">
                <a:solidFill>
                  <a:schemeClr val="accent1"/>
                </a:solidFill>
                <a:latin typeface="Arial"/>
                <a:ea typeface="Arial"/>
                <a:cs typeface="Arial"/>
                <a:sym typeface="Arial"/>
              </a:rPr>
              <a:t>Virtual Meeting</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None/>
            </a:pPr>
            <a:r>
              <a:rPr b="1" lang="en-GB" sz="2200">
                <a:solidFill>
                  <a:schemeClr val="accent1"/>
                </a:solidFill>
              </a:rPr>
              <a:t>29-31 March</a:t>
            </a:r>
            <a:r>
              <a:rPr b="1" i="0" lang="en-GB" sz="2200" u="none" cap="none" strike="noStrike">
                <a:solidFill>
                  <a:schemeClr val="accent1"/>
                </a:solidFill>
                <a:latin typeface="Arial"/>
                <a:ea typeface="Arial"/>
                <a:cs typeface="Arial"/>
                <a:sym typeface="Arial"/>
              </a:rPr>
              <a:t> 202</a:t>
            </a:r>
            <a:r>
              <a:rPr b="1" lang="en-GB" sz="2200">
                <a:solidFill>
                  <a:schemeClr val="accent1"/>
                </a:solidFill>
              </a:rPr>
              <a:t>2</a:t>
            </a:r>
            <a:endParaRPr b="1" i="0" sz="2200" u="none" cap="none" strike="noStrike">
              <a:solidFill>
                <a:schemeClr val="accent1"/>
              </a:solidFill>
              <a:latin typeface="Arial"/>
              <a:ea typeface="Arial"/>
              <a:cs typeface="Arial"/>
              <a:sym typeface="Arial"/>
            </a:endParaRPr>
          </a:p>
        </p:txBody>
      </p:sp>
      <p:grpSp>
        <p:nvGrpSpPr>
          <p:cNvPr id="616" name="Google Shape;616;g11729ed568e_0_13"/>
          <p:cNvGrpSpPr/>
          <p:nvPr/>
        </p:nvGrpSpPr>
        <p:grpSpPr>
          <a:xfrm>
            <a:off x="5697175" y="993225"/>
            <a:ext cx="6425375" cy="1238100"/>
            <a:chOff x="6548500" y="1144075"/>
            <a:chExt cx="6425375" cy="1238100"/>
          </a:xfrm>
        </p:grpSpPr>
        <p:sp>
          <p:nvSpPr>
            <p:cNvPr id="617" name="Google Shape;617;g11729ed568e_0_13"/>
            <p:cNvSpPr/>
            <p:nvPr/>
          </p:nvSpPr>
          <p:spPr>
            <a:xfrm>
              <a:off x="6548500" y="1144075"/>
              <a:ext cx="1203900" cy="1238100"/>
            </a:xfrm>
            <a:prstGeom prst="star6">
              <a:avLst>
                <a:gd fmla="val 28868" name="adj"/>
                <a:gd fmla="val 115470" name="hf"/>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11729ed568e_0_13"/>
            <p:cNvSpPr txBox="1"/>
            <p:nvPr/>
          </p:nvSpPr>
          <p:spPr>
            <a:xfrm>
              <a:off x="6748275" y="1563025"/>
              <a:ext cx="622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10</a:t>
              </a:r>
              <a:r>
                <a:rPr b="1" lang="en-GB"/>
                <a:t> Mins</a:t>
              </a:r>
              <a:endParaRPr b="1"/>
            </a:p>
          </p:txBody>
        </p: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g11f1ced136f_2_83"/>
          <p:cNvSpPr txBox="1"/>
          <p:nvPr>
            <p:ph idx="1" type="body"/>
          </p:nvPr>
        </p:nvSpPr>
        <p:spPr>
          <a:xfrm>
            <a:off x="0" y="1279133"/>
            <a:ext cx="11495400" cy="4662871"/>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Clr>
                <a:srgbClr val="000000"/>
              </a:buClr>
              <a:buSzPts val="1400"/>
              <a:buNone/>
            </a:pPr>
            <a:r>
              <a:rPr lang="en-GB" sz="2400" u="sng"/>
              <a:t>Recommendation 5:</a:t>
            </a:r>
            <a:r>
              <a:rPr lang="en-GB" sz="2400"/>
              <a:t> The AFOLU Roadmap Team and WGClimate GHG Task Team should work together to ensure consistency between data for emissions reported via AFOLU and for prior biogenic terrestrial emissions, and those due to changing land use, in implementing monitoring and verification systems. </a:t>
            </a:r>
            <a:endParaRPr/>
          </a:p>
          <a:p>
            <a:pPr indent="0" lvl="0" marL="457200" rtl="0" algn="l">
              <a:lnSpc>
                <a:spcPct val="100000"/>
              </a:lnSpc>
              <a:spcBef>
                <a:spcPts val="0"/>
              </a:spcBef>
              <a:spcAft>
                <a:spcPts val="0"/>
              </a:spcAft>
              <a:buClr>
                <a:srgbClr val="000000"/>
              </a:buClr>
              <a:buSzPts val="1400"/>
              <a:buNone/>
            </a:pPr>
            <a:r>
              <a:t/>
            </a:r>
            <a:endParaRPr sz="2400"/>
          </a:p>
          <a:p>
            <a:pPr indent="-342900" lvl="0" marL="800100" rtl="0" algn="l">
              <a:lnSpc>
                <a:spcPct val="100000"/>
              </a:lnSpc>
              <a:spcBef>
                <a:spcPts val="0"/>
              </a:spcBef>
              <a:spcAft>
                <a:spcPts val="0"/>
              </a:spcAft>
              <a:buClr>
                <a:srgbClr val="000000"/>
              </a:buClr>
              <a:buSzPts val="2400"/>
              <a:buFont typeface="Noto Sans Symbols"/>
              <a:buChar char="❖"/>
            </a:pPr>
            <a:r>
              <a:rPr lang="en-GB" sz="2400"/>
              <a:t>Joint AFOLU – GHG Workshop held at JRC/virtual in Nov 2021</a:t>
            </a:r>
            <a:endParaRPr/>
          </a:p>
          <a:p>
            <a:pPr indent="-190500" lvl="0" marL="800100" rtl="0" algn="l">
              <a:lnSpc>
                <a:spcPct val="100000"/>
              </a:lnSpc>
              <a:spcBef>
                <a:spcPts val="0"/>
              </a:spcBef>
              <a:spcAft>
                <a:spcPts val="0"/>
              </a:spcAft>
              <a:buClr>
                <a:srgbClr val="000000"/>
              </a:buClr>
              <a:buSzPts val="2400"/>
              <a:buFont typeface="Noto Sans Symbols"/>
              <a:buNone/>
            </a:pPr>
            <a:r>
              <a:t/>
            </a:r>
            <a:endParaRPr sz="2400"/>
          </a:p>
          <a:p>
            <a:pPr indent="-342900" lvl="0" marL="800100" rtl="0" algn="l">
              <a:lnSpc>
                <a:spcPct val="100000"/>
              </a:lnSpc>
              <a:spcBef>
                <a:spcPts val="0"/>
              </a:spcBef>
              <a:spcAft>
                <a:spcPts val="0"/>
              </a:spcAft>
              <a:buClr>
                <a:srgbClr val="000000"/>
              </a:buClr>
              <a:buSzPts val="2400"/>
              <a:buFont typeface="Noto Sans Symbols"/>
              <a:buChar char="❖"/>
            </a:pPr>
            <a:r>
              <a:rPr lang="en-GB" sz="2400"/>
              <a:t>Outcomes inform WG Climate discussion on GHG TF Annex C requirements</a:t>
            </a:r>
            <a:endParaRPr/>
          </a:p>
          <a:p>
            <a:pPr indent="-190500" lvl="0" marL="800100" rtl="0" algn="l">
              <a:lnSpc>
                <a:spcPct val="100000"/>
              </a:lnSpc>
              <a:spcBef>
                <a:spcPts val="0"/>
              </a:spcBef>
              <a:spcAft>
                <a:spcPts val="0"/>
              </a:spcAft>
              <a:buClr>
                <a:srgbClr val="000000"/>
              </a:buClr>
              <a:buSzPts val="2400"/>
              <a:buFont typeface="Noto Sans Symbols"/>
              <a:buNone/>
            </a:pPr>
            <a:r>
              <a:t/>
            </a:r>
            <a:endParaRPr sz="2400"/>
          </a:p>
          <a:p>
            <a:pPr indent="-342900" lvl="0" marL="800100" rtl="0" algn="l">
              <a:lnSpc>
                <a:spcPct val="100000"/>
              </a:lnSpc>
              <a:spcBef>
                <a:spcPts val="0"/>
              </a:spcBef>
              <a:spcAft>
                <a:spcPts val="0"/>
              </a:spcAft>
              <a:buClr>
                <a:srgbClr val="000000"/>
              </a:buClr>
              <a:buSzPts val="2400"/>
              <a:buFont typeface="Noto Sans Symbols"/>
              <a:buChar char="❖"/>
            </a:pPr>
            <a:r>
              <a:rPr lang="en-GB" sz="2400"/>
              <a:t>Continued close cooperation between AFOU and GHG groups including on development of Systematic Observations paper for UNFCCC</a:t>
            </a:r>
            <a:endParaRPr sz="2400"/>
          </a:p>
          <a:p>
            <a:pPr indent="0" lvl="0" marL="228600" rtl="0" algn="l">
              <a:lnSpc>
                <a:spcPct val="100000"/>
              </a:lnSpc>
              <a:spcBef>
                <a:spcPts val="0"/>
              </a:spcBef>
              <a:spcAft>
                <a:spcPts val="0"/>
              </a:spcAft>
              <a:buClr>
                <a:srgbClr val="000000"/>
              </a:buClr>
              <a:buSzPts val="1400"/>
              <a:buNone/>
            </a:pPr>
            <a:r>
              <a:t/>
            </a:r>
            <a:endParaRPr i="1" sz="3600" u="sng"/>
          </a:p>
        </p:txBody>
      </p:sp>
      <p:sp>
        <p:nvSpPr>
          <p:cNvPr id="1163" name="Google Shape;1163;g11f1ced136f_2_83"/>
          <p:cNvSpPr txBox="1"/>
          <p:nvPr>
            <p:ph type="title"/>
          </p:nvPr>
        </p:nvSpPr>
        <p:spPr>
          <a:xfrm>
            <a:off x="167039" y="108373"/>
            <a:ext cx="9571546" cy="8645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GST Actions - update</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g11f1ced136f_2_88"/>
          <p:cNvSpPr txBox="1"/>
          <p:nvPr>
            <p:ph idx="1" type="body"/>
          </p:nvPr>
        </p:nvSpPr>
        <p:spPr>
          <a:xfrm>
            <a:off x="0" y="1279133"/>
            <a:ext cx="11495400" cy="4662871"/>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Clr>
                <a:srgbClr val="000000"/>
              </a:buClr>
              <a:buSzPts val="1400"/>
              <a:buNone/>
            </a:pPr>
            <a:r>
              <a:rPr lang="en-GB" sz="2400" u="sng"/>
              <a:t>Recommendation 6:</a:t>
            </a:r>
            <a:r>
              <a:rPr lang="en-GB" sz="2400"/>
              <a:t> </a:t>
            </a:r>
            <a:r>
              <a:rPr lang="en-GB" sz="2000"/>
              <a:t>It is recommended that to help in ensuring the take-up of satellite-based methods for AFOLU (and indeed in the context of MVS) CEOS should work with a few selected demonstrator countries to assist them in their national reporting under AFOLU (the model of GFOI can be compared).</a:t>
            </a:r>
            <a:endParaRPr/>
          </a:p>
          <a:p>
            <a:pPr indent="0" lvl="0" marL="457200" rtl="0" algn="l">
              <a:lnSpc>
                <a:spcPct val="100000"/>
              </a:lnSpc>
              <a:spcBef>
                <a:spcPts val="0"/>
              </a:spcBef>
              <a:spcAft>
                <a:spcPts val="0"/>
              </a:spcAft>
              <a:buClr>
                <a:srgbClr val="000000"/>
              </a:buClr>
              <a:buSzPts val="1400"/>
              <a:buNone/>
            </a:pPr>
            <a:r>
              <a:t/>
            </a:r>
            <a:endParaRPr sz="2400" u="sng"/>
          </a:p>
          <a:p>
            <a:pPr indent="-342900" lvl="0" marL="800100" rtl="0" algn="l">
              <a:lnSpc>
                <a:spcPct val="100000"/>
              </a:lnSpc>
              <a:spcBef>
                <a:spcPts val="0"/>
              </a:spcBef>
              <a:spcAft>
                <a:spcPts val="0"/>
              </a:spcAft>
              <a:buClr>
                <a:srgbClr val="000000"/>
              </a:buClr>
              <a:buSzPts val="2400"/>
              <a:buFont typeface="Noto Sans Symbols"/>
              <a:buChar char="❖"/>
            </a:pPr>
            <a:r>
              <a:rPr lang="en-GB" sz="2400"/>
              <a:t>Silvacarbon has led action in this area, fully reported here by Sylvia </a:t>
            </a:r>
            <a:endParaRPr/>
          </a:p>
          <a:p>
            <a:pPr indent="-190500" lvl="0" marL="800100" rtl="0" algn="l">
              <a:lnSpc>
                <a:spcPct val="100000"/>
              </a:lnSpc>
              <a:spcBef>
                <a:spcPts val="0"/>
              </a:spcBef>
              <a:spcAft>
                <a:spcPts val="0"/>
              </a:spcAft>
              <a:buClr>
                <a:srgbClr val="000000"/>
              </a:buClr>
              <a:buSzPts val="2400"/>
              <a:buFont typeface="Noto Sans Symbols"/>
              <a:buNone/>
            </a:pPr>
            <a:r>
              <a:t/>
            </a:r>
            <a:endParaRPr sz="2400" u="sng"/>
          </a:p>
          <a:p>
            <a:pPr indent="0" lvl="0" marL="457200" rtl="0" algn="l">
              <a:lnSpc>
                <a:spcPct val="100000"/>
              </a:lnSpc>
              <a:spcBef>
                <a:spcPts val="0"/>
              </a:spcBef>
              <a:spcAft>
                <a:spcPts val="0"/>
              </a:spcAft>
              <a:buClr>
                <a:srgbClr val="000000"/>
              </a:buClr>
              <a:buSzPts val="2400"/>
              <a:buNone/>
            </a:pPr>
            <a:r>
              <a:rPr lang="en-GB" sz="2400" u="sng"/>
              <a:t>Recommendation 7:</a:t>
            </a:r>
            <a:r>
              <a:rPr lang="en-GB" sz="2400"/>
              <a:t> </a:t>
            </a:r>
            <a:r>
              <a:rPr lang="en-GB" sz="2000"/>
              <a:t>CEOS should work with various partners (GEO, WMO etc) to identify data requirements and actions for CEOS in relation to adaptation.</a:t>
            </a:r>
            <a:endParaRPr/>
          </a:p>
          <a:p>
            <a:pPr indent="0" lvl="0" marL="457200" rtl="0" algn="l">
              <a:lnSpc>
                <a:spcPct val="100000"/>
              </a:lnSpc>
              <a:spcBef>
                <a:spcPts val="0"/>
              </a:spcBef>
              <a:spcAft>
                <a:spcPts val="0"/>
              </a:spcAft>
              <a:buClr>
                <a:srgbClr val="000000"/>
              </a:buClr>
              <a:buSzPts val="2000"/>
              <a:buNone/>
            </a:pPr>
            <a:r>
              <a:t/>
            </a:r>
            <a:endParaRPr sz="2000"/>
          </a:p>
          <a:p>
            <a:pPr indent="-342900" lvl="0" marL="800100" rtl="0" algn="l">
              <a:lnSpc>
                <a:spcPct val="100000"/>
              </a:lnSpc>
              <a:spcBef>
                <a:spcPts val="0"/>
              </a:spcBef>
              <a:spcAft>
                <a:spcPts val="0"/>
              </a:spcAft>
              <a:buClr>
                <a:srgbClr val="000000"/>
              </a:buClr>
              <a:buSzPts val="2000"/>
              <a:buChar char="❖"/>
            </a:pPr>
            <a:r>
              <a:rPr lang="en-GB" sz="2000"/>
              <a:t>Ongoing work  in eg  WG Disasters, LSI-VC, SDG Coordination group, ARD Oversight group  etc.</a:t>
            </a:r>
            <a:endParaRPr/>
          </a:p>
          <a:p>
            <a:pPr indent="-342900" lvl="0" marL="800100" rtl="0" algn="l">
              <a:lnSpc>
                <a:spcPct val="100000"/>
              </a:lnSpc>
              <a:spcBef>
                <a:spcPts val="0"/>
              </a:spcBef>
              <a:spcAft>
                <a:spcPts val="0"/>
              </a:spcAft>
              <a:buClr>
                <a:srgbClr val="000000"/>
              </a:buClr>
              <a:buSzPts val="2000"/>
              <a:buChar char="❖"/>
            </a:pPr>
            <a:r>
              <a:rPr lang="en-GB" sz="2000"/>
              <a:t>WG Climate Use Cases for climate services provide examples of adaptation</a:t>
            </a:r>
            <a:endParaRPr/>
          </a:p>
          <a:p>
            <a:pPr indent="-342900" lvl="0" marL="800100" rtl="0" algn="l">
              <a:lnSpc>
                <a:spcPct val="100000"/>
              </a:lnSpc>
              <a:spcBef>
                <a:spcPts val="0"/>
              </a:spcBef>
              <a:spcAft>
                <a:spcPts val="0"/>
              </a:spcAft>
              <a:buClr>
                <a:srgbClr val="000000"/>
              </a:buClr>
              <a:buSzPts val="2000"/>
              <a:buChar char="❖"/>
            </a:pPr>
            <a:r>
              <a:rPr lang="en-GB" sz="2000"/>
              <a:t>W</a:t>
            </a:r>
            <a:r>
              <a:rPr lang="en-GB" sz="2000"/>
              <a:t>ider collaboration on adaptation with GEO through its Working Group on Climate Change - Sub-group on Adaptation. </a:t>
            </a:r>
            <a:endParaRPr/>
          </a:p>
          <a:p>
            <a:pPr indent="0" lvl="0" marL="457200" rtl="0" algn="l">
              <a:lnSpc>
                <a:spcPct val="100000"/>
              </a:lnSpc>
              <a:spcBef>
                <a:spcPts val="0"/>
              </a:spcBef>
              <a:spcAft>
                <a:spcPts val="0"/>
              </a:spcAft>
              <a:buClr>
                <a:srgbClr val="000000"/>
              </a:buClr>
              <a:buSzPts val="2000"/>
              <a:buNone/>
            </a:pPr>
            <a:r>
              <a:t/>
            </a:r>
            <a:endParaRPr sz="2000"/>
          </a:p>
          <a:p>
            <a:pPr indent="0" lvl="0" marL="457200" rtl="0" algn="l">
              <a:lnSpc>
                <a:spcPct val="100000"/>
              </a:lnSpc>
              <a:spcBef>
                <a:spcPts val="0"/>
              </a:spcBef>
              <a:spcAft>
                <a:spcPts val="0"/>
              </a:spcAft>
              <a:buClr>
                <a:srgbClr val="000000"/>
              </a:buClr>
              <a:buSzPts val="2000"/>
              <a:buNone/>
            </a:pPr>
            <a:r>
              <a:t/>
            </a:r>
            <a:endParaRPr sz="2000"/>
          </a:p>
          <a:p>
            <a:pPr indent="-165100" lvl="0" marL="800100" rtl="0" algn="l">
              <a:lnSpc>
                <a:spcPct val="100000"/>
              </a:lnSpc>
              <a:spcBef>
                <a:spcPts val="0"/>
              </a:spcBef>
              <a:spcAft>
                <a:spcPts val="0"/>
              </a:spcAft>
              <a:buClr>
                <a:srgbClr val="000000"/>
              </a:buClr>
              <a:buSzPts val="2800"/>
              <a:buFont typeface="Noto Sans Symbols"/>
              <a:buNone/>
            </a:pPr>
            <a:r>
              <a:t/>
            </a:r>
            <a:endParaRPr/>
          </a:p>
          <a:p>
            <a:pPr indent="0" lvl="0" marL="457200" rtl="0" algn="l">
              <a:lnSpc>
                <a:spcPct val="100000"/>
              </a:lnSpc>
              <a:spcBef>
                <a:spcPts val="0"/>
              </a:spcBef>
              <a:spcAft>
                <a:spcPts val="0"/>
              </a:spcAft>
              <a:buClr>
                <a:srgbClr val="000000"/>
              </a:buClr>
              <a:buSzPts val="2000"/>
              <a:buNone/>
            </a:pPr>
            <a:r>
              <a:t/>
            </a:r>
            <a:endParaRPr sz="2000" u="sng"/>
          </a:p>
          <a:p>
            <a:pPr indent="0" lvl="0" marL="457200" rtl="0" algn="l">
              <a:lnSpc>
                <a:spcPct val="100000"/>
              </a:lnSpc>
              <a:spcBef>
                <a:spcPts val="0"/>
              </a:spcBef>
              <a:spcAft>
                <a:spcPts val="0"/>
              </a:spcAft>
              <a:buClr>
                <a:srgbClr val="000000"/>
              </a:buClr>
              <a:buSzPts val="2400"/>
              <a:buNone/>
            </a:pPr>
            <a:r>
              <a:t/>
            </a:r>
            <a:endParaRPr sz="2400" u="sng"/>
          </a:p>
        </p:txBody>
      </p:sp>
      <p:sp>
        <p:nvSpPr>
          <p:cNvPr id="1169" name="Google Shape;1169;g11f1ced136f_2_88"/>
          <p:cNvSpPr txBox="1"/>
          <p:nvPr>
            <p:ph type="title"/>
          </p:nvPr>
        </p:nvSpPr>
        <p:spPr>
          <a:xfrm>
            <a:off x="167039" y="108373"/>
            <a:ext cx="9571546" cy="8645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GST Actions - update</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sp>
        <p:nvSpPr>
          <p:cNvPr id="1174" name="Google Shape;1174;g11f1ced136f_2_93"/>
          <p:cNvSpPr txBox="1"/>
          <p:nvPr>
            <p:ph idx="1" type="body"/>
          </p:nvPr>
        </p:nvSpPr>
        <p:spPr>
          <a:xfrm>
            <a:off x="0" y="1139433"/>
            <a:ext cx="11495400" cy="4662871"/>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Clr>
                <a:srgbClr val="000000"/>
              </a:buClr>
              <a:buSzPts val="1400"/>
              <a:buNone/>
            </a:pPr>
            <a:r>
              <a:rPr lang="en-GB" sz="2400" u="sng"/>
              <a:t>Recommendation 8:</a:t>
            </a:r>
            <a:r>
              <a:rPr lang="en-GB" sz="2400"/>
              <a:t> </a:t>
            </a:r>
            <a:r>
              <a:rPr lang="en-GB" sz="2000"/>
              <a:t>CEOS should maintain a watch over the implementation of projects funded through climate fund mechanisms to ensure that all appropriate assistance is given by agencies in their implementation and governance. </a:t>
            </a:r>
            <a:endParaRPr sz="2000"/>
          </a:p>
          <a:p>
            <a:pPr indent="0" lvl="0" marL="457200" rtl="0" algn="l">
              <a:lnSpc>
                <a:spcPct val="100000"/>
              </a:lnSpc>
              <a:spcBef>
                <a:spcPts val="0"/>
              </a:spcBef>
              <a:spcAft>
                <a:spcPts val="0"/>
              </a:spcAft>
              <a:buClr>
                <a:srgbClr val="000000"/>
              </a:buClr>
              <a:buSzPts val="1400"/>
              <a:buNone/>
            </a:pPr>
            <a:r>
              <a:t/>
            </a:r>
            <a:endParaRPr sz="2000"/>
          </a:p>
          <a:p>
            <a:pPr indent="-342900" lvl="0" marL="800100" rtl="0" algn="l">
              <a:lnSpc>
                <a:spcPct val="100000"/>
              </a:lnSpc>
              <a:spcBef>
                <a:spcPts val="0"/>
              </a:spcBef>
              <a:spcAft>
                <a:spcPts val="0"/>
              </a:spcAft>
              <a:buClr>
                <a:srgbClr val="000000"/>
              </a:buClr>
              <a:buSzPts val="1400"/>
              <a:buChar char="❖"/>
            </a:pPr>
            <a:r>
              <a:rPr lang="en-GB" sz="2000"/>
              <a:t>Joint work on climate finance with GEO proposed at GEO-CEOS annual briefing, January 2022</a:t>
            </a:r>
            <a:endParaRPr/>
          </a:p>
          <a:p>
            <a:pPr indent="0" lvl="0" marL="457200" rtl="0" algn="l">
              <a:lnSpc>
                <a:spcPct val="100000"/>
              </a:lnSpc>
              <a:spcBef>
                <a:spcPts val="0"/>
              </a:spcBef>
              <a:spcAft>
                <a:spcPts val="0"/>
              </a:spcAft>
              <a:buClr>
                <a:srgbClr val="000000"/>
              </a:buClr>
              <a:buSzPts val="1400"/>
              <a:buNone/>
            </a:pPr>
            <a:r>
              <a:t/>
            </a:r>
            <a:endParaRPr sz="2000"/>
          </a:p>
          <a:p>
            <a:pPr indent="0" lvl="0" marL="457200" rtl="0" algn="l">
              <a:lnSpc>
                <a:spcPct val="100000"/>
              </a:lnSpc>
              <a:spcBef>
                <a:spcPts val="0"/>
              </a:spcBef>
              <a:spcAft>
                <a:spcPts val="0"/>
              </a:spcAft>
              <a:buClr>
                <a:srgbClr val="000000"/>
              </a:buClr>
              <a:buSzPts val="1400"/>
              <a:buNone/>
            </a:pPr>
            <a:r>
              <a:rPr lang="en-GB" sz="2400" u="sng"/>
              <a:t>Recommendation 9:</a:t>
            </a:r>
            <a:r>
              <a:rPr lang="en-GB" sz="2400"/>
              <a:t> </a:t>
            </a:r>
            <a:r>
              <a:rPr lang="en-GB" sz="2000"/>
              <a:t>CEOS must continue all efforts to provide the necessary baseline</a:t>
            </a:r>
            <a:endParaRPr/>
          </a:p>
          <a:p>
            <a:pPr indent="0" lvl="0" marL="457200" rtl="0" algn="l">
              <a:lnSpc>
                <a:spcPct val="100000"/>
              </a:lnSpc>
              <a:spcBef>
                <a:spcPts val="0"/>
              </a:spcBef>
              <a:spcAft>
                <a:spcPts val="0"/>
              </a:spcAft>
              <a:buClr>
                <a:srgbClr val="000000"/>
              </a:buClr>
              <a:buSzPts val="1400"/>
              <a:buNone/>
            </a:pPr>
            <a:r>
              <a:rPr lang="en-GB" sz="2000"/>
              <a:t>climate data records which support the long term modelling of the Earth system, its response to changing GHG emissions and other drivers, and impacts of climate change. </a:t>
            </a:r>
            <a:endParaRPr sz="2000"/>
          </a:p>
          <a:p>
            <a:pPr indent="0" lvl="0" marL="457200" rtl="0" algn="l">
              <a:lnSpc>
                <a:spcPct val="100000"/>
              </a:lnSpc>
              <a:spcBef>
                <a:spcPts val="0"/>
              </a:spcBef>
              <a:spcAft>
                <a:spcPts val="0"/>
              </a:spcAft>
              <a:buClr>
                <a:srgbClr val="000000"/>
              </a:buClr>
              <a:buSzPts val="1400"/>
              <a:buNone/>
            </a:pPr>
            <a:r>
              <a:t/>
            </a:r>
            <a:endParaRPr sz="2000"/>
          </a:p>
          <a:p>
            <a:pPr indent="-342900" lvl="0" marL="800100" rtl="0" algn="l">
              <a:lnSpc>
                <a:spcPct val="100000"/>
              </a:lnSpc>
              <a:spcBef>
                <a:spcPts val="0"/>
              </a:spcBef>
              <a:spcAft>
                <a:spcPts val="0"/>
              </a:spcAft>
              <a:buClr>
                <a:srgbClr val="000000"/>
              </a:buClr>
              <a:buSzPts val="1400"/>
              <a:buFont typeface="Noto Sans Symbols"/>
              <a:buChar char="❖"/>
            </a:pPr>
            <a:r>
              <a:rPr lang="en-GB" sz="2000"/>
              <a:t>Supported through WGClimate gap analysis</a:t>
            </a:r>
            <a:endParaRPr/>
          </a:p>
          <a:p>
            <a:pPr indent="-342900" lvl="0" marL="800100" rtl="0" algn="l">
              <a:lnSpc>
                <a:spcPct val="100000"/>
              </a:lnSpc>
              <a:spcBef>
                <a:spcPts val="0"/>
              </a:spcBef>
              <a:spcAft>
                <a:spcPts val="0"/>
              </a:spcAft>
              <a:buClr>
                <a:srgbClr val="000000"/>
              </a:buClr>
              <a:buSzPts val="1400"/>
              <a:buFont typeface="Noto Sans Symbols"/>
              <a:buChar char="❖"/>
            </a:pPr>
            <a:r>
              <a:rPr lang="en-GB" sz="2000"/>
              <a:t>Cooperation with GCOS on GCOS IP 2022 satellite elements</a:t>
            </a:r>
            <a:endParaRPr/>
          </a:p>
          <a:p>
            <a:pPr indent="-342900" lvl="0" marL="800100" rtl="0" algn="l">
              <a:lnSpc>
                <a:spcPct val="100000"/>
              </a:lnSpc>
              <a:spcBef>
                <a:spcPts val="0"/>
              </a:spcBef>
              <a:spcAft>
                <a:spcPts val="0"/>
              </a:spcAft>
              <a:buClr>
                <a:srgbClr val="000000"/>
              </a:buClr>
              <a:buSzPts val="1400"/>
              <a:buFont typeface="Noto Sans Symbols"/>
              <a:buChar char="❖"/>
            </a:pPr>
            <a:r>
              <a:rPr lang="en-GB" sz="2000"/>
              <a:t>Further discussion with GCOS and WMO through WMO ESS Carbon Workshop (May 2022) and GCOS Science Conference (Oct 2022)</a:t>
            </a:r>
            <a:endParaRPr sz="2000"/>
          </a:p>
          <a:p>
            <a:pPr indent="-342900" lvl="0" marL="800100" rtl="0" algn="l">
              <a:lnSpc>
                <a:spcPct val="100000"/>
              </a:lnSpc>
              <a:spcBef>
                <a:spcPts val="0"/>
              </a:spcBef>
              <a:spcAft>
                <a:spcPts val="0"/>
              </a:spcAft>
              <a:buClr>
                <a:srgbClr val="000000"/>
              </a:buClr>
              <a:buSzPts val="1400"/>
              <a:buFont typeface="Noto Sans Symbols"/>
              <a:buChar char="❖"/>
            </a:pPr>
            <a:r>
              <a:rPr lang="en-GB" sz="2000"/>
              <a:t>Continues ongoing support of CEOS over many years to climate science</a:t>
            </a:r>
            <a:endParaRPr sz="2000"/>
          </a:p>
          <a:p>
            <a:pPr indent="0" lvl="0" marL="457200" rtl="0" algn="l">
              <a:lnSpc>
                <a:spcPct val="100000"/>
              </a:lnSpc>
              <a:spcBef>
                <a:spcPts val="0"/>
              </a:spcBef>
              <a:spcAft>
                <a:spcPts val="0"/>
              </a:spcAft>
              <a:buClr>
                <a:srgbClr val="000000"/>
              </a:buClr>
              <a:buSzPts val="1400"/>
              <a:buNone/>
            </a:pPr>
            <a:r>
              <a:t/>
            </a:r>
            <a:endParaRPr sz="2000"/>
          </a:p>
          <a:p>
            <a:pPr indent="0" lvl="0" marL="457200" rtl="0" algn="l">
              <a:lnSpc>
                <a:spcPct val="100000"/>
              </a:lnSpc>
              <a:spcBef>
                <a:spcPts val="0"/>
              </a:spcBef>
              <a:spcAft>
                <a:spcPts val="0"/>
              </a:spcAft>
              <a:buClr>
                <a:srgbClr val="000000"/>
              </a:buClr>
              <a:buSzPts val="1400"/>
              <a:buNone/>
            </a:pPr>
            <a:r>
              <a:t/>
            </a:r>
            <a:endParaRPr sz="2000"/>
          </a:p>
          <a:p>
            <a:pPr indent="-254000" lvl="0" marL="800100" rtl="0" algn="l">
              <a:lnSpc>
                <a:spcPct val="100000"/>
              </a:lnSpc>
              <a:spcBef>
                <a:spcPts val="0"/>
              </a:spcBef>
              <a:spcAft>
                <a:spcPts val="0"/>
              </a:spcAft>
              <a:buClr>
                <a:srgbClr val="000000"/>
              </a:buClr>
              <a:buSzPts val="1400"/>
              <a:buNone/>
            </a:pPr>
            <a:r>
              <a:t/>
            </a:r>
            <a:endParaRPr sz="2000"/>
          </a:p>
          <a:p>
            <a:pPr indent="0" lvl="0" marL="457200" rtl="0" algn="l">
              <a:lnSpc>
                <a:spcPct val="100000"/>
              </a:lnSpc>
              <a:spcBef>
                <a:spcPts val="0"/>
              </a:spcBef>
              <a:spcAft>
                <a:spcPts val="0"/>
              </a:spcAft>
              <a:buClr>
                <a:srgbClr val="000000"/>
              </a:buClr>
              <a:buSzPts val="1400"/>
              <a:buNone/>
            </a:pPr>
            <a:r>
              <a:t/>
            </a:r>
            <a:endParaRPr sz="2000"/>
          </a:p>
          <a:p>
            <a:pPr indent="0" lvl="0" marL="457200" rtl="0" algn="l">
              <a:lnSpc>
                <a:spcPct val="100000"/>
              </a:lnSpc>
              <a:spcBef>
                <a:spcPts val="0"/>
              </a:spcBef>
              <a:spcAft>
                <a:spcPts val="0"/>
              </a:spcAft>
              <a:buClr>
                <a:srgbClr val="000000"/>
              </a:buClr>
              <a:buSzPts val="2000"/>
              <a:buNone/>
            </a:pPr>
            <a:r>
              <a:t/>
            </a:r>
            <a:endParaRPr sz="2000"/>
          </a:p>
          <a:p>
            <a:pPr indent="-165100" lvl="0" marL="800100" rtl="0" algn="l">
              <a:lnSpc>
                <a:spcPct val="100000"/>
              </a:lnSpc>
              <a:spcBef>
                <a:spcPts val="0"/>
              </a:spcBef>
              <a:spcAft>
                <a:spcPts val="0"/>
              </a:spcAft>
              <a:buClr>
                <a:srgbClr val="000000"/>
              </a:buClr>
              <a:buSzPts val="2800"/>
              <a:buFont typeface="Noto Sans Symbols"/>
              <a:buNone/>
            </a:pPr>
            <a:r>
              <a:t/>
            </a:r>
            <a:endParaRPr/>
          </a:p>
          <a:p>
            <a:pPr indent="0" lvl="0" marL="457200" rtl="0" algn="l">
              <a:lnSpc>
                <a:spcPct val="100000"/>
              </a:lnSpc>
              <a:spcBef>
                <a:spcPts val="0"/>
              </a:spcBef>
              <a:spcAft>
                <a:spcPts val="0"/>
              </a:spcAft>
              <a:buClr>
                <a:srgbClr val="000000"/>
              </a:buClr>
              <a:buSzPts val="2000"/>
              <a:buNone/>
            </a:pPr>
            <a:r>
              <a:t/>
            </a:r>
            <a:endParaRPr sz="2000" u="sng"/>
          </a:p>
          <a:p>
            <a:pPr indent="0" lvl="0" marL="457200" rtl="0" algn="l">
              <a:lnSpc>
                <a:spcPct val="100000"/>
              </a:lnSpc>
              <a:spcBef>
                <a:spcPts val="0"/>
              </a:spcBef>
              <a:spcAft>
                <a:spcPts val="0"/>
              </a:spcAft>
              <a:buClr>
                <a:srgbClr val="000000"/>
              </a:buClr>
              <a:buSzPts val="2400"/>
              <a:buNone/>
            </a:pPr>
            <a:r>
              <a:t/>
            </a:r>
            <a:endParaRPr sz="2400" u="sng"/>
          </a:p>
        </p:txBody>
      </p:sp>
      <p:sp>
        <p:nvSpPr>
          <p:cNvPr id="1175" name="Google Shape;1175;g11f1ced136f_2_93"/>
          <p:cNvSpPr txBox="1"/>
          <p:nvPr>
            <p:ph type="title"/>
          </p:nvPr>
        </p:nvSpPr>
        <p:spPr>
          <a:xfrm>
            <a:off x="167039" y="108373"/>
            <a:ext cx="9571546" cy="8645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GST Actions - update</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sp>
        <p:nvSpPr>
          <p:cNvPr id="1180" name="Google Shape;1180;g11729ed568e_0_39"/>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GST Process &amp; Systematic Observations Synthesis Report</a:t>
            </a:r>
            <a:r>
              <a:rPr lang="en-GB" sz="5400"/>
              <a:t> </a:t>
            </a:r>
            <a:endParaRPr sz="5400"/>
          </a:p>
        </p:txBody>
      </p:sp>
      <p:sp>
        <p:nvSpPr>
          <p:cNvPr id="1181" name="Google Shape;1181;g11729ed568e_0_39"/>
          <p:cNvSpPr/>
          <p:nvPr/>
        </p:nvSpPr>
        <p:spPr>
          <a:xfrm>
            <a:off x="7256425" y="3278950"/>
            <a:ext cx="4833000" cy="38697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None/>
            </a:pPr>
            <a:r>
              <a:t/>
            </a:r>
            <a:endParaRPr/>
          </a:p>
          <a:p>
            <a:pPr indent="0" lvl="0" marL="0" marR="0" rtl="0" algn="r">
              <a:lnSpc>
                <a:spcPct val="150000"/>
              </a:lnSpc>
              <a:spcBef>
                <a:spcPts val="0"/>
              </a:spcBef>
              <a:spcAft>
                <a:spcPts val="0"/>
              </a:spcAft>
              <a:buNone/>
            </a:pPr>
            <a:r>
              <a:rPr b="1" lang="en-GB" sz="2200">
                <a:solidFill>
                  <a:srgbClr val="FFFF00"/>
                </a:solidFill>
              </a:rPr>
              <a:t>Jo Post, UNFCCC SEC</a:t>
            </a:r>
            <a:endParaRPr b="1" sz="2200">
              <a:solidFill>
                <a:srgbClr val="FFFF00"/>
              </a:solidFill>
            </a:endParaRPr>
          </a:p>
          <a:p>
            <a:pPr indent="0" lvl="0" marL="0" marR="0" rtl="0" algn="r">
              <a:lnSpc>
                <a:spcPct val="150000"/>
              </a:lnSpc>
              <a:spcBef>
                <a:spcPts val="0"/>
              </a:spcBef>
              <a:spcAft>
                <a:spcPts val="0"/>
              </a:spcAft>
              <a:buNone/>
            </a:pPr>
            <a:r>
              <a:rPr b="1" lang="en-GB" sz="2200">
                <a:solidFill>
                  <a:srgbClr val="6AA84F"/>
                </a:solidFill>
              </a:rPr>
              <a:t>Frank Martin Seifert, ESA</a:t>
            </a:r>
            <a:endParaRPr b="1" sz="2200">
              <a:solidFill>
                <a:srgbClr val="6AA84F"/>
              </a:solidFill>
            </a:endParaRPr>
          </a:p>
          <a:p>
            <a:pPr indent="0" lvl="0" marL="0" marR="0" rtl="0" algn="r">
              <a:lnSpc>
                <a:spcPct val="150000"/>
              </a:lnSpc>
              <a:spcBef>
                <a:spcPts val="0"/>
              </a:spcBef>
              <a:spcAft>
                <a:spcPts val="0"/>
              </a:spcAft>
              <a:buNone/>
            </a:pPr>
            <a:r>
              <a:rPr b="1" lang="en-GB" sz="2200">
                <a:solidFill>
                  <a:schemeClr val="accent1"/>
                </a:solidFill>
              </a:rPr>
              <a:t>Agenda item 2.7</a:t>
            </a:r>
            <a:endParaRPr/>
          </a:p>
          <a:p>
            <a:pPr indent="0" lvl="0" marL="0" marR="0" rtl="0" algn="r">
              <a:lnSpc>
                <a:spcPct val="150000"/>
              </a:lnSpc>
              <a:spcBef>
                <a:spcPts val="0"/>
              </a:spcBef>
              <a:spcAft>
                <a:spcPts val="0"/>
              </a:spcAft>
              <a:buNone/>
            </a:pPr>
            <a:r>
              <a:rPr b="1" lang="en-GB" sz="2200">
                <a:solidFill>
                  <a:schemeClr val="accent1"/>
                </a:solidFill>
              </a:rPr>
              <a:t>CEOS SIT-37</a:t>
            </a:r>
            <a:r>
              <a:rPr b="1" i="0" lang="en-GB" sz="2200" u="none" cap="none" strike="noStrike">
                <a:solidFill>
                  <a:schemeClr val="accent1"/>
                </a:solidFill>
                <a:latin typeface="Arial"/>
                <a:ea typeface="Arial"/>
                <a:cs typeface="Arial"/>
                <a:sym typeface="Arial"/>
              </a:rPr>
              <a:t> </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None/>
            </a:pPr>
            <a:r>
              <a:rPr b="1" i="0" lang="en-GB" sz="2200" u="none" cap="none" strike="noStrike">
                <a:solidFill>
                  <a:schemeClr val="accent1"/>
                </a:solidFill>
                <a:latin typeface="Arial"/>
                <a:ea typeface="Arial"/>
                <a:cs typeface="Arial"/>
                <a:sym typeface="Arial"/>
              </a:rPr>
              <a:t>Virtual Meeting</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None/>
            </a:pPr>
            <a:r>
              <a:rPr b="1" lang="en-GB" sz="2200">
                <a:solidFill>
                  <a:schemeClr val="accent1"/>
                </a:solidFill>
              </a:rPr>
              <a:t>29-31 March</a:t>
            </a:r>
            <a:r>
              <a:rPr b="1" i="0" lang="en-GB" sz="2200" u="none" cap="none" strike="noStrike">
                <a:solidFill>
                  <a:schemeClr val="accent1"/>
                </a:solidFill>
                <a:latin typeface="Arial"/>
                <a:ea typeface="Arial"/>
                <a:cs typeface="Arial"/>
                <a:sym typeface="Arial"/>
              </a:rPr>
              <a:t> 202</a:t>
            </a:r>
            <a:r>
              <a:rPr b="1" lang="en-GB" sz="2200">
                <a:solidFill>
                  <a:schemeClr val="accent1"/>
                </a:solidFill>
              </a:rPr>
              <a:t>2</a:t>
            </a:r>
            <a:endParaRPr b="1" i="0" sz="2200" u="none" cap="none" strike="noStrike">
              <a:solidFill>
                <a:schemeClr val="accent1"/>
              </a:solidFill>
              <a:latin typeface="Arial"/>
              <a:ea typeface="Arial"/>
              <a:cs typeface="Arial"/>
              <a:sym typeface="Arial"/>
            </a:endParaRPr>
          </a:p>
        </p:txBody>
      </p:sp>
      <p:grpSp>
        <p:nvGrpSpPr>
          <p:cNvPr id="1182" name="Google Shape;1182;g11729ed568e_0_39"/>
          <p:cNvGrpSpPr/>
          <p:nvPr/>
        </p:nvGrpSpPr>
        <p:grpSpPr>
          <a:xfrm>
            <a:off x="5186650" y="754975"/>
            <a:ext cx="6425375" cy="1238100"/>
            <a:chOff x="6548500" y="1144075"/>
            <a:chExt cx="6425375" cy="1238100"/>
          </a:xfrm>
        </p:grpSpPr>
        <p:sp>
          <p:nvSpPr>
            <p:cNvPr id="1183" name="Google Shape;1183;g11729ed568e_0_39"/>
            <p:cNvSpPr/>
            <p:nvPr/>
          </p:nvSpPr>
          <p:spPr>
            <a:xfrm>
              <a:off x="6548500" y="1144075"/>
              <a:ext cx="1203900" cy="1238100"/>
            </a:xfrm>
            <a:prstGeom prst="star6">
              <a:avLst>
                <a:gd fmla="val 28868" name="adj"/>
                <a:gd fmla="val 115470" name="hf"/>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g11729ed568e_0_39"/>
            <p:cNvSpPr txBox="1"/>
            <p:nvPr/>
          </p:nvSpPr>
          <p:spPr>
            <a:xfrm>
              <a:off x="6748275" y="1563025"/>
              <a:ext cx="622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15 Mins</a:t>
              </a:r>
              <a:endParaRPr b="1"/>
            </a:p>
          </p:txBody>
        </p:sp>
      </p:gr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sp>
        <p:nvSpPr>
          <p:cNvPr id="1189" name="Google Shape;1189;g11f66719689_1_0"/>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Global Stocktake  - the What</a:t>
            </a:r>
            <a:endParaRPr/>
          </a:p>
        </p:txBody>
      </p:sp>
      <p:pic>
        <p:nvPicPr>
          <p:cNvPr id="1190" name="Google Shape;1190;g11f66719689_1_0"/>
          <p:cNvPicPr preferRelativeResize="0"/>
          <p:nvPr/>
        </p:nvPicPr>
        <p:blipFill>
          <a:blip r:embed="rId3">
            <a:alphaModFix/>
          </a:blip>
          <a:stretch>
            <a:fillRect/>
          </a:stretch>
        </p:blipFill>
        <p:spPr>
          <a:xfrm>
            <a:off x="1912775" y="1083314"/>
            <a:ext cx="7354240" cy="559816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g11f66719689_1_8"/>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Global Stocktake  - the Themes</a:t>
            </a:r>
            <a:endParaRPr/>
          </a:p>
        </p:txBody>
      </p:sp>
      <p:pic>
        <p:nvPicPr>
          <p:cNvPr id="1196" name="Google Shape;1196;g11f66719689_1_8"/>
          <p:cNvPicPr preferRelativeResize="0"/>
          <p:nvPr/>
        </p:nvPicPr>
        <p:blipFill>
          <a:blip r:embed="rId3">
            <a:alphaModFix/>
          </a:blip>
          <a:stretch>
            <a:fillRect/>
          </a:stretch>
        </p:blipFill>
        <p:spPr>
          <a:xfrm>
            <a:off x="1351850" y="1495012"/>
            <a:ext cx="7841276" cy="47899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g11f66719689_1_14"/>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Global Stocktake  - the How</a:t>
            </a:r>
            <a:endParaRPr/>
          </a:p>
        </p:txBody>
      </p:sp>
      <p:pic>
        <p:nvPicPr>
          <p:cNvPr id="1202" name="Google Shape;1202;g11f66719689_1_14"/>
          <p:cNvPicPr preferRelativeResize="0"/>
          <p:nvPr/>
        </p:nvPicPr>
        <p:blipFill>
          <a:blip r:embed="rId3">
            <a:alphaModFix/>
          </a:blip>
          <a:stretch>
            <a:fillRect/>
          </a:stretch>
        </p:blipFill>
        <p:spPr>
          <a:xfrm>
            <a:off x="1401200" y="1368400"/>
            <a:ext cx="8483101" cy="489752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sp>
        <p:nvSpPr>
          <p:cNvPr id="1207" name="Google Shape;1207;g11f66719689_1_22"/>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Global Stocktake  - the When</a:t>
            </a:r>
            <a:endParaRPr/>
          </a:p>
        </p:txBody>
      </p:sp>
      <p:pic>
        <p:nvPicPr>
          <p:cNvPr id="1208" name="Google Shape;1208;g11f66719689_1_22"/>
          <p:cNvPicPr preferRelativeResize="0"/>
          <p:nvPr/>
        </p:nvPicPr>
        <p:blipFill>
          <a:blip r:embed="rId3">
            <a:alphaModFix/>
          </a:blip>
          <a:stretch>
            <a:fillRect/>
          </a:stretch>
        </p:blipFill>
        <p:spPr>
          <a:xfrm>
            <a:off x="1292650" y="1175225"/>
            <a:ext cx="9251351" cy="510057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g11f66719689_1_29"/>
          <p:cNvSpPr txBox="1"/>
          <p:nvPr>
            <p:ph idx="1" type="body"/>
          </p:nvPr>
        </p:nvSpPr>
        <p:spPr>
          <a:xfrm>
            <a:off x="324233" y="1558533"/>
            <a:ext cx="11495400" cy="4662900"/>
          </a:xfrm>
          <a:prstGeom prst="rect">
            <a:avLst/>
          </a:prstGeom>
        </p:spPr>
        <p:txBody>
          <a:bodyPr anchorCtr="0" anchor="t" bIns="45700" lIns="91425" spcFirstLastPara="1" rIns="91425" wrap="square" tIns="45700">
            <a:noAutofit/>
          </a:bodyPr>
          <a:lstStyle/>
          <a:p>
            <a:pPr indent="-368300" lvl="0" marL="457200" rtl="0" algn="l">
              <a:lnSpc>
                <a:spcPct val="115000"/>
              </a:lnSpc>
              <a:spcBef>
                <a:spcPts val="1300"/>
              </a:spcBef>
              <a:spcAft>
                <a:spcPts val="0"/>
              </a:spcAft>
              <a:buSzPts val="2200"/>
              <a:buFont typeface="Calibri"/>
              <a:buChar char="❖"/>
            </a:pPr>
            <a:r>
              <a:rPr lang="en-GB" sz="2200">
                <a:latin typeface="Calibri"/>
                <a:ea typeface="Calibri"/>
                <a:cs typeface="Calibri"/>
                <a:sym typeface="Calibri"/>
              </a:rPr>
              <a:t>The CMA has the overall responsibility to conduct the GST.</a:t>
            </a:r>
            <a:endParaRPr sz="2200">
              <a:latin typeface="Calibri"/>
              <a:ea typeface="Calibri"/>
              <a:cs typeface="Calibri"/>
              <a:sym typeface="Calibri"/>
            </a:endParaRPr>
          </a:p>
          <a:p>
            <a:pPr indent="-368300" lvl="0" marL="457200" rtl="0" algn="l">
              <a:lnSpc>
                <a:spcPct val="115000"/>
              </a:lnSpc>
              <a:spcBef>
                <a:spcPts val="0"/>
              </a:spcBef>
              <a:spcAft>
                <a:spcPts val="0"/>
              </a:spcAft>
              <a:buSzPts val="2200"/>
              <a:buFont typeface="Calibri"/>
              <a:buChar char="❖"/>
            </a:pPr>
            <a:r>
              <a:rPr lang="en-GB" sz="2200">
                <a:latin typeface="Calibri"/>
                <a:ea typeface="Calibri"/>
                <a:cs typeface="Calibri"/>
                <a:sym typeface="Calibri"/>
              </a:rPr>
              <a:t>The Chairs of the SBSTA and SBI are mandated to organize the global stocktake in a flexible and appropriate manner</a:t>
            </a:r>
            <a:endParaRPr sz="2200">
              <a:latin typeface="Calibri"/>
              <a:ea typeface="Calibri"/>
              <a:cs typeface="Calibri"/>
              <a:sym typeface="Calibri"/>
            </a:endParaRPr>
          </a:p>
          <a:p>
            <a:pPr indent="-368300" lvl="0" marL="457200" rtl="0" algn="l">
              <a:lnSpc>
                <a:spcPct val="115000"/>
              </a:lnSpc>
              <a:spcBef>
                <a:spcPts val="0"/>
              </a:spcBef>
              <a:spcAft>
                <a:spcPts val="0"/>
              </a:spcAft>
              <a:buSzPts val="2200"/>
              <a:buFont typeface="Calibri"/>
              <a:buChar char="❖"/>
            </a:pPr>
            <a:r>
              <a:rPr lang="en-GB" sz="2200">
                <a:latin typeface="Calibri"/>
                <a:ea typeface="Calibri"/>
                <a:cs typeface="Calibri"/>
                <a:sym typeface="Calibri"/>
              </a:rPr>
              <a:t>The Technical Dialogue will be facilitated by two co-facilitators</a:t>
            </a:r>
            <a:endParaRPr sz="2200">
              <a:latin typeface="Calibri"/>
              <a:ea typeface="Calibri"/>
              <a:cs typeface="Calibri"/>
              <a:sym typeface="Calibri"/>
            </a:endParaRPr>
          </a:p>
          <a:p>
            <a:pPr indent="-368300" lvl="0" marL="457200" rtl="0" algn="l">
              <a:lnSpc>
                <a:spcPct val="115000"/>
              </a:lnSpc>
              <a:spcBef>
                <a:spcPts val="0"/>
              </a:spcBef>
              <a:spcAft>
                <a:spcPts val="0"/>
              </a:spcAft>
              <a:buSzPts val="2200"/>
              <a:buFont typeface="Calibri"/>
              <a:buChar char="❖"/>
            </a:pPr>
            <a:r>
              <a:rPr lang="en-GB" sz="2200">
                <a:latin typeface="Calibri"/>
                <a:ea typeface="Calibri"/>
                <a:cs typeface="Calibri"/>
                <a:sym typeface="Calibri"/>
              </a:rPr>
              <a:t>A High-Level Committee consisting of the CMA Presidencies and the Chairs of the SBSTA and SBI will chair the high-level events of the last component</a:t>
            </a:r>
            <a:endParaRPr sz="2200">
              <a:latin typeface="Calibri"/>
              <a:ea typeface="Calibri"/>
              <a:cs typeface="Calibri"/>
              <a:sym typeface="Calibri"/>
            </a:endParaRPr>
          </a:p>
          <a:p>
            <a:pPr indent="0" lvl="0" marL="0" rtl="0" algn="l">
              <a:spcBef>
                <a:spcPts val="1000"/>
              </a:spcBef>
              <a:spcAft>
                <a:spcPts val="0"/>
              </a:spcAft>
              <a:buNone/>
            </a:pPr>
            <a:r>
              <a:t/>
            </a:r>
            <a:endParaRPr/>
          </a:p>
        </p:txBody>
      </p:sp>
      <p:sp>
        <p:nvSpPr>
          <p:cNvPr id="1214" name="Google Shape;1214;g11f66719689_1_29"/>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Global Stocktake  - the Governance</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g11f66719689_1_35"/>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Why does it matter?</a:t>
            </a:r>
            <a:endParaRPr/>
          </a:p>
        </p:txBody>
      </p:sp>
      <p:pic>
        <p:nvPicPr>
          <p:cNvPr id="1220" name="Google Shape;1220;g11f66719689_1_35"/>
          <p:cNvPicPr preferRelativeResize="0"/>
          <p:nvPr/>
        </p:nvPicPr>
        <p:blipFill>
          <a:blip r:embed="rId3">
            <a:alphaModFix/>
          </a:blip>
          <a:stretch>
            <a:fillRect/>
          </a:stretch>
        </p:blipFill>
        <p:spPr>
          <a:xfrm>
            <a:off x="793800" y="1137039"/>
            <a:ext cx="10688715" cy="559816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g1205db21c66_2_62"/>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sz="2800"/>
              <a:t>Addressing Observational Needs of Climate, cf. UNFCCC</a:t>
            </a:r>
            <a:endParaRPr/>
          </a:p>
        </p:txBody>
      </p:sp>
      <p:grpSp>
        <p:nvGrpSpPr>
          <p:cNvPr id="624" name="Google Shape;624;g1205db21c66_2_62"/>
          <p:cNvGrpSpPr/>
          <p:nvPr/>
        </p:nvGrpSpPr>
        <p:grpSpPr>
          <a:xfrm>
            <a:off x="33594" y="4952518"/>
            <a:ext cx="3039370" cy="682370"/>
            <a:chOff x="348553" y="4626888"/>
            <a:chExt cx="4681967" cy="1008000"/>
          </a:xfrm>
        </p:grpSpPr>
        <p:pic>
          <p:nvPicPr>
            <p:cNvPr id="625" name="Google Shape;625;g1205db21c66_2_62"/>
            <p:cNvPicPr preferRelativeResize="0"/>
            <p:nvPr/>
          </p:nvPicPr>
          <p:blipFill rotWithShape="1">
            <a:blip r:embed="rId3">
              <a:alphaModFix/>
            </a:blip>
            <a:srcRect b="0" l="0" r="0" t="0"/>
            <a:stretch/>
          </p:blipFill>
          <p:spPr>
            <a:xfrm>
              <a:off x="1641242" y="4775611"/>
              <a:ext cx="2296947" cy="710555"/>
            </a:xfrm>
            <a:prstGeom prst="rect">
              <a:avLst/>
            </a:prstGeom>
            <a:noFill/>
            <a:ln>
              <a:noFill/>
            </a:ln>
          </p:spPr>
        </p:pic>
        <p:pic>
          <p:nvPicPr>
            <p:cNvPr id="626" name="Google Shape;626;g1205db21c66_2_62"/>
            <p:cNvPicPr preferRelativeResize="0"/>
            <p:nvPr/>
          </p:nvPicPr>
          <p:blipFill rotWithShape="1">
            <a:blip r:embed="rId4">
              <a:alphaModFix/>
            </a:blip>
            <a:srcRect b="0" l="0" r="0" t="0"/>
            <a:stretch/>
          </p:blipFill>
          <p:spPr>
            <a:xfrm>
              <a:off x="348553" y="4742250"/>
              <a:ext cx="1292689" cy="777277"/>
            </a:xfrm>
            <a:prstGeom prst="rect">
              <a:avLst/>
            </a:prstGeom>
            <a:noFill/>
            <a:ln>
              <a:noFill/>
            </a:ln>
          </p:spPr>
        </p:pic>
        <p:pic>
          <p:nvPicPr>
            <p:cNvPr id="627" name="Google Shape;627;g1205db21c66_2_62"/>
            <p:cNvPicPr preferRelativeResize="0"/>
            <p:nvPr/>
          </p:nvPicPr>
          <p:blipFill rotWithShape="1">
            <a:blip r:embed="rId5">
              <a:alphaModFix/>
            </a:blip>
            <a:srcRect b="0" l="0" r="0" t="0"/>
            <a:stretch/>
          </p:blipFill>
          <p:spPr>
            <a:xfrm>
              <a:off x="4022522" y="4626888"/>
              <a:ext cx="1007998" cy="1008000"/>
            </a:xfrm>
            <a:prstGeom prst="rect">
              <a:avLst/>
            </a:prstGeom>
            <a:noFill/>
            <a:ln>
              <a:noFill/>
            </a:ln>
          </p:spPr>
        </p:pic>
      </p:grpSp>
      <p:sp>
        <p:nvSpPr>
          <p:cNvPr id="628" name="Google Shape;628;g1205db21c66_2_62"/>
          <p:cNvSpPr txBox="1"/>
          <p:nvPr/>
        </p:nvSpPr>
        <p:spPr>
          <a:xfrm>
            <a:off x="5749108" y="5643489"/>
            <a:ext cx="180425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000" u="none" cap="none" strike="noStrike">
                <a:solidFill>
                  <a:srgbClr val="1F497D"/>
                </a:solidFill>
                <a:latin typeface="Arial"/>
                <a:ea typeface="Arial"/>
                <a:cs typeface="Arial"/>
                <a:sym typeface="Arial"/>
              </a:rPr>
              <a:t>Coordinated Response</a:t>
            </a:r>
            <a:endParaRPr/>
          </a:p>
        </p:txBody>
      </p:sp>
      <p:sp>
        <p:nvSpPr>
          <p:cNvPr id="629" name="Google Shape;629;g1205db21c66_2_62"/>
          <p:cNvSpPr/>
          <p:nvPr/>
        </p:nvSpPr>
        <p:spPr>
          <a:xfrm>
            <a:off x="5390738" y="4571611"/>
            <a:ext cx="2016679" cy="539663"/>
          </a:xfrm>
          <a:prstGeom prst="leftArrow">
            <a:avLst>
              <a:gd fmla="val 50000" name="adj1"/>
              <a:gd fmla="val 50000" name="adj2"/>
            </a:avLst>
          </a:prstGeom>
          <a:solidFill>
            <a:srgbClr val="C00000"/>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p:txBody>
      </p:sp>
      <p:sp>
        <p:nvSpPr>
          <p:cNvPr id="630" name="Google Shape;630;g1205db21c66_2_62"/>
          <p:cNvSpPr/>
          <p:nvPr/>
        </p:nvSpPr>
        <p:spPr>
          <a:xfrm rot="10800000">
            <a:off x="5681362" y="5172963"/>
            <a:ext cx="2016678" cy="539663"/>
          </a:xfrm>
          <a:prstGeom prst="leftArrow">
            <a:avLst>
              <a:gd fmla="val 50000" name="adj1"/>
              <a:gd fmla="val 50000" name="adj2"/>
            </a:avLst>
          </a:prstGeom>
          <a:solidFill>
            <a:schemeClr val="accen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p:txBody>
      </p:sp>
      <p:sp>
        <p:nvSpPr>
          <p:cNvPr id="631" name="Google Shape;631;g1205db21c66_2_62"/>
          <p:cNvSpPr txBox="1"/>
          <p:nvPr/>
        </p:nvSpPr>
        <p:spPr>
          <a:xfrm>
            <a:off x="5749108" y="3904142"/>
            <a:ext cx="197056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000" u="none" cap="none" strike="noStrike">
                <a:solidFill>
                  <a:srgbClr val="C00000"/>
                </a:solidFill>
                <a:latin typeface="Arial"/>
                <a:ea typeface="Arial"/>
                <a:cs typeface="Arial"/>
                <a:sym typeface="Arial"/>
              </a:rPr>
              <a:t>Needs and Requirements</a:t>
            </a:r>
            <a:endParaRPr/>
          </a:p>
        </p:txBody>
      </p:sp>
      <p:sp>
        <p:nvSpPr>
          <p:cNvPr id="632" name="Google Shape;632;g1205db21c66_2_62"/>
          <p:cNvSpPr txBox="1"/>
          <p:nvPr/>
        </p:nvSpPr>
        <p:spPr>
          <a:xfrm>
            <a:off x="1187723" y="3033609"/>
            <a:ext cx="3016980" cy="9131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667" u="none" cap="none" strike="noStrike">
                <a:solidFill>
                  <a:srgbClr val="1F497D"/>
                </a:solidFill>
                <a:latin typeface="Arial"/>
                <a:ea typeface="Arial"/>
                <a:cs typeface="Arial"/>
                <a:sym typeface="Arial"/>
              </a:rPr>
              <a:t>Reports on Progress</a:t>
            </a:r>
            <a:endParaRPr/>
          </a:p>
          <a:p>
            <a:pPr indent="0" lvl="0" marL="0" marR="0" rtl="0" algn="l">
              <a:lnSpc>
                <a:spcPct val="100000"/>
              </a:lnSpc>
              <a:spcBef>
                <a:spcPts val="0"/>
              </a:spcBef>
              <a:spcAft>
                <a:spcPts val="0"/>
              </a:spcAft>
              <a:buNone/>
            </a:pPr>
            <a:r>
              <a:rPr b="1" i="0" lang="en-GB" sz="2667" u="none" cap="none" strike="noStrike">
                <a:solidFill>
                  <a:srgbClr val="1F497D"/>
                </a:solidFill>
                <a:latin typeface="Arial"/>
                <a:ea typeface="Arial"/>
                <a:cs typeface="Arial"/>
                <a:sym typeface="Arial"/>
              </a:rPr>
              <a:t>@ SBSTA/COP</a:t>
            </a:r>
            <a:endParaRPr/>
          </a:p>
        </p:txBody>
      </p:sp>
      <p:sp>
        <p:nvSpPr>
          <p:cNvPr id="633" name="Google Shape;633;g1205db21c66_2_62"/>
          <p:cNvSpPr/>
          <p:nvPr/>
        </p:nvSpPr>
        <p:spPr>
          <a:xfrm rot="5400000">
            <a:off x="-158849" y="3711505"/>
            <a:ext cx="1649163" cy="539663"/>
          </a:xfrm>
          <a:prstGeom prst="leftArrow">
            <a:avLst>
              <a:gd fmla="val 50000" name="adj1"/>
              <a:gd fmla="val 50000" name="adj2"/>
            </a:avLst>
          </a:prstGeom>
          <a:solidFill>
            <a:schemeClr val="accen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p:txBody>
      </p:sp>
      <p:sp>
        <p:nvSpPr>
          <p:cNvPr id="634" name="Google Shape;634;g1205db21c66_2_62"/>
          <p:cNvSpPr txBox="1"/>
          <p:nvPr/>
        </p:nvSpPr>
        <p:spPr>
          <a:xfrm>
            <a:off x="4955048" y="1260894"/>
            <a:ext cx="7037249" cy="1631216"/>
          </a:xfrm>
          <a:prstGeom prst="rect">
            <a:avLst/>
          </a:prstGeom>
          <a:solidFill>
            <a:srgbClr val="FFFF00"/>
          </a:solidFill>
          <a:ln>
            <a:noFill/>
          </a:ln>
          <a:effectLst>
            <a:outerShdw blurRad="190500" algn="ctr" dir="2700000" dist="228600">
              <a:srgbClr val="000000">
                <a:alpha val="29803"/>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000" u="none" cap="none" strike="noStrike">
                <a:solidFill>
                  <a:srgbClr val="1F497D"/>
                </a:solidFill>
                <a:latin typeface="Arial"/>
                <a:ea typeface="Arial"/>
                <a:cs typeface="Arial"/>
                <a:sym typeface="Arial"/>
              </a:rPr>
              <a:t>COP-21 Paris Agreement: Adaptation (Article 7(c)):</a:t>
            </a:r>
            <a:endParaRPr/>
          </a:p>
          <a:p>
            <a:pPr indent="0" lvl="0" marL="0" marR="0" rtl="0" algn="l">
              <a:lnSpc>
                <a:spcPct val="100000"/>
              </a:lnSpc>
              <a:spcBef>
                <a:spcPts val="0"/>
              </a:spcBef>
              <a:spcAft>
                <a:spcPts val="0"/>
              </a:spcAft>
              <a:buNone/>
            </a:pPr>
            <a:r>
              <a:rPr b="0" i="0" lang="en-GB" sz="2000" u="none" cap="none" strike="noStrike">
                <a:solidFill>
                  <a:srgbClr val="1F497D"/>
                </a:solidFill>
                <a:latin typeface="Arial"/>
                <a:ea typeface="Arial"/>
                <a:cs typeface="Arial"/>
                <a:sym typeface="Arial"/>
              </a:rPr>
              <a:t>Strengthening scientific knowledge on climate, including research, </a:t>
            </a:r>
            <a:r>
              <a:rPr b="1" i="0" lang="en-GB" sz="2000" u="none" cap="none" strike="noStrike">
                <a:solidFill>
                  <a:srgbClr val="FF0000"/>
                </a:solidFill>
                <a:latin typeface="Arial"/>
                <a:ea typeface="Arial"/>
                <a:cs typeface="Arial"/>
                <a:sym typeface="Arial"/>
              </a:rPr>
              <a:t>systematic observation of the climate system</a:t>
            </a:r>
            <a:r>
              <a:rPr b="0" i="0" lang="en-GB" sz="2000" u="none" cap="none" strike="noStrike">
                <a:solidFill>
                  <a:srgbClr val="1F497D"/>
                </a:solidFill>
                <a:latin typeface="Arial"/>
                <a:ea typeface="Arial"/>
                <a:cs typeface="Arial"/>
                <a:sym typeface="Arial"/>
              </a:rPr>
              <a:t> and early warning systems, in a manner that informs climate services and supports decision-making. </a:t>
            </a:r>
            <a:endParaRPr/>
          </a:p>
        </p:txBody>
      </p:sp>
      <p:pic>
        <p:nvPicPr>
          <p:cNvPr id="635" name="Google Shape;635;g1205db21c66_2_62"/>
          <p:cNvPicPr preferRelativeResize="0"/>
          <p:nvPr/>
        </p:nvPicPr>
        <p:blipFill rotWithShape="1">
          <a:blip r:embed="rId6">
            <a:alphaModFix/>
          </a:blip>
          <a:srcRect b="0" l="0" r="0" t="0"/>
          <a:stretch/>
        </p:blipFill>
        <p:spPr>
          <a:xfrm>
            <a:off x="288088" y="1573464"/>
            <a:ext cx="4064000" cy="1207008"/>
          </a:xfrm>
          <a:prstGeom prst="rect">
            <a:avLst/>
          </a:prstGeom>
          <a:noFill/>
          <a:ln>
            <a:noFill/>
          </a:ln>
        </p:spPr>
      </p:pic>
      <p:sp>
        <p:nvSpPr>
          <p:cNvPr id="636" name="Google Shape;636;g1205db21c66_2_62"/>
          <p:cNvSpPr/>
          <p:nvPr/>
        </p:nvSpPr>
        <p:spPr>
          <a:xfrm rot="-5400000">
            <a:off x="10382712" y="3591455"/>
            <a:ext cx="1293836" cy="539663"/>
          </a:xfrm>
          <a:prstGeom prst="leftArrow">
            <a:avLst>
              <a:gd fmla="val 50000" name="adj1"/>
              <a:gd fmla="val 50000" name="adj2"/>
            </a:avLst>
          </a:prstGeom>
          <a:solidFill>
            <a:schemeClr val="accen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p:txBody>
      </p:sp>
      <p:pic>
        <p:nvPicPr>
          <p:cNvPr id="637" name="Google Shape;637;g1205db21c66_2_62"/>
          <p:cNvPicPr preferRelativeResize="0"/>
          <p:nvPr/>
        </p:nvPicPr>
        <p:blipFill rotWithShape="1">
          <a:blip r:embed="rId7">
            <a:alphaModFix/>
          </a:blip>
          <a:srcRect b="0" l="0" r="0" t="0"/>
          <a:stretch/>
        </p:blipFill>
        <p:spPr>
          <a:xfrm>
            <a:off x="7911732" y="3978888"/>
            <a:ext cx="1757288" cy="2484000"/>
          </a:xfrm>
          <a:prstGeom prst="rect">
            <a:avLst/>
          </a:prstGeom>
          <a:noFill/>
          <a:ln>
            <a:noFill/>
          </a:ln>
        </p:spPr>
      </p:pic>
      <p:pic>
        <p:nvPicPr>
          <p:cNvPr id="638" name="Google Shape;638;g1205db21c66_2_62"/>
          <p:cNvPicPr preferRelativeResize="0"/>
          <p:nvPr/>
        </p:nvPicPr>
        <p:blipFill rotWithShape="1">
          <a:blip r:embed="rId8">
            <a:alphaModFix/>
          </a:blip>
          <a:srcRect b="0" l="0" r="0" t="0"/>
          <a:stretch/>
        </p:blipFill>
        <p:spPr>
          <a:xfrm>
            <a:off x="3632824" y="4296874"/>
            <a:ext cx="1413025" cy="1999774"/>
          </a:xfrm>
          <a:prstGeom prst="rect">
            <a:avLst/>
          </a:prstGeom>
          <a:noFill/>
          <a:ln>
            <a:noFill/>
          </a:ln>
        </p:spPr>
      </p:pic>
      <p:pic>
        <p:nvPicPr>
          <p:cNvPr id="639" name="Google Shape;639;g1205db21c66_2_62"/>
          <p:cNvPicPr preferRelativeResize="0"/>
          <p:nvPr/>
        </p:nvPicPr>
        <p:blipFill rotWithShape="1">
          <a:blip r:embed="rId9">
            <a:alphaModFix/>
          </a:blip>
          <a:srcRect b="0" l="0" r="0" t="0"/>
          <a:stretch/>
        </p:blipFill>
        <p:spPr>
          <a:xfrm>
            <a:off x="9773393" y="4697064"/>
            <a:ext cx="2331980" cy="1044000"/>
          </a:xfrm>
          <a:prstGeom prst="rect">
            <a:avLst/>
          </a:prstGeom>
          <a:noFill/>
          <a:ln>
            <a:noFill/>
          </a:ln>
        </p:spPr>
      </p:pic>
      <p:sp>
        <p:nvSpPr>
          <p:cNvPr id="640" name="Google Shape;640;g1205db21c66_2_62"/>
          <p:cNvSpPr/>
          <p:nvPr/>
        </p:nvSpPr>
        <p:spPr>
          <a:xfrm flipH="1">
            <a:off x="491518" y="2948522"/>
            <a:ext cx="3926400" cy="1451400"/>
          </a:xfrm>
          <a:prstGeom prst="ellipse">
            <a:avLst/>
          </a:prstGeom>
          <a:noFill/>
          <a:ln cap="flat" cmpd="sng" w="508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1" name="Google Shape;641;g1205db21c66_2_62"/>
          <p:cNvSpPr/>
          <p:nvPr/>
        </p:nvSpPr>
        <p:spPr>
          <a:xfrm>
            <a:off x="9669020" y="4571610"/>
            <a:ext cx="2686013" cy="1446418"/>
          </a:xfrm>
          <a:prstGeom prst="ellipse">
            <a:avLst/>
          </a:prstGeom>
          <a:noFill/>
          <a:ln cap="flat" cmpd="sng" w="4445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4" name="Shape 1224"/>
        <p:cNvGrpSpPr/>
        <p:nvPr/>
      </p:nvGrpSpPr>
      <p:grpSpPr>
        <a:xfrm>
          <a:off x="0" y="0"/>
          <a:ext cx="0" cy="0"/>
          <a:chOff x="0" y="0"/>
          <a:chExt cx="0" cy="0"/>
        </a:xfrm>
      </p:grpSpPr>
      <p:sp>
        <p:nvSpPr>
          <p:cNvPr id="1225" name="Google Shape;1225;g11f66719689_1_41"/>
          <p:cNvSpPr txBox="1"/>
          <p:nvPr>
            <p:ph idx="1" type="body"/>
          </p:nvPr>
        </p:nvSpPr>
        <p:spPr>
          <a:xfrm>
            <a:off x="324233" y="1558533"/>
            <a:ext cx="11495400" cy="4662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GB"/>
              <a:t>There is no FCCC without observation</a:t>
            </a:r>
            <a:endParaRPr/>
          </a:p>
          <a:p>
            <a:pPr indent="0" lvl="0" marL="0" rtl="0" algn="l">
              <a:spcBef>
                <a:spcPts val="1000"/>
              </a:spcBef>
              <a:spcAft>
                <a:spcPts val="0"/>
              </a:spcAft>
              <a:buNone/>
            </a:pPr>
            <a:r>
              <a:rPr lang="en-GB"/>
              <a:t>The report provides</a:t>
            </a:r>
            <a:r>
              <a:rPr lang="en-GB"/>
              <a:t> an a</a:t>
            </a:r>
            <a:r>
              <a:rPr lang="en-GB"/>
              <a:t>ggregate information on state of the climate and its observation </a:t>
            </a:r>
            <a:endParaRPr/>
          </a:p>
          <a:p>
            <a:pPr indent="0" lvl="0" marL="0" rtl="0" algn="l">
              <a:spcBef>
                <a:spcPts val="1000"/>
              </a:spcBef>
              <a:spcAft>
                <a:spcPts val="0"/>
              </a:spcAft>
              <a:buNone/>
            </a:pPr>
            <a:r>
              <a:rPr lang="en-GB"/>
              <a:t>Shows the </a:t>
            </a:r>
            <a:r>
              <a:rPr b="1" lang="en-GB"/>
              <a:t>VALUE </a:t>
            </a:r>
            <a:r>
              <a:rPr lang="en-GB"/>
              <a:t>of EO for both mitigation and adaptation as the start of the value chain for decision making</a:t>
            </a:r>
            <a:endParaRPr/>
          </a:p>
          <a:p>
            <a:pPr indent="0" lvl="0" marL="0" rtl="0" algn="l">
              <a:spcBef>
                <a:spcPts val="1000"/>
              </a:spcBef>
              <a:spcAft>
                <a:spcPts val="0"/>
              </a:spcAft>
              <a:buNone/>
            </a:pPr>
            <a:r>
              <a:rPr lang="en-GB"/>
              <a:t>Lays the groundwork for </a:t>
            </a:r>
            <a:r>
              <a:rPr b="1" lang="en-GB"/>
              <a:t>ADVOCAT</a:t>
            </a:r>
            <a:r>
              <a:rPr b="1" lang="en-GB"/>
              <a:t>ING</a:t>
            </a:r>
            <a:r>
              <a:rPr b="1" lang="en-GB"/>
              <a:t> </a:t>
            </a:r>
            <a:r>
              <a:rPr lang="en-GB"/>
              <a:t>a greater role of EO in the FCCC process for information for and on mitigation and adaptation &amp; on </a:t>
            </a:r>
            <a:r>
              <a:rPr lang="en-GB"/>
              <a:t>GHG MRV</a:t>
            </a:r>
            <a:endParaRPr/>
          </a:p>
          <a:p>
            <a:pPr indent="0" lvl="0" marL="0" rtl="0" algn="l">
              <a:spcBef>
                <a:spcPts val="1000"/>
              </a:spcBef>
              <a:spcAft>
                <a:spcPts val="0"/>
              </a:spcAft>
              <a:buNone/>
            </a:pPr>
            <a:r>
              <a:rPr lang="en-GB"/>
              <a:t>Provides </a:t>
            </a:r>
            <a:r>
              <a:rPr b="1" lang="en-GB"/>
              <a:t>OPPORTUNITIES </a:t>
            </a:r>
            <a:r>
              <a:rPr lang="en-GB"/>
              <a:t>for future directions and communicates these to Parties</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1226" name="Google Shape;1226;g11f66719689_1_41"/>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4000"/>
              <a:t>Why does it matter for SO community?</a:t>
            </a:r>
            <a:endParaRPr sz="400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sp>
        <p:nvSpPr>
          <p:cNvPr id="1231" name="Google Shape;1231;g11f66719689_1_46"/>
          <p:cNvSpPr txBox="1"/>
          <p:nvPr>
            <p:ph idx="1" type="body"/>
          </p:nvPr>
        </p:nvSpPr>
        <p:spPr>
          <a:xfrm>
            <a:off x="324225" y="1259625"/>
            <a:ext cx="11495400" cy="4961700"/>
          </a:xfrm>
          <a:prstGeom prst="rect">
            <a:avLst/>
          </a:prstGeom>
        </p:spPr>
        <p:txBody>
          <a:bodyPr anchorCtr="0" anchor="t" bIns="45700" lIns="91425" spcFirstLastPara="1" rIns="91425" wrap="square" tIns="45700">
            <a:noAutofit/>
          </a:bodyPr>
          <a:lstStyle/>
          <a:p>
            <a:pPr indent="0" lvl="0" marL="0" rtl="0" algn="l">
              <a:lnSpc>
                <a:spcPct val="115000"/>
              </a:lnSpc>
              <a:spcBef>
                <a:spcPts val="200"/>
              </a:spcBef>
              <a:spcAft>
                <a:spcPts val="0"/>
              </a:spcAft>
              <a:buClr>
                <a:schemeClr val="dk1"/>
              </a:buClr>
              <a:buSzPts val="1100"/>
              <a:buFont typeface="Arial"/>
              <a:buNone/>
            </a:pPr>
            <a:r>
              <a:rPr b="1" lang="en-GB" sz="2400">
                <a:solidFill>
                  <a:srgbClr val="002060"/>
                </a:solidFill>
              </a:rPr>
              <a:t>Title: </a:t>
            </a:r>
            <a:r>
              <a:rPr lang="en-GB" sz="2400">
                <a:solidFill>
                  <a:srgbClr val="002060"/>
                </a:solidFill>
              </a:rPr>
              <a:t> 	Call for inputs from Parties and observer States, UN Agencies and other   international organizations and non-Party Stakeholders and observer   Organizations, to the first global stocktake:</a:t>
            </a:r>
            <a:endParaRPr sz="2400">
              <a:solidFill>
                <a:srgbClr val="002060"/>
              </a:solidFill>
            </a:endParaRPr>
          </a:p>
          <a:p>
            <a:pPr indent="0" lvl="0" marL="0" rtl="0" algn="l">
              <a:lnSpc>
                <a:spcPct val="115000"/>
              </a:lnSpc>
              <a:spcBef>
                <a:spcPts val="200"/>
              </a:spcBef>
              <a:spcAft>
                <a:spcPts val="0"/>
              </a:spcAft>
              <a:buClr>
                <a:schemeClr val="dk1"/>
              </a:buClr>
              <a:buSzPts val="1100"/>
              <a:buFont typeface="Arial"/>
              <a:buNone/>
            </a:pPr>
            <a:r>
              <a:rPr b="1" lang="en-GB" sz="2400">
                <a:solidFill>
                  <a:srgbClr val="002060"/>
                </a:solidFill>
              </a:rPr>
              <a:t>77 Submissions: </a:t>
            </a:r>
            <a:r>
              <a:rPr lang="en-GB" sz="2400">
                <a:solidFill>
                  <a:srgbClr val="002060"/>
                </a:solidFill>
              </a:rPr>
              <a:t>8 from Parties, 4 from UN Agencies, 6 from IGOs, 59 from NGOs</a:t>
            </a:r>
            <a:endParaRPr sz="2400">
              <a:solidFill>
                <a:srgbClr val="002060"/>
              </a:solidFill>
            </a:endParaRPr>
          </a:p>
          <a:p>
            <a:pPr indent="0" lvl="0" marL="0" rtl="0" algn="l">
              <a:spcBef>
                <a:spcPts val="1000"/>
              </a:spcBef>
              <a:spcAft>
                <a:spcPts val="0"/>
              </a:spcAft>
              <a:buNone/>
            </a:pPr>
            <a:r>
              <a:t/>
            </a:r>
            <a:endParaRPr/>
          </a:p>
        </p:txBody>
      </p:sp>
      <p:sp>
        <p:nvSpPr>
          <p:cNvPr id="1232" name="Google Shape;1232;g11f66719689_1_46"/>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Overview of submissions to GST</a:t>
            </a:r>
            <a:endParaRPr/>
          </a:p>
        </p:txBody>
      </p:sp>
      <p:pic>
        <p:nvPicPr>
          <p:cNvPr id="1233" name="Google Shape;1233;g11f66719689_1_46"/>
          <p:cNvPicPr preferRelativeResize="0"/>
          <p:nvPr/>
        </p:nvPicPr>
        <p:blipFill>
          <a:blip r:embed="rId3">
            <a:alphaModFix/>
          </a:blip>
          <a:stretch>
            <a:fillRect/>
          </a:stretch>
        </p:blipFill>
        <p:spPr>
          <a:xfrm>
            <a:off x="275650" y="3161175"/>
            <a:ext cx="11640676" cy="3217350"/>
          </a:xfrm>
          <a:prstGeom prst="rect">
            <a:avLst/>
          </a:prstGeom>
          <a:noFill/>
          <a:ln>
            <a:noFill/>
          </a:ln>
        </p:spPr>
      </p:pic>
      <p:sp>
        <p:nvSpPr>
          <p:cNvPr id="1234" name="Google Shape;1234;g11f66719689_1_46"/>
          <p:cNvSpPr txBox="1"/>
          <p:nvPr/>
        </p:nvSpPr>
        <p:spPr>
          <a:xfrm>
            <a:off x="664800" y="6000750"/>
            <a:ext cx="10759500" cy="5541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400">
                <a:solidFill>
                  <a:srgbClr val="002060"/>
                </a:solidFill>
              </a:rPr>
              <a:t>https://www4.unfccc.int/sites/submissionsstaging/</a:t>
            </a:r>
            <a:endParaRPr b="1"/>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sp>
        <p:nvSpPr>
          <p:cNvPr id="1240" name="Google Shape;1240;g11f66719689_6_127"/>
          <p:cNvSpPr txBox="1"/>
          <p:nvPr>
            <p:ph idx="4294967295" type="ctrTitle"/>
          </p:nvPr>
        </p:nvSpPr>
        <p:spPr>
          <a:xfrm>
            <a:off x="528548" y="1961275"/>
            <a:ext cx="9671100" cy="1262100"/>
          </a:xfrm>
          <a:prstGeom prst="rect">
            <a:avLst/>
          </a:prstGeom>
          <a:noFill/>
          <a:ln>
            <a:noFill/>
          </a:ln>
        </p:spPr>
        <p:txBody>
          <a:bodyPr anchorCtr="0" anchor="ctr"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900"/>
              <a:buFont typeface="Arial"/>
              <a:buNone/>
            </a:pPr>
            <a:r>
              <a:rPr b="1" i="0" lang="en-GB" sz="3700" u="none" cap="none" strike="noStrike">
                <a:solidFill>
                  <a:schemeClr val="lt1"/>
                </a:solidFill>
                <a:latin typeface="Arial"/>
                <a:ea typeface="Arial"/>
                <a:cs typeface="Arial"/>
                <a:sym typeface="Arial"/>
              </a:rPr>
              <a:t>Systematic Observations Synthesis Report </a:t>
            </a:r>
            <a:r>
              <a:rPr lang="en-GB" sz="3700">
                <a:solidFill>
                  <a:schemeClr val="lt1"/>
                </a:solidFill>
              </a:rPr>
              <a:t>for the first Global Stocktake</a:t>
            </a:r>
            <a:endParaRPr sz="3700">
              <a:solidFill>
                <a:schemeClr val="lt1"/>
              </a:solidFill>
            </a:endParaRPr>
          </a:p>
        </p:txBody>
      </p:sp>
      <p:grpSp>
        <p:nvGrpSpPr>
          <p:cNvPr id="1241" name="Google Shape;1241;g11f66719689_6_127"/>
          <p:cNvGrpSpPr/>
          <p:nvPr/>
        </p:nvGrpSpPr>
        <p:grpSpPr>
          <a:xfrm>
            <a:off x="196367" y="6539577"/>
            <a:ext cx="8892844" cy="146715"/>
            <a:chOff x="172269" y="6621494"/>
            <a:chExt cx="6826666" cy="111519"/>
          </a:xfrm>
        </p:grpSpPr>
        <p:pic>
          <p:nvPicPr>
            <p:cNvPr descr="at.png" id="1242" name="Google Shape;1242;g11f66719689_6_127"/>
            <p:cNvPicPr preferRelativeResize="0"/>
            <p:nvPr/>
          </p:nvPicPr>
          <p:blipFill rotWithShape="1">
            <a:blip r:embed="rId3">
              <a:alphaModFix/>
            </a:blip>
            <a:srcRect b="0" l="0" r="0" t="0"/>
            <a:stretch/>
          </p:blipFill>
          <p:spPr>
            <a:xfrm>
              <a:off x="172269" y="6624669"/>
              <a:ext cx="163906" cy="108344"/>
            </a:xfrm>
            <a:prstGeom prst="rect">
              <a:avLst/>
            </a:prstGeom>
            <a:noFill/>
            <a:ln>
              <a:noFill/>
            </a:ln>
          </p:spPr>
        </p:pic>
        <p:pic>
          <p:nvPicPr>
            <p:cNvPr descr="be.png" id="1243" name="Google Shape;1243;g11f66719689_6_127"/>
            <p:cNvPicPr preferRelativeResize="0"/>
            <p:nvPr/>
          </p:nvPicPr>
          <p:blipFill rotWithShape="1">
            <a:blip r:embed="rId4">
              <a:alphaModFix/>
            </a:blip>
            <a:srcRect b="0" l="0" r="0" t="0"/>
            <a:stretch/>
          </p:blipFill>
          <p:spPr>
            <a:xfrm>
              <a:off x="450797" y="6624669"/>
              <a:ext cx="163906" cy="108344"/>
            </a:xfrm>
            <a:prstGeom prst="rect">
              <a:avLst/>
            </a:prstGeom>
            <a:noFill/>
            <a:ln>
              <a:noFill/>
            </a:ln>
          </p:spPr>
        </p:pic>
        <p:pic>
          <p:nvPicPr>
            <p:cNvPr descr="ca.png" id="1244" name="Google Shape;1244;g11f66719689_6_127"/>
            <p:cNvPicPr preferRelativeResize="0"/>
            <p:nvPr/>
          </p:nvPicPr>
          <p:blipFill rotWithShape="1">
            <a:blip r:embed="rId5">
              <a:alphaModFix/>
            </a:blip>
            <a:srcRect b="0" l="0" r="0" t="0"/>
            <a:stretch/>
          </p:blipFill>
          <p:spPr>
            <a:xfrm>
              <a:off x="6835029" y="6621494"/>
              <a:ext cx="163906" cy="108344"/>
            </a:xfrm>
            <a:prstGeom prst="rect">
              <a:avLst/>
            </a:prstGeom>
            <a:noFill/>
            <a:ln>
              <a:noFill/>
            </a:ln>
          </p:spPr>
        </p:pic>
        <p:pic>
          <p:nvPicPr>
            <p:cNvPr descr="ch.png" id="1245" name="Google Shape;1245;g11f66719689_6_127"/>
            <p:cNvPicPr preferRelativeResize="0"/>
            <p:nvPr/>
          </p:nvPicPr>
          <p:blipFill rotWithShape="1">
            <a:blip r:embed="rId6">
              <a:alphaModFix/>
            </a:blip>
            <a:srcRect b="0" l="0" r="0" t="0"/>
            <a:stretch/>
          </p:blipFill>
          <p:spPr>
            <a:xfrm>
              <a:off x="5755667" y="6624669"/>
              <a:ext cx="163906" cy="108344"/>
            </a:xfrm>
            <a:prstGeom prst="rect">
              <a:avLst/>
            </a:prstGeom>
            <a:noFill/>
            <a:ln>
              <a:noFill/>
            </a:ln>
          </p:spPr>
        </p:pic>
        <p:pic>
          <p:nvPicPr>
            <p:cNvPr descr="cz.png" id="1246" name="Google Shape;1246;g11f66719689_6_127"/>
            <p:cNvPicPr preferRelativeResize="0"/>
            <p:nvPr/>
          </p:nvPicPr>
          <p:blipFill rotWithShape="1">
            <a:blip r:embed="rId7">
              <a:alphaModFix/>
            </a:blip>
            <a:srcRect b="0" l="0" r="0" t="0"/>
            <a:stretch/>
          </p:blipFill>
          <p:spPr>
            <a:xfrm>
              <a:off x="731531" y="6624669"/>
              <a:ext cx="163906" cy="108344"/>
            </a:xfrm>
            <a:prstGeom prst="rect">
              <a:avLst/>
            </a:prstGeom>
            <a:noFill/>
            <a:ln>
              <a:noFill/>
            </a:ln>
          </p:spPr>
        </p:pic>
        <p:pic>
          <p:nvPicPr>
            <p:cNvPr descr="de.png" id="1247" name="Google Shape;1247;g11f66719689_6_127"/>
            <p:cNvPicPr preferRelativeResize="0"/>
            <p:nvPr/>
          </p:nvPicPr>
          <p:blipFill rotWithShape="1">
            <a:blip r:embed="rId8">
              <a:alphaModFix/>
            </a:blip>
            <a:srcRect b="0" l="0" r="0" t="0"/>
            <a:stretch/>
          </p:blipFill>
          <p:spPr>
            <a:xfrm>
              <a:off x="2130472" y="6624669"/>
              <a:ext cx="163906" cy="108344"/>
            </a:xfrm>
            <a:prstGeom prst="rect">
              <a:avLst/>
            </a:prstGeom>
            <a:noFill/>
            <a:ln>
              <a:noFill/>
            </a:ln>
          </p:spPr>
        </p:pic>
        <p:pic>
          <p:nvPicPr>
            <p:cNvPr descr="dk.png" id="1248" name="Google Shape;1248;g11f66719689_6_127"/>
            <p:cNvPicPr preferRelativeResize="0"/>
            <p:nvPr/>
          </p:nvPicPr>
          <p:blipFill rotWithShape="1">
            <a:blip r:embed="rId9">
              <a:alphaModFix/>
            </a:blip>
            <a:srcRect b="0" l="0" r="0" t="0"/>
            <a:stretch/>
          </p:blipFill>
          <p:spPr>
            <a:xfrm>
              <a:off x="1009766" y="6624669"/>
              <a:ext cx="163906" cy="108344"/>
            </a:xfrm>
            <a:prstGeom prst="rect">
              <a:avLst/>
            </a:prstGeom>
            <a:noFill/>
            <a:ln>
              <a:noFill/>
            </a:ln>
          </p:spPr>
        </p:pic>
        <p:pic>
          <p:nvPicPr>
            <p:cNvPr descr="ee.png" id="1249" name="Google Shape;1249;g11f66719689_6_127"/>
            <p:cNvPicPr preferRelativeResize="0"/>
            <p:nvPr/>
          </p:nvPicPr>
          <p:blipFill rotWithShape="1">
            <a:blip r:embed="rId10">
              <a:alphaModFix/>
            </a:blip>
            <a:srcRect b="0" l="0" r="0" t="0"/>
            <a:stretch/>
          </p:blipFill>
          <p:spPr>
            <a:xfrm>
              <a:off x="1288298" y="6624669"/>
              <a:ext cx="163906" cy="108344"/>
            </a:xfrm>
            <a:prstGeom prst="rect">
              <a:avLst/>
            </a:prstGeom>
            <a:noFill/>
            <a:ln>
              <a:noFill/>
            </a:ln>
          </p:spPr>
        </p:pic>
        <p:pic>
          <p:nvPicPr>
            <p:cNvPr descr="es.png" id="1250" name="Google Shape;1250;g11f66719689_6_127"/>
            <p:cNvPicPr preferRelativeResize="0"/>
            <p:nvPr/>
          </p:nvPicPr>
          <p:blipFill rotWithShape="1">
            <a:blip r:embed="rId11">
              <a:alphaModFix/>
            </a:blip>
            <a:srcRect b="0" l="0" r="0" t="0"/>
            <a:stretch/>
          </p:blipFill>
          <p:spPr>
            <a:xfrm>
              <a:off x="5197147" y="6624669"/>
              <a:ext cx="163906" cy="108344"/>
            </a:xfrm>
            <a:prstGeom prst="rect">
              <a:avLst/>
            </a:prstGeom>
            <a:noFill/>
            <a:ln>
              <a:noFill/>
            </a:ln>
          </p:spPr>
        </p:pic>
        <p:pic>
          <p:nvPicPr>
            <p:cNvPr descr="fi.png" id="1251" name="Google Shape;1251;g11f66719689_6_127"/>
            <p:cNvPicPr preferRelativeResize="0"/>
            <p:nvPr/>
          </p:nvPicPr>
          <p:blipFill rotWithShape="1">
            <a:blip r:embed="rId12">
              <a:alphaModFix/>
            </a:blip>
            <a:srcRect b="0" l="0" r="0" t="0"/>
            <a:stretch/>
          </p:blipFill>
          <p:spPr>
            <a:xfrm>
              <a:off x="1571956" y="6624669"/>
              <a:ext cx="163906" cy="108344"/>
            </a:xfrm>
            <a:prstGeom prst="rect">
              <a:avLst/>
            </a:prstGeom>
            <a:noFill/>
            <a:ln>
              <a:noFill/>
            </a:ln>
          </p:spPr>
        </p:pic>
        <p:pic>
          <p:nvPicPr>
            <p:cNvPr descr="fr.png" id="1252" name="Google Shape;1252;g11f66719689_6_127"/>
            <p:cNvPicPr preferRelativeResize="0"/>
            <p:nvPr/>
          </p:nvPicPr>
          <p:blipFill rotWithShape="1">
            <a:blip r:embed="rId13">
              <a:alphaModFix/>
            </a:blip>
            <a:srcRect b="0" l="0" r="0" t="0"/>
            <a:stretch/>
          </p:blipFill>
          <p:spPr>
            <a:xfrm>
              <a:off x="1849315" y="6624669"/>
              <a:ext cx="163906" cy="108344"/>
            </a:xfrm>
            <a:prstGeom prst="rect">
              <a:avLst/>
            </a:prstGeom>
            <a:noFill/>
            <a:ln>
              <a:noFill/>
            </a:ln>
          </p:spPr>
        </p:pic>
        <p:pic>
          <p:nvPicPr>
            <p:cNvPr descr="gr.png" id="1253" name="Google Shape;1253;g11f66719689_6_127"/>
            <p:cNvPicPr preferRelativeResize="0"/>
            <p:nvPr/>
          </p:nvPicPr>
          <p:blipFill rotWithShape="1">
            <a:blip r:embed="rId14">
              <a:alphaModFix/>
            </a:blip>
            <a:srcRect b="0" l="0" r="0" t="0"/>
            <a:stretch/>
          </p:blipFill>
          <p:spPr>
            <a:xfrm>
              <a:off x="2407833" y="6624669"/>
              <a:ext cx="163906" cy="108344"/>
            </a:xfrm>
            <a:prstGeom prst="rect">
              <a:avLst/>
            </a:prstGeom>
            <a:noFill/>
            <a:ln>
              <a:noFill/>
            </a:ln>
          </p:spPr>
        </p:pic>
        <p:pic>
          <p:nvPicPr>
            <p:cNvPr descr="hu.png" id="1254" name="Google Shape;1254;g11f66719689_6_127"/>
            <p:cNvPicPr preferRelativeResize="0"/>
            <p:nvPr/>
          </p:nvPicPr>
          <p:blipFill rotWithShape="1">
            <a:blip r:embed="rId15">
              <a:alphaModFix/>
            </a:blip>
            <a:srcRect b="0" l="0" r="0" t="0"/>
            <a:stretch/>
          </p:blipFill>
          <p:spPr>
            <a:xfrm>
              <a:off x="2685195" y="6624669"/>
              <a:ext cx="163906" cy="108344"/>
            </a:xfrm>
            <a:prstGeom prst="rect">
              <a:avLst/>
            </a:prstGeom>
            <a:noFill/>
            <a:ln>
              <a:noFill/>
            </a:ln>
          </p:spPr>
        </p:pic>
        <p:pic>
          <p:nvPicPr>
            <p:cNvPr descr="ie.png" id="1255" name="Google Shape;1255;g11f66719689_6_127"/>
            <p:cNvPicPr preferRelativeResize="0"/>
            <p:nvPr/>
          </p:nvPicPr>
          <p:blipFill rotWithShape="1">
            <a:blip r:embed="rId16">
              <a:alphaModFix/>
            </a:blip>
            <a:srcRect b="0" l="0" r="0" t="0"/>
            <a:stretch/>
          </p:blipFill>
          <p:spPr>
            <a:xfrm>
              <a:off x="2962555" y="6624669"/>
              <a:ext cx="163906" cy="108344"/>
            </a:xfrm>
            <a:prstGeom prst="rect">
              <a:avLst/>
            </a:prstGeom>
            <a:noFill/>
            <a:ln>
              <a:noFill/>
            </a:ln>
          </p:spPr>
        </p:pic>
        <p:pic>
          <p:nvPicPr>
            <p:cNvPr descr="it.png" id="1256" name="Google Shape;1256;g11f66719689_6_127"/>
            <p:cNvPicPr preferRelativeResize="0"/>
            <p:nvPr/>
          </p:nvPicPr>
          <p:blipFill rotWithShape="1">
            <a:blip r:embed="rId17">
              <a:alphaModFix/>
            </a:blip>
            <a:srcRect b="0" l="0" r="0" t="0"/>
            <a:stretch/>
          </p:blipFill>
          <p:spPr>
            <a:xfrm>
              <a:off x="3239913" y="6624669"/>
              <a:ext cx="163906" cy="108344"/>
            </a:xfrm>
            <a:prstGeom prst="rect">
              <a:avLst/>
            </a:prstGeom>
            <a:noFill/>
            <a:ln>
              <a:noFill/>
            </a:ln>
          </p:spPr>
        </p:pic>
        <p:pic>
          <p:nvPicPr>
            <p:cNvPr descr="lu.png" id="1257" name="Google Shape;1257;g11f66719689_6_127"/>
            <p:cNvPicPr preferRelativeResize="0"/>
            <p:nvPr/>
          </p:nvPicPr>
          <p:blipFill rotWithShape="1">
            <a:blip r:embed="rId18">
              <a:alphaModFix/>
            </a:blip>
            <a:srcRect b="0" l="0" r="0" t="0"/>
            <a:stretch/>
          </p:blipFill>
          <p:spPr>
            <a:xfrm>
              <a:off x="3518472" y="6624669"/>
              <a:ext cx="163906" cy="108344"/>
            </a:xfrm>
            <a:prstGeom prst="rect">
              <a:avLst/>
            </a:prstGeom>
            <a:noFill/>
            <a:ln>
              <a:noFill/>
            </a:ln>
          </p:spPr>
        </p:pic>
        <p:pic>
          <p:nvPicPr>
            <p:cNvPr descr="nl.png" id="1258" name="Google Shape;1258;g11f66719689_6_127"/>
            <p:cNvPicPr preferRelativeResize="0"/>
            <p:nvPr/>
          </p:nvPicPr>
          <p:blipFill rotWithShape="1">
            <a:blip r:embed="rId19">
              <a:alphaModFix/>
            </a:blip>
            <a:srcRect b="0" l="0" r="0" t="0"/>
            <a:stretch/>
          </p:blipFill>
          <p:spPr>
            <a:xfrm>
              <a:off x="3799629" y="6624669"/>
              <a:ext cx="163906" cy="108344"/>
            </a:xfrm>
            <a:prstGeom prst="rect">
              <a:avLst/>
            </a:prstGeom>
            <a:noFill/>
            <a:ln>
              <a:noFill/>
            </a:ln>
          </p:spPr>
        </p:pic>
        <p:pic>
          <p:nvPicPr>
            <p:cNvPr descr="no.png" id="1259" name="Google Shape;1259;g11f66719689_6_127"/>
            <p:cNvPicPr preferRelativeResize="0"/>
            <p:nvPr/>
          </p:nvPicPr>
          <p:blipFill rotWithShape="1">
            <a:blip r:embed="rId20">
              <a:alphaModFix/>
            </a:blip>
            <a:srcRect b="0" l="0" r="0" t="0"/>
            <a:stretch/>
          </p:blipFill>
          <p:spPr>
            <a:xfrm>
              <a:off x="4083387" y="6624669"/>
              <a:ext cx="163906" cy="108344"/>
            </a:xfrm>
            <a:prstGeom prst="rect">
              <a:avLst/>
            </a:prstGeom>
            <a:noFill/>
            <a:ln>
              <a:noFill/>
            </a:ln>
          </p:spPr>
        </p:pic>
        <p:pic>
          <p:nvPicPr>
            <p:cNvPr descr="pl.png" id="1260" name="Google Shape;1260;g11f66719689_6_127"/>
            <p:cNvPicPr preferRelativeResize="0"/>
            <p:nvPr/>
          </p:nvPicPr>
          <p:blipFill rotWithShape="1">
            <a:blip r:embed="rId21">
              <a:alphaModFix/>
            </a:blip>
            <a:srcRect b="0" l="0" r="0" t="0"/>
            <a:stretch/>
          </p:blipFill>
          <p:spPr>
            <a:xfrm>
              <a:off x="4359447" y="6624669"/>
              <a:ext cx="163906" cy="108344"/>
            </a:xfrm>
            <a:prstGeom prst="rect">
              <a:avLst/>
            </a:prstGeom>
            <a:noFill/>
            <a:ln>
              <a:noFill/>
            </a:ln>
          </p:spPr>
        </p:pic>
        <p:pic>
          <p:nvPicPr>
            <p:cNvPr descr="pt.png" id="1261" name="Google Shape;1261;g11f66719689_6_127"/>
            <p:cNvPicPr preferRelativeResize="0"/>
            <p:nvPr/>
          </p:nvPicPr>
          <p:blipFill rotWithShape="1">
            <a:blip r:embed="rId22">
              <a:alphaModFix/>
            </a:blip>
            <a:srcRect b="0" l="0" r="0" t="0"/>
            <a:stretch/>
          </p:blipFill>
          <p:spPr>
            <a:xfrm>
              <a:off x="4639303" y="6624669"/>
              <a:ext cx="163906" cy="108344"/>
            </a:xfrm>
            <a:prstGeom prst="rect">
              <a:avLst/>
            </a:prstGeom>
            <a:noFill/>
            <a:ln>
              <a:noFill/>
            </a:ln>
          </p:spPr>
        </p:pic>
        <p:pic>
          <p:nvPicPr>
            <p:cNvPr descr="ro.png" id="1262" name="Google Shape;1262;g11f66719689_6_127"/>
            <p:cNvPicPr preferRelativeResize="0"/>
            <p:nvPr/>
          </p:nvPicPr>
          <p:blipFill rotWithShape="1">
            <a:blip r:embed="rId23">
              <a:alphaModFix/>
            </a:blip>
            <a:srcRect b="0" l="0" r="0" t="0"/>
            <a:stretch/>
          </p:blipFill>
          <p:spPr>
            <a:xfrm>
              <a:off x="4920460" y="6624669"/>
              <a:ext cx="163906" cy="108344"/>
            </a:xfrm>
            <a:prstGeom prst="rect">
              <a:avLst/>
            </a:prstGeom>
            <a:noFill/>
            <a:ln>
              <a:noFill/>
            </a:ln>
          </p:spPr>
        </p:pic>
        <p:pic>
          <p:nvPicPr>
            <p:cNvPr descr="se.png" id="1263" name="Google Shape;1263;g11f66719689_6_127"/>
            <p:cNvPicPr preferRelativeResize="0"/>
            <p:nvPr/>
          </p:nvPicPr>
          <p:blipFill rotWithShape="1">
            <a:blip r:embed="rId24">
              <a:alphaModFix/>
            </a:blip>
            <a:srcRect b="0" l="0" r="0" t="0"/>
            <a:stretch/>
          </p:blipFill>
          <p:spPr>
            <a:xfrm>
              <a:off x="5475801" y="6624669"/>
              <a:ext cx="163906" cy="108344"/>
            </a:xfrm>
            <a:prstGeom prst="rect">
              <a:avLst/>
            </a:prstGeom>
            <a:noFill/>
            <a:ln>
              <a:noFill/>
            </a:ln>
          </p:spPr>
        </p:pic>
        <p:pic>
          <p:nvPicPr>
            <p:cNvPr descr="uk.png" id="1264" name="Google Shape;1264;g11f66719689_6_127"/>
            <p:cNvPicPr preferRelativeResize="0"/>
            <p:nvPr/>
          </p:nvPicPr>
          <p:blipFill rotWithShape="1">
            <a:blip r:embed="rId25">
              <a:alphaModFix/>
            </a:blip>
            <a:srcRect b="0" l="0" r="0" t="0"/>
            <a:stretch/>
          </p:blipFill>
          <p:spPr>
            <a:xfrm>
              <a:off x="6030535" y="6624669"/>
              <a:ext cx="163906" cy="108344"/>
            </a:xfrm>
            <a:prstGeom prst="rect">
              <a:avLst/>
            </a:prstGeom>
            <a:noFill/>
            <a:ln>
              <a:noFill/>
            </a:ln>
          </p:spPr>
        </p:pic>
        <p:pic>
          <p:nvPicPr>
            <p:cNvPr descr="si.png" id="1265" name="Google Shape;1265;g11f66719689_6_127"/>
            <p:cNvPicPr preferRelativeResize="0"/>
            <p:nvPr/>
          </p:nvPicPr>
          <p:blipFill rotWithShape="1">
            <a:blip r:embed="rId26">
              <a:alphaModFix/>
            </a:blip>
            <a:srcRect b="0" l="0" r="0" t="0"/>
            <a:stretch/>
          </p:blipFill>
          <p:spPr>
            <a:xfrm>
              <a:off x="6435327" y="6623401"/>
              <a:ext cx="163385" cy="108000"/>
            </a:xfrm>
            <a:prstGeom prst="rect">
              <a:avLst/>
            </a:prstGeom>
            <a:noFill/>
            <a:ln>
              <a:noFill/>
            </a:ln>
          </p:spPr>
        </p:pic>
      </p:grpSp>
      <p:sp>
        <p:nvSpPr>
          <p:cNvPr id="1266" name="Google Shape;1266;g11f66719689_6_127"/>
          <p:cNvSpPr txBox="1"/>
          <p:nvPr/>
        </p:nvSpPr>
        <p:spPr>
          <a:xfrm>
            <a:off x="51408" y="6231799"/>
            <a:ext cx="4613189" cy="307776"/>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lt1"/>
                </a:solidFill>
                <a:latin typeface="Arial"/>
                <a:ea typeface="Arial"/>
                <a:cs typeface="Arial"/>
                <a:sym typeface="Arial"/>
              </a:rPr>
              <a:t>ESA UNCLASSIFIED – For Official Use </a:t>
            </a:r>
            <a:endParaRPr b="0" i="0" sz="1900" u="none" cap="none" strike="noStrike">
              <a:solidFill>
                <a:srgbClr val="000000"/>
              </a:solidFill>
              <a:latin typeface="Arial"/>
              <a:ea typeface="Arial"/>
              <a:cs typeface="Arial"/>
              <a:sym typeface="Arial"/>
            </a:endParaRPr>
          </a:p>
        </p:txBody>
      </p:sp>
      <p:sp>
        <p:nvSpPr>
          <p:cNvPr id="1267" name="Google Shape;1267;g11f66719689_6_127"/>
          <p:cNvSpPr txBox="1"/>
          <p:nvPr/>
        </p:nvSpPr>
        <p:spPr>
          <a:xfrm>
            <a:off x="9813511" y="6433604"/>
            <a:ext cx="2224889" cy="307776"/>
          </a:xfrm>
          <a:prstGeom prst="rect">
            <a:avLst/>
          </a:prstGeom>
          <a:noFill/>
          <a:ln>
            <a:noFill/>
          </a:ln>
        </p:spPr>
        <p:txBody>
          <a:bodyPr anchorCtr="0" anchor="t" bIns="60925" lIns="121900" spcFirstLastPara="1" rIns="121900" wrap="square" tIns="60925">
            <a:spAutoFit/>
          </a:bodyPr>
          <a:lstStyle/>
          <a:p>
            <a:pPr indent="0" lvl="0" marL="0" marR="0" rtl="0" algn="r">
              <a:lnSpc>
                <a:spcPct val="100000"/>
              </a:lnSpc>
              <a:spcBef>
                <a:spcPts val="0"/>
              </a:spcBef>
              <a:spcAft>
                <a:spcPts val="0"/>
              </a:spcAft>
              <a:buClr>
                <a:srgbClr val="000000"/>
              </a:buClr>
              <a:buSzPts val="1200"/>
              <a:buFont typeface="Arial"/>
              <a:buNone/>
            </a:pPr>
            <a:r>
              <a:rPr b="1" i="0" lang="en-GB" sz="1200" u="none" cap="none" strike="noStrike">
                <a:solidFill>
                  <a:schemeClr val="lt1"/>
                </a:solidFill>
                <a:latin typeface="Arial"/>
                <a:ea typeface="Arial"/>
                <a:cs typeface="Arial"/>
                <a:sym typeface="Arial"/>
              </a:rPr>
              <a:t>European Space Agency</a:t>
            </a:r>
            <a:endParaRPr b="0" i="0" sz="1900" u="none" cap="none" strike="noStrike">
              <a:solidFill>
                <a:srgbClr val="000000"/>
              </a:solidFill>
              <a:latin typeface="Arial"/>
              <a:ea typeface="Arial"/>
              <a:cs typeface="Arial"/>
              <a:sym typeface="Arial"/>
            </a:endParaRPr>
          </a:p>
        </p:txBody>
      </p:sp>
      <p:pic>
        <p:nvPicPr>
          <p:cNvPr id="1268" name="Google Shape;1268;g11f66719689_6_127"/>
          <p:cNvPicPr preferRelativeResize="0"/>
          <p:nvPr/>
        </p:nvPicPr>
        <p:blipFill rotWithShape="1">
          <a:blip r:embed="rId27">
            <a:alphaModFix/>
          </a:blip>
          <a:srcRect b="0" l="0" r="0" t="0"/>
          <a:stretch/>
        </p:blipFill>
        <p:spPr>
          <a:xfrm>
            <a:off x="10701865" y="121919"/>
            <a:ext cx="1409713" cy="555415"/>
          </a:xfrm>
          <a:prstGeom prst="rect">
            <a:avLst/>
          </a:prstGeom>
          <a:noFill/>
          <a:ln>
            <a:noFill/>
          </a:ln>
        </p:spPr>
      </p:pic>
      <p:sp>
        <p:nvSpPr>
          <p:cNvPr id="1269" name="Google Shape;1269;g11f66719689_6_127"/>
          <p:cNvSpPr txBox="1"/>
          <p:nvPr/>
        </p:nvSpPr>
        <p:spPr>
          <a:xfrm>
            <a:off x="535750" y="3782400"/>
            <a:ext cx="9453900" cy="2025600"/>
          </a:xfrm>
          <a:prstGeom prst="rect">
            <a:avLst/>
          </a:prstGeom>
          <a:solidFill>
            <a:srgbClr val="0070C0">
              <a:alpha val="49411"/>
            </a:srgbClr>
          </a:solid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Verdana"/>
                <a:ea typeface="Verdana"/>
                <a:cs typeface="Verdana"/>
                <a:sym typeface="Verdana"/>
              </a:rPr>
              <a:t>Frank Martin Seifert (ESA)</a:t>
            </a:r>
            <a:r>
              <a:rPr lang="en-GB" sz="2400">
                <a:solidFill>
                  <a:schemeClr val="lt1"/>
                </a:solidFill>
                <a:latin typeface="Verdana"/>
                <a:ea typeface="Verdana"/>
                <a:cs typeface="Verdana"/>
                <a:sym typeface="Verdana"/>
              </a:rPr>
              <a:t>, </a:t>
            </a:r>
            <a:r>
              <a:rPr lang="en-GB" sz="2400">
                <a:solidFill>
                  <a:srgbClr val="FFFFFF"/>
                </a:solidFill>
                <a:latin typeface="Verdana"/>
                <a:ea typeface="Verdana"/>
                <a:cs typeface="Verdana"/>
                <a:sym typeface="Verdana"/>
              </a:rPr>
              <a:t>David Crisp (JPL/NASA-retired)</a:t>
            </a:r>
            <a:endParaRPr sz="2400">
              <a:solidFill>
                <a:srgbClr val="FFFFFF"/>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GB" sz="2400">
                <a:solidFill>
                  <a:srgbClr val="FFFFFF"/>
                </a:solidFill>
                <a:latin typeface="Verdana"/>
                <a:ea typeface="Verdana"/>
                <a:cs typeface="Verdana"/>
                <a:sym typeface="Verdana"/>
              </a:rPr>
              <a:t>and the SO Writing Team on behalf of the SO Community</a:t>
            </a:r>
            <a:endParaRPr sz="2400">
              <a:solidFill>
                <a:srgbClr val="FFFFFF"/>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Verdana"/>
                <a:ea typeface="Verdana"/>
                <a:cs typeface="Verdana"/>
                <a:sym typeface="Verdana"/>
              </a:rPr>
              <a:t> </a:t>
            </a:r>
            <a:br>
              <a:rPr b="0" i="0" lang="en-GB" sz="2400" u="none" cap="none" strike="noStrike">
                <a:solidFill>
                  <a:schemeClr val="lt1"/>
                </a:solidFill>
                <a:latin typeface="Verdana"/>
                <a:ea typeface="Verdana"/>
                <a:cs typeface="Verdana"/>
                <a:sym typeface="Verdana"/>
              </a:rPr>
            </a:br>
            <a:r>
              <a:rPr b="0" i="0" lang="en-GB" sz="2400" u="none" cap="none" strike="noStrike">
                <a:solidFill>
                  <a:schemeClr val="lt1"/>
                </a:solidFill>
                <a:latin typeface="Verdana"/>
                <a:ea typeface="Verdana"/>
                <a:cs typeface="Verdana"/>
                <a:sym typeface="Verdana"/>
              </a:rPr>
              <a:t>CEOS SIT– 37</a:t>
            </a:r>
            <a:endParaRPr sz="1900"/>
          </a:p>
          <a:p>
            <a:pPr indent="0" lvl="0" marL="0" marR="0" rtl="0" algn="l">
              <a:lnSpc>
                <a:spcPct val="100000"/>
              </a:lnSpc>
              <a:spcBef>
                <a:spcPts val="0"/>
              </a:spcBef>
              <a:spcAft>
                <a:spcPts val="0"/>
              </a:spcAft>
              <a:buNone/>
            </a:pPr>
            <a:r>
              <a:rPr b="0" i="0" lang="en-GB" sz="2400" u="none" cap="none" strike="noStrike">
                <a:solidFill>
                  <a:schemeClr val="lt1"/>
                </a:solidFill>
                <a:latin typeface="Verdana"/>
                <a:ea typeface="Verdana"/>
                <a:cs typeface="Verdana"/>
                <a:sym typeface="Verdana"/>
              </a:rPr>
              <a:t>28 March 2022</a:t>
            </a:r>
            <a:endParaRPr b="0" i="0" sz="19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sp>
        <p:nvSpPr>
          <p:cNvPr id="1275" name="Google Shape;1275;g12083680be8_6_96"/>
          <p:cNvSpPr/>
          <p:nvPr/>
        </p:nvSpPr>
        <p:spPr>
          <a:xfrm>
            <a:off x="1" y="5891261"/>
            <a:ext cx="4217935" cy="47487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67" u="none" cap="none" strike="noStrike">
              <a:solidFill>
                <a:schemeClr val="lt1"/>
              </a:solidFill>
              <a:latin typeface="Arial"/>
              <a:ea typeface="Arial"/>
              <a:cs typeface="Arial"/>
              <a:sym typeface="Arial"/>
            </a:endParaRPr>
          </a:p>
        </p:txBody>
      </p:sp>
      <p:pic>
        <p:nvPicPr>
          <p:cNvPr id="1276" name="Google Shape;1276;g12083680be8_6_96"/>
          <p:cNvPicPr preferRelativeResize="0"/>
          <p:nvPr/>
        </p:nvPicPr>
        <p:blipFill rotWithShape="1">
          <a:blip r:embed="rId3">
            <a:alphaModFix/>
          </a:blip>
          <a:srcRect b="0" l="0" r="0" t="0"/>
          <a:stretch/>
        </p:blipFill>
        <p:spPr>
          <a:xfrm>
            <a:off x="5553108" y="3463907"/>
            <a:ext cx="2024507" cy="1394979"/>
          </a:xfrm>
          <a:prstGeom prst="rect">
            <a:avLst/>
          </a:prstGeom>
          <a:noFill/>
          <a:ln>
            <a:noFill/>
          </a:ln>
        </p:spPr>
      </p:pic>
      <p:pic>
        <p:nvPicPr>
          <p:cNvPr id="1277" name="Google Shape;1277;g12083680be8_6_96"/>
          <p:cNvPicPr preferRelativeResize="0"/>
          <p:nvPr/>
        </p:nvPicPr>
        <p:blipFill rotWithShape="1">
          <a:blip r:embed="rId4">
            <a:alphaModFix/>
          </a:blip>
          <a:srcRect b="0" l="0" r="0" t="0"/>
          <a:stretch/>
        </p:blipFill>
        <p:spPr>
          <a:xfrm>
            <a:off x="7364018" y="4763252"/>
            <a:ext cx="2731468" cy="1654477"/>
          </a:xfrm>
          <a:prstGeom prst="rect">
            <a:avLst/>
          </a:prstGeom>
          <a:noFill/>
          <a:ln>
            <a:noFill/>
          </a:ln>
        </p:spPr>
      </p:pic>
      <p:sp>
        <p:nvSpPr>
          <p:cNvPr id="1278" name="Google Shape;1278;g12083680be8_6_96"/>
          <p:cNvSpPr txBox="1"/>
          <p:nvPr/>
        </p:nvSpPr>
        <p:spPr>
          <a:xfrm>
            <a:off x="4087500" y="191875"/>
            <a:ext cx="6269400" cy="615600"/>
          </a:xfrm>
          <a:prstGeom prst="rect">
            <a:avLst/>
          </a:prstGeom>
          <a:noFill/>
          <a:ln>
            <a:noFill/>
          </a:ln>
        </p:spPr>
        <p:txBody>
          <a:bodyPr anchorCtr="0" anchor="ctr" bIns="60925" lIns="121900" spcFirstLastPara="1" rIns="121900" wrap="square" tIns="60925">
            <a:spAutoFit/>
          </a:bodyPr>
          <a:lstStyle/>
          <a:p>
            <a:pPr indent="0" lvl="0" marL="0" marR="0" rtl="0" algn="ctr">
              <a:lnSpc>
                <a:spcPct val="100000"/>
              </a:lnSpc>
              <a:spcBef>
                <a:spcPts val="0"/>
              </a:spcBef>
              <a:spcAft>
                <a:spcPts val="0"/>
              </a:spcAft>
              <a:buNone/>
            </a:pPr>
            <a:r>
              <a:rPr b="1" lang="en-GB" sz="3200">
                <a:solidFill>
                  <a:srgbClr val="002060"/>
                </a:solidFill>
              </a:rPr>
              <a:t>Systematic Observations</a:t>
            </a:r>
            <a:endParaRPr b="1" i="0" sz="3200" u="none" cap="none" strike="noStrike">
              <a:solidFill>
                <a:srgbClr val="003147"/>
              </a:solidFill>
              <a:latin typeface="Arial"/>
              <a:ea typeface="Arial"/>
              <a:cs typeface="Arial"/>
              <a:sym typeface="Arial"/>
            </a:endParaRPr>
          </a:p>
        </p:txBody>
      </p:sp>
      <p:grpSp>
        <p:nvGrpSpPr>
          <p:cNvPr id="1279" name="Google Shape;1279;g12083680be8_6_96"/>
          <p:cNvGrpSpPr/>
          <p:nvPr/>
        </p:nvGrpSpPr>
        <p:grpSpPr>
          <a:xfrm>
            <a:off x="112283" y="7569"/>
            <a:ext cx="3975317" cy="6370464"/>
            <a:chOff x="84212" y="442099"/>
            <a:chExt cx="2981488" cy="4777848"/>
          </a:xfrm>
        </p:grpSpPr>
        <p:pic>
          <p:nvPicPr>
            <p:cNvPr descr="https://lh4.googleusercontent.com/VYgVSJTxH6Mc01jSjF0uR43QgHDlVtzjGJgvxH0guppKZhHRIgkswe5rAJqU-pNeqCJuDkt04_1qlClOBiKdJNmE0p27ckpjcvJ-8Uj20VGOymcUcCqEr30HzsN7VFnf" id="1280" name="Google Shape;1280;g12083680be8_6_96"/>
            <p:cNvPicPr preferRelativeResize="0"/>
            <p:nvPr/>
          </p:nvPicPr>
          <p:blipFill rotWithShape="1">
            <a:blip r:embed="rId5">
              <a:alphaModFix/>
            </a:blip>
            <a:srcRect b="0" l="0" r="0" t="0"/>
            <a:stretch/>
          </p:blipFill>
          <p:spPr>
            <a:xfrm>
              <a:off x="100263" y="442099"/>
              <a:ext cx="2946960" cy="1113624"/>
            </a:xfrm>
            <a:prstGeom prst="rect">
              <a:avLst/>
            </a:prstGeom>
            <a:noFill/>
            <a:ln>
              <a:noFill/>
            </a:ln>
          </p:spPr>
        </p:pic>
        <p:sp>
          <p:nvSpPr>
            <p:cNvPr id="1281" name="Google Shape;1281;g12083680be8_6_96"/>
            <p:cNvSpPr/>
            <p:nvPr/>
          </p:nvSpPr>
          <p:spPr>
            <a:xfrm rot="-5400000">
              <a:off x="152800" y="4076047"/>
              <a:ext cx="1736700" cy="551100"/>
            </a:xfrm>
            <a:prstGeom prst="rect">
              <a:avLst/>
            </a:prstGeom>
            <a:solidFill>
              <a:srgbClr val="2C4B6E"/>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rPr b="0" i="0" lang="en-GB" sz="1600" u="none" cap="none" strike="noStrike">
                  <a:solidFill>
                    <a:schemeClr val="lt1"/>
                  </a:solidFill>
                  <a:latin typeface="Tahoma"/>
                  <a:ea typeface="Tahoma"/>
                  <a:cs typeface="Tahoma"/>
                  <a:sym typeface="Tahoma"/>
                </a:rPr>
                <a:t>Adaptation</a:t>
              </a:r>
              <a:endParaRPr b="0" i="0" sz="1600" u="none" cap="none" strike="noStrike">
                <a:solidFill>
                  <a:schemeClr val="lt1"/>
                </a:solidFill>
                <a:latin typeface="Tahoma"/>
                <a:ea typeface="Tahoma"/>
                <a:cs typeface="Tahoma"/>
                <a:sym typeface="Tahoma"/>
              </a:endParaRPr>
            </a:p>
          </p:txBody>
        </p:sp>
        <p:sp>
          <p:nvSpPr>
            <p:cNvPr id="1282" name="Google Shape;1282;g12083680be8_6_96"/>
            <p:cNvSpPr/>
            <p:nvPr/>
          </p:nvSpPr>
          <p:spPr>
            <a:xfrm rot="-5400000">
              <a:off x="1805400" y="3950722"/>
              <a:ext cx="1724100" cy="796500"/>
            </a:xfrm>
            <a:prstGeom prst="rect">
              <a:avLst/>
            </a:prstGeom>
            <a:solidFill>
              <a:srgbClr val="2C4B6E"/>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rPr b="0" i="0" lang="en-GB" sz="1600" u="none" cap="none" strike="noStrike">
                  <a:solidFill>
                    <a:schemeClr val="lt1"/>
                  </a:solidFill>
                  <a:latin typeface="Tahoma"/>
                  <a:ea typeface="Tahoma"/>
                  <a:cs typeface="Tahoma"/>
                  <a:sym typeface="Tahoma"/>
                </a:rPr>
                <a:t>Cross-cutting: Response measures,  Loss &amp; Damage, Equity</a:t>
              </a:r>
              <a:endParaRPr b="0" i="0" sz="1867" u="none" cap="none" strike="noStrike">
                <a:solidFill>
                  <a:srgbClr val="000000"/>
                </a:solidFill>
                <a:latin typeface="Arial"/>
                <a:ea typeface="Arial"/>
                <a:cs typeface="Arial"/>
                <a:sym typeface="Arial"/>
              </a:endParaRPr>
            </a:p>
          </p:txBody>
        </p:sp>
        <p:sp>
          <p:nvSpPr>
            <p:cNvPr id="1283" name="Google Shape;1283;g12083680be8_6_96"/>
            <p:cNvSpPr/>
            <p:nvPr/>
          </p:nvSpPr>
          <p:spPr>
            <a:xfrm rot="-5400000">
              <a:off x="914650" y="3919297"/>
              <a:ext cx="1736700" cy="864600"/>
            </a:xfrm>
            <a:prstGeom prst="rect">
              <a:avLst/>
            </a:prstGeom>
            <a:solidFill>
              <a:srgbClr val="2C4B6E"/>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rPr b="0" i="0" lang="en-GB" sz="1600" u="none" cap="none" strike="noStrike">
                  <a:solidFill>
                    <a:schemeClr val="lt1"/>
                  </a:solidFill>
                  <a:latin typeface="Tahoma"/>
                  <a:ea typeface="Tahoma"/>
                  <a:cs typeface="Tahoma"/>
                  <a:sym typeface="Tahoma"/>
                </a:rPr>
                <a:t> Means of Implementation: Finance, Technology, Capacity Building</a:t>
              </a:r>
              <a:endParaRPr b="0" i="0" sz="1600" u="none" cap="none" strike="noStrike">
                <a:solidFill>
                  <a:schemeClr val="lt1"/>
                </a:solidFill>
                <a:latin typeface="Tahoma"/>
                <a:ea typeface="Tahoma"/>
                <a:cs typeface="Tahoma"/>
                <a:sym typeface="Tahoma"/>
              </a:endParaRPr>
            </a:p>
          </p:txBody>
        </p:sp>
        <p:sp>
          <p:nvSpPr>
            <p:cNvPr id="1284" name="Google Shape;1284;g12083680be8_6_96"/>
            <p:cNvSpPr/>
            <p:nvPr/>
          </p:nvSpPr>
          <p:spPr>
            <a:xfrm rot="-5400000">
              <a:off x="-468024" y="4049647"/>
              <a:ext cx="1736700" cy="603900"/>
            </a:xfrm>
            <a:prstGeom prst="rect">
              <a:avLst/>
            </a:prstGeom>
            <a:solidFill>
              <a:srgbClr val="2C4B6E"/>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rPr b="0" i="0" lang="en-GB" sz="1600" u="none" cap="none" strike="noStrike">
                  <a:solidFill>
                    <a:schemeClr val="lt1"/>
                  </a:solidFill>
                  <a:latin typeface="Tahoma"/>
                  <a:ea typeface="Tahoma"/>
                  <a:cs typeface="Tahoma"/>
                  <a:sym typeface="Tahoma"/>
                </a:rPr>
                <a:t>Mitigation</a:t>
              </a:r>
              <a:endParaRPr b="0" i="0" sz="1867" u="none" cap="none" strike="noStrike">
                <a:solidFill>
                  <a:srgbClr val="000000"/>
                </a:solidFill>
                <a:latin typeface="Arial"/>
                <a:ea typeface="Arial"/>
                <a:cs typeface="Arial"/>
                <a:sym typeface="Arial"/>
              </a:endParaRPr>
            </a:p>
          </p:txBody>
        </p:sp>
        <p:grpSp>
          <p:nvGrpSpPr>
            <p:cNvPr id="1285" name="Google Shape;1285;g12083680be8_6_96"/>
            <p:cNvGrpSpPr/>
            <p:nvPr/>
          </p:nvGrpSpPr>
          <p:grpSpPr>
            <a:xfrm>
              <a:off x="100263" y="1601153"/>
              <a:ext cx="2956049" cy="1003970"/>
              <a:chOff x="360213" y="1489153"/>
              <a:chExt cx="2956049" cy="1003970"/>
            </a:xfrm>
          </p:grpSpPr>
          <p:sp>
            <p:nvSpPr>
              <p:cNvPr id="1286" name="Google Shape;1286;g12083680be8_6_96"/>
              <p:cNvSpPr/>
              <p:nvPr/>
            </p:nvSpPr>
            <p:spPr>
              <a:xfrm>
                <a:off x="360213" y="1489153"/>
                <a:ext cx="2956049" cy="1003970"/>
              </a:xfrm>
              <a:prstGeom prst="rect">
                <a:avLst/>
              </a:prstGeom>
              <a:solidFill>
                <a:srgbClr val="2C4B6E"/>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None/>
                </a:pPr>
                <a:r>
                  <a:rPr b="1" i="0" lang="en-GB" sz="2667" u="none" cap="none" strike="noStrike">
                    <a:solidFill>
                      <a:schemeClr val="lt1"/>
                    </a:solidFill>
                    <a:latin typeface="Tahoma"/>
                    <a:ea typeface="Tahoma"/>
                    <a:cs typeface="Tahoma"/>
                    <a:sym typeface="Tahoma"/>
                  </a:rPr>
                  <a:t> Paris Agreement</a:t>
                </a:r>
                <a:endParaRPr b="1" i="0" sz="2667" u="none" cap="none" strike="noStrike">
                  <a:solidFill>
                    <a:schemeClr val="lt1"/>
                  </a:solidFill>
                  <a:latin typeface="Tahoma"/>
                  <a:ea typeface="Tahoma"/>
                  <a:cs typeface="Tahoma"/>
                  <a:sym typeface="Tahoma"/>
                </a:endParaRPr>
              </a:p>
            </p:txBody>
          </p:sp>
          <p:pic>
            <p:nvPicPr>
              <p:cNvPr descr="cop-21-logo.jpg" id="1287" name="Google Shape;1287;g12083680be8_6_96"/>
              <p:cNvPicPr preferRelativeResize="0"/>
              <p:nvPr/>
            </p:nvPicPr>
            <p:blipFill rotWithShape="1">
              <a:blip r:embed="rId6">
                <a:alphaModFix/>
              </a:blip>
              <a:srcRect b="0" l="0" r="0" t="0"/>
              <a:stretch/>
            </p:blipFill>
            <p:spPr>
              <a:xfrm>
                <a:off x="2728591" y="1533472"/>
                <a:ext cx="555326" cy="916107"/>
              </a:xfrm>
              <a:prstGeom prst="rect">
                <a:avLst/>
              </a:prstGeom>
              <a:noFill/>
              <a:ln>
                <a:noFill/>
              </a:ln>
            </p:spPr>
          </p:pic>
        </p:grpSp>
        <p:sp>
          <p:nvSpPr>
            <p:cNvPr id="1288" name="Google Shape;1288;g12083680be8_6_96"/>
            <p:cNvSpPr/>
            <p:nvPr/>
          </p:nvSpPr>
          <p:spPr>
            <a:xfrm>
              <a:off x="84212" y="2636920"/>
              <a:ext cx="2972100" cy="315068"/>
            </a:xfrm>
            <a:prstGeom prst="rect">
              <a:avLst/>
            </a:prstGeom>
            <a:solidFill>
              <a:srgbClr val="2C4B6E"/>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rPr b="0" i="0" lang="en-GB" sz="1600" u="none" cap="none" strike="noStrike">
                  <a:solidFill>
                    <a:schemeClr val="lt1"/>
                  </a:solidFill>
                  <a:latin typeface="Tahoma"/>
                  <a:ea typeface="Tahoma"/>
                  <a:cs typeface="Tahoma"/>
                  <a:sym typeface="Tahoma"/>
                </a:rPr>
                <a:t>Transparency Framework</a:t>
              </a:r>
              <a:endParaRPr b="0" i="0" sz="1600" u="none" cap="none" strike="noStrike">
                <a:solidFill>
                  <a:schemeClr val="lt1"/>
                </a:solidFill>
                <a:latin typeface="Tahoma"/>
                <a:ea typeface="Tahoma"/>
                <a:cs typeface="Tahoma"/>
                <a:sym typeface="Tahoma"/>
              </a:endParaRPr>
            </a:p>
          </p:txBody>
        </p:sp>
        <p:sp>
          <p:nvSpPr>
            <p:cNvPr id="1289" name="Google Shape;1289;g12083680be8_6_96"/>
            <p:cNvSpPr/>
            <p:nvPr/>
          </p:nvSpPr>
          <p:spPr>
            <a:xfrm>
              <a:off x="84212" y="2997418"/>
              <a:ext cx="2972100" cy="440400"/>
            </a:xfrm>
            <a:prstGeom prst="rect">
              <a:avLst/>
            </a:prstGeom>
            <a:solidFill>
              <a:srgbClr val="2C4B6E"/>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rPr b="1" i="0" lang="en-GB" sz="1867" u="none" cap="none" strike="noStrike">
                  <a:solidFill>
                    <a:schemeClr val="lt1"/>
                  </a:solidFill>
                  <a:latin typeface="Tahoma"/>
                  <a:ea typeface="Tahoma"/>
                  <a:cs typeface="Tahoma"/>
                  <a:sym typeface="Tahoma"/>
                </a:rPr>
                <a:t>Global Stocktake</a:t>
              </a:r>
              <a:endParaRPr b="0" i="0" sz="1867" u="none" cap="none" strike="noStrike">
                <a:solidFill>
                  <a:srgbClr val="000000"/>
                </a:solidFill>
                <a:latin typeface="Arial"/>
                <a:ea typeface="Arial"/>
                <a:cs typeface="Arial"/>
                <a:sym typeface="Arial"/>
              </a:endParaRPr>
            </a:p>
          </p:txBody>
        </p:sp>
      </p:grpSp>
      <p:sp>
        <p:nvSpPr>
          <p:cNvPr id="1290" name="Google Shape;1290;g12083680be8_6_96"/>
          <p:cNvSpPr/>
          <p:nvPr/>
        </p:nvSpPr>
        <p:spPr>
          <a:xfrm>
            <a:off x="5133110" y="1492401"/>
            <a:ext cx="6863100" cy="1399200"/>
          </a:xfrm>
          <a:prstGeom prst="rect">
            <a:avLst/>
          </a:prstGeom>
          <a:solidFill>
            <a:srgbClr val="2C4B6E"/>
          </a:solidFill>
          <a:ln cap="flat" cmpd="sng" w="9525">
            <a:solidFill>
              <a:srgbClr val="00549F"/>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None/>
            </a:pPr>
            <a:r>
              <a:rPr b="1" i="0" lang="en-GB" sz="2667" u="none" cap="none" strike="noStrike">
                <a:solidFill>
                  <a:schemeClr val="lt1"/>
                </a:solidFill>
                <a:latin typeface="Tahoma"/>
                <a:ea typeface="Tahoma"/>
                <a:cs typeface="Tahoma"/>
                <a:sym typeface="Tahoma"/>
              </a:rPr>
              <a:t> Systematic Observations Community</a:t>
            </a:r>
            <a:endParaRPr b="0" i="0" sz="1867" u="none" cap="none" strike="noStrike">
              <a:solidFill>
                <a:srgbClr val="000000"/>
              </a:solidFill>
              <a:latin typeface="Arial"/>
              <a:ea typeface="Arial"/>
              <a:cs typeface="Arial"/>
              <a:sym typeface="Arial"/>
            </a:endParaRPr>
          </a:p>
        </p:txBody>
      </p:sp>
      <p:sp>
        <p:nvSpPr>
          <p:cNvPr id="1291" name="Google Shape;1291;g12083680be8_6_96"/>
          <p:cNvSpPr/>
          <p:nvPr/>
        </p:nvSpPr>
        <p:spPr>
          <a:xfrm>
            <a:off x="5145409" y="2891603"/>
            <a:ext cx="6850800" cy="3135000"/>
          </a:xfrm>
          <a:prstGeom prst="rect">
            <a:avLst/>
          </a:prstGeom>
          <a:noFill/>
          <a:ln cap="flat" cmpd="sng" w="25400">
            <a:solidFill>
              <a:srgbClr val="006E9F"/>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2400" u="none" cap="none" strike="noStrike">
              <a:solidFill>
                <a:schemeClr val="lt1"/>
              </a:solidFill>
              <a:latin typeface="Verdana"/>
              <a:ea typeface="Verdana"/>
              <a:cs typeface="Verdana"/>
              <a:sym typeface="Verdana"/>
            </a:endParaRPr>
          </a:p>
        </p:txBody>
      </p:sp>
      <p:pic>
        <p:nvPicPr>
          <p:cNvPr id="1292" name="Google Shape;1292;g12083680be8_6_96"/>
          <p:cNvPicPr preferRelativeResize="0"/>
          <p:nvPr/>
        </p:nvPicPr>
        <p:blipFill rotWithShape="1">
          <a:blip r:embed="rId7">
            <a:alphaModFix/>
          </a:blip>
          <a:srcRect b="0" l="0" r="0" t="0"/>
          <a:stretch/>
        </p:blipFill>
        <p:spPr>
          <a:xfrm>
            <a:off x="7805149" y="2933998"/>
            <a:ext cx="2024507" cy="1098236"/>
          </a:xfrm>
          <a:prstGeom prst="rect">
            <a:avLst/>
          </a:prstGeom>
          <a:noFill/>
          <a:ln>
            <a:noFill/>
          </a:ln>
        </p:spPr>
      </p:pic>
      <p:pic>
        <p:nvPicPr>
          <p:cNvPr id="1293" name="Google Shape;1293;g12083680be8_6_96"/>
          <p:cNvPicPr preferRelativeResize="0"/>
          <p:nvPr/>
        </p:nvPicPr>
        <p:blipFill rotWithShape="1">
          <a:blip r:embed="rId8">
            <a:alphaModFix/>
          </a:blip>
          <a:srcRect b="0" l="0" r="0" t="0"/>
          <a:stretch/>
        </p:blipFill>
        <p:spPr>
          <a:xfrm>
            <a:off x="10198828" y="3098531"/>
            <a:ext cx="1542817" cy="722343"/>
          </a:xfrm>
          <a:prstGeom prst="rect">
            <a:avLst/>
          </a:prstGeom>
          <a:noFill/>
          <a:ln>
            <a:noFill/>
          </a:ln>
        </p:spPr>
      </p:pic>
      <p:pic>
        <p:nvPicPr>
          <p:cNvPr id="1294" name="Google Shape;1294;g12083680be8_6_96"/>
          <p:cNvPicPr preferRelativeResize="0"/>
          <p:nvPr/>
        </p:nvPicPr>
        <p:blipFill rotWithShape="1">
          <a:blip r:embed="rId9">
            <a:alphaModFix/>
          </a:blip>
          <a:srcRect b="0" l="0" r="0" t="0"/>
          <a:stretch/>
        </p:blipFill>
        <p:spPr>
          <a:xfrm>
            <a:off x="6448974" y="4727237"/>
            <a:ext cx="2228700" cy="430363"/>
          </a:xfrm>
          <a:prstGeom prst="rect">
            <a:avLst/>
          </a:prstGeom>
          <a:noFill/>
          <a:ln>
            <a:noFill/>
          </a:ln>
        </p:spPr>
      </p:pic>
      <p:pic>
        <p:nvPicPr>
          <p:cNvPr id="1295" name="Google Shape;1295;g12083680be8_6_96"/>
          <p:cNvPicPr preferRelativeResize="0"/>
          <p:nvPr/>
        </p:nvPicPr>
        <p:blipFill rotWithShape="1">
          <a:blip r:embed="rId10">
            <a:alphaModFix/>
          </a:blip>
          <a:srcRect b="0" l="0" r="0" t="0"/>
          <a:stretch/>
        </p:blipFill>
        <p:spPr>
          <a:xfrm>
            <a:off x="10659840" y="5017524"/>
            <a:ext cx="1033289" cy="879577"/>
          </a:xfrm>
          <a:prstGeom prst="rect">
            <a:avLst/>
          </a:prstGeom>
          <a:noFill/>
          <a:ln>
            <a:noFill/>
          </a:ln>
        </p:spPr>
      </p:pic>
      <p:pic>
        <p:nvPicPr>
          <p:cNvPr id="1296" name="Google Shape;1296;g12083680be8_6_96"/>
          <p:cNvPicPr preferRelativeResize="0"/>
          <p:nvPr/>
        </p:nvPicPr>
        <p:blipFill rotWithShape="1">
          <a:blip r:embed="rId11">
            <a:alphaModFix/>
          </a:blip>
          <a:srcRect b="0" l="0" r="0" t="0"/>
          <a:stretch/>
        </p:blipFill>
        <p:spPr>
          <a:xfrm>
            <a:off x="9066256" y="4520071"/>
            <a:ext cx="1426637" cy="886076"/>
          </a:xfrm>
          <a:prstGeom prst="rect">
            <a:avLst/>
          </a:prstGeom>
          <a:noFill/>
          <a:ln>
            <a:noFill/>
          </a:ln>
        </p:spPr>
      </p:pic>
      <p:pic>
        <p:nvPicPr>
          <p:cNvPr id="1297" name="Google Shape;1297;g12083680be8_6_96"/>
          <p:cNvPicPr preferRelativeResize="0"/>
          <p:nvPr/>
        </p:nvPicPr>
        <p:blipFill rotWithShape="1">
          <a:blip r:embed="rId12">
            <a:alphaModFix/>
          </a:blip>
          <a:srcRect b="0" l="0" r="0" t="0"/>
          <a:stretch/>
        </p:blipFill>
        <p:spPr>
          <a:xfrm>
            <a:off x="5361159" y="2997312"/>
            <a:ext cx="2155876" cy="728049"/>
          </a:xfrm>
          <a:prstGeom prst="rect">
            <a:avLst/>
          </a:prstGeom>
          <a:noFill/>
          <a:ln>
            <a:noFill/>
          </a:ln>
        </p:spPr>
      </p:pic>
      <p:pic>
        <p:nvPicPr>
          <p:cNvPr id="1298" name="Google Shape;1298;g12083680be8_6_96"/>
          <p:cNvPicPr preferRelativeResize="0"/>
          <p:nvPr/>
        </p:nvPicPr>
        <p:blipFill rotWithShape="1">
          <a:blip r:embed="rId13">
            <a:alphaModFix/>
          </a:blip>
          <a:srcRect b="0" l="0" r="0" t="0"/>
          <a:stretch/>
        </p:blipFill>
        <p:spPr>
          <a:xfrm>
            <a:off x="5267254" y="5245048"/>
            <a:ext cx="2821892" cy="646213"/>
          </a:xfrm>
          <a:prstGeom prst="rect">
            <a:avLst/>
          </a:prstGeom>
          <a:noFill/>
          <a:ln>
            <a:noFill/>
          </a:ln>
        </p:spPr>
      </p:pic>
      <p:pic>
        <p:nvPicPr>
          <p:cNvPr descr="ESiWACE | ECMWF" id="1299" name="Google Shape;1299;g12083680be8_6_96"/>
          <p:cNvPicPr preferRelativeResize="0"/>
          <p:nvPr/>
        </p:nvPicPr>
        <p:blipFill rotWithShape="1">
          <a:blip r:embed="rId14">
            <a:alphaModFix/>
          </a:blip>
          <a:srcRect b="0" l="0" r="0" t="0"/>
          <a:stretch/>
        </p:blipFill>
        <p:spPr>
          <a:xfrm>
            <a:off x="7844861" y="4120423"/>
            <a:ext cx="2228700" cy="367155"/>
          </a:xfrm>
          <a:prstGeom prst="rect">
            <a:avLst/>
          </a:prstGeom>
          <a:noFill/>
          <a:ln>
            <a:noFill/>
          </a:ln>
        </p:spPr>
      </p:pic>
      <p:pic>
        <p:nvPicPr>
          <p:cNvPr id="1300" name="Google Shape;1300;g12083680be8_6_96"/>
          <p:cNvPicPr preferRelativeResize="0"/>
          <p:nvPr/>
        </p:nvPicPr>
        <p:blipFill rotWithShape="1">
          <a:blip r:embed="rId15">
            <a:alphaModFix/>
          </a:blip>
          <a:srcRect b="0" l="0" r="0" t="0"/>
          <a:stretch/>
        </p:blipFill>
        <p:spPr>
          <a:xfrm>
            <a:off x="10589881" y="3965730"/>
            <a:ext cx="1098795" cy="919254"/>
          </a:xfrm>
          <a:prstGeom prst="rect">
            <a:avLst/>
          </a:prstGeom>
          <a:noFill/>
          <a:ln>
            <a:noFill/>
          </a:ln>
        </p:spPr>
      </p:pic>
      <p:pic>
        <p:nvPicPr>
          <p:cNvPr id="1301" name="Google Shape;1301;g12083680be8_6_96"/>
          <p:cNvPicPr preferRelativeResize="0"/>
          <p:nvPr/>
        </p:nvPicPr>
        <p:blipFill rotWithShape="1">
          <a:blip r:embed="rId16">
            <a:alphaModFix/>
          </a:blip>
          <a:srcRect b="0" l="0" r="0" t="0"/>
          <a:stretch/>
        </p:blipFill>
        <p:spPr>
          <a:xfrm>
            <a:off x="5402462" y="4634959"/>
            <a:ext cx="758633" cy="522368"/>
          </a:xfrm>
          <a:prstGeom prst="rect">
            <a:avLst/>
          </a:prstGeom>
          <a:noFill/>
          <a:ln>
            <a:noFill/>
          </a:ln>
        </p:spPr>
      </p:pic>
      <p:sp>
        <p:nvSpPr>
          <p:cNvPr id="1302" name="Google Shape;1302;g12083680be8_6_96"/>
          <p:cNvSpPr/>
          <p:nvPr/>
        </p:nvSpPr>
        <p:spPr>
          <a:xfrm>
            <a:off x="4141735" y="3463907"/>
            <a:ext cx="880500" cy="501900"/>
          </a:xfrm>
          <a:prstGeom prst="leftArrow">
            <a:avLst>
              <a:gd fmla="val 50000" name="adj1"/>
              <a:gd fmla="val 50000" name="adj2"/>
            </a:avLst>
          </a:prstGeom>
          <a:solidFill>
            <a:srgbClr val="2D4B6F"/>
          </a:solidFill>
          <a:ln cap="flat" cmpd="sng" w="25400">
            <a:solidFill>
              <a:srgbClr val="006E9F"/>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2400" u="none" cap="none" strike="noStrike">
              <a:solidFill>
                <a:schemeClr val="lt1"/>
              </a:solidFill>
              <a:latin typeface="Verdana"/>
              <a:ea typeface="Verdana"/>
              <a:cs typeface="Verdana"/>
              <a:sym typeface="Verdan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7" name="Shape 1307"/>
        <p:cNvGrpSpPr/>
        <p:nvPr/>
      </p:nvGrpSpPr>
      <p:grpSpPr>
        <a:xfrm>
          <a:off x="0" y="0"/>
          <a:ext cx="0" cy="0"/>
          <a:chOff x="0" y="0"/>
          <a:chExt cx="0" cy="0"/>
        </a:xfrm>
      </p:grpSpPr>
      <p:sp>
        <p:nvSpPr>
          <p:cNvPr id="1308" name="Google Shape;1308;g11f66719689_6_200"/>
          <p:cNvSpPr txBox="1"/>
          <p:nvPr>
            <p:ph type="title"/>
          </p:nvPr>
        </p:nvSpPr>
        <p:spPr>
          <a:xfrm>
            <a:off x="254672" y="198867"/>
            <a:ext cx="9502509" cy="1108000"/>
          </a:xfrm>
          <a:prstGeom prst="rect">
            <a:avLst/>
          </a:prstGeom>
          <a:noFill/>
          <a:ln>
            <a:noFill/>
          </a:ln>
        </p:spPr>
        <p:txBody>
          <a:bodyPr anchorCtr="0" anchor="ctr" bIns="60925" lIns="121900" spcFirstLastPara="1" rIns="121900" wrap="square" tIns="60925">
            <a:spAutoFit/>
          </a:bodyPr>
          <a:lstStyle/>
          <a:p>
            <a:pPr indent="0" lvl="0" marL="0" rtl="0" algn="l">
              <a:lnSpc>
                <a:spcPct val="100000"/>
              </a:lnSpc>
              <a:spcBef>
                <a:spcPts val="0"/>
              </a:spcBef>
              <a:spcAft>
                <a:spcPts val="0"/>
              </a:spcAft>
              <a:buSzPts val="1900"/>
              <a:buNone/>
            </a:pPr>
            <a:r>
              <a:rPr b="1" lang="en-GB" sz="3200">
                <a:solidFill>
                  <a:srgbClr val="002060"/>
                </a:solidFill>
                <a:latin typeface="Arial"/>
                <a:ea typeface="Arial"/>
                <a:cs typeface="Arial"/>
                <a:sym typeface="Arial"/>
              </a:rPr>
              <a:t>Systematic Observations Community </a:t>
            </a:r>
            <a:br>
              <a:rPr b="1" lang="en-GB" sz="3200">
                <a:solidFill>
                  <a:srgbClr val="002060"/>
                </a:solidFill>
                <a:latin typeface="Arial"/>
                <a:ea typeface="Arial"/>
                <a:cs typeface="Arial"/>
                <a:sym typeface="Arial"/>
              </a:rPr>
            </a:br>
            <a:r>
              <a:rPr b="1" lang="en-GB" sz="3200">
                <a:solidFill>
                  <a:srgbClr val="002060"/>
                </a:solidFill>
                <a:latin typeface="Arial"/>
                <a:ea typeface="Arial"/>
                <a:cs typeface="Arial"/>
                <a:sym typeface="Arial"/>
              </a:rPr>
              <a:t>Synthesis Report for GST </a:t>
            </a:r>
            <a:endParaRPr/>
          </a:p>
        </p:txBody>
      </p:sp>
      <p:sp>
        <p:nvSpPr>
          <p:cNvPr id="1309" name="Google Shape;1309;g11f66719689_6_200"/>
          <p:cNvSpPr txBox="1"/>
          <p:nvPr/>
        </p:nvSpPr>
        <p:spPr>
          <a:xfrm>
            <a:off x="254672" y="1307049"/>
            <a:ext cx="11790000" cy="5797800"/>
          </a:xfrm>
          <a:prstGeom prst="rect">
            <a:avLst/>
          </a:prstGeom>
          <a:noFill/>
          <a:ln>
            <a:noFill/>
          </a:ln>
        </p:spPr>
        <p:txBody>
          <a:bodyPr anchorCtr="0" anchor="t" bIns="60925" lIns="121900" spcFirstLastPara="1" rIns="121900" wrap="square" tIns="60925">
            <a:spAutoFit/>
          </a:bodyPr>
          <a:lstStyle/>
          <a:p>
            <a:pPr indent="-381000" lvl="0" marL="381000" marR="0" rtl="0" algn="l">
              <a:lnSpc>
                <a:spcPct val="100000"/>
              </a:lnSpc>
              <a:spcBef>
                <a:spcPts val="300"/>
              </a:spcBef>
              <a:spcAft>
                <a:spcPts val="0"/>
              </a:spcAft>
              <a:buClr>
                <a:srgbClr val="000000"/>
              </a:buClr>
              <a:buSzPts val="2400"/>
              <a:buFont typeface="Arial"/>
              <a:buChar char="•"/>
            </a:pPr>
            <a:r>
              <a:rPr b="0" i="0" lang="en-GB" sz="2400" u="none" cap="none" strike="noStrike">
                <a:solidFill>
                  <a:srgbClr val="002060"/>
                </a:solidFill>
                <a:latin typeface="Arial"/>
                <a:ea typeface="Arial"/>
                <a:cs typeface="Arial"/>
                <a:sym typeface="Arial"/>
              </a:rPr>
              <a:t>How can the Systematic Observation Community support the </a:t>
            </a:r>
            <a:r>
              <a:rPr lang="en-GB" sz="2400">
                <a:solidFill>
                  <a:srgbClr val="002060"/>
                </a:solidFill>
              </a:rPr>
              <a:t>Global Stocktake</a:t>
            </a:r>
            <a:r>
              <a:rPr b="0" i="0" lang="en-GB" sz="2400" u="none" cap="none" strike="noStrike">
                <a:solidFill>
                  <a:srgbClr val="002060"/>
                </a:solidFill>
                <a:latin typeface="Arial"/>
                <a:ea typeface="Arial"/>
                <a:cs typeface="Arial"/>
                <a:sym typeface="Arial"/>
              </a:rPr>
              <a:t> on </a:t>
            </a:r>
            <a:r>
              <a:rPr b="1" i="0" lang="en-GB" sz="2400" u="none" cap="none" strike="noStrike">
                <a:solidFill>
                  <a:srgbClr val="002060"/>
                </a:solidFill>
                <a:latin typeface="Arial"/>
                <a:ea typeface="Arial"/>
                <a:cs typeface="Arial"/>
                <a:sym typeface="Arial"/>
              </a:rPr>
              <a:t>global and national level</a:t>
            </a:r>
            <a:r>
              <a:rPr b="0" i="0" lang="en-GB" sz="2400" u="none" cap="none" strike="noStrike">
                <a:solidFill>
                  <a:srgbClr val="002060"/>
                </a:solidFill>
                <a:latin typeface="Arial"/>
                <a:ea typeface="Arial"/>
                <a:cs typeface="Arial"/>
                <a:sym typeface="Arial"/>
              </a:rPr>
              <a:t>?</a:t>
            </a:r>
            <a:endParaRPr sz="1900"/>
          </a:p>
          <a:p>
            <a:pPr indent="-381000" lvl="0" marL="381000" marR="0" rtl="0" algn="l">
              <a:lnSpc>
                <a:spcPct val="100000"/>
              </a:lnSpc>
              <a:spcBef>
                <a:spcPts val="1100"/>
              </a:spcBef>
              <a:spcAft>
                <a:spcPts val="0"/>
              </a:spcAft>
              <a:buClr>
                <a:srgbClr val="000000"/>
              </a:buClr>
              <a:buSzPts val="2400"/>
              <a:buFont typeface="Arial"/>
              <a:buChar char="•"/>
            </a:pPr>
            <a:r>
              <a:rPr b="0" i="0" lang="en-GB" sz="2400" u="none" cap="none" strike="noStrike">
                <a:solidFill>
                  <a:srgbClr val="002060"/>
                </a:solidFill>
                <a:latin typeface="Arial"/>
                <a:ea typeface="Arial"/>
                <a:cs typeface="Arial"/>
                <a:sym typeface="Arial"/>
              </a:rPr>
              <a:t>SOC established a </a:t>
            </a:r>
            <a:r>
              <a:rPr b="1" i="0" lang="en-GB" sz="2400" u="none" cap="none" strike="noStrike">
                <a:solidFill>
                  <a:srgbClr val="002060"/>
                </a:solidFill>
                <a:latin typeface="Arial"/>
                <a:ea typeface="Arial"/>
                <a:cs typeface="Arial"/>
                <a:sym typeface="Arial"/>
              </a:rPr>
              <a:t>writing team </a:t>
            </a:r>
            <a:r>
              <a:rPr b="0" i="0" lang="en-GB" sz="2400" u="none" cap="none" strike="noStrike">
                <a:solidFill>
                  <a:srgbClr val="002060"/>
                </a:solidFill>
                <a:latin typeface="Arial"/>
                <a:ea typeface="Arial"/>
                <a:cs typeface="Arial"/>
                <a:sym typeface="Arial"/>
              </a:rPr>
              <a:t>(~12 participants) in May 2021</a:t>
            </a:r>
            <a:endParaRPr sz="1900"/>
          </a:p>
          <a:p>
            <a:pPr indent="-381000" lvl="0" marL="381000" marR="0" rtl="0" algn="l">
              <a:lnSpc>
                <a:spcPct val="100000"/>
              </a:lnSpc>
              <a:spcBef>
                <a:spcPts val="1100"/>
              </a:spcBef>
              <a:spcAft>
                <a:spcPts val="0"/>
              </a:spcAft>
              <a:buClr>
                <a:srgbClr val="000000"/>
              </a:buClr>
              <a:buSzPts val="2400"/>
              <a:buFont typeface="Arial"/>
              <a:buChar char="•"/>
            </a:pPr>
            <a:r>
              <a:rPr b="0" i="0" lang="en-GB" sz="2400" u="none" cap="none" strike="noStrike">
                <a:solidFill>
                  <a:srgbClr val="002060"/>
                </a:solidFill>
                <a:latin typeface="Arial"/>
                <a:ea typeface="Arial"/>
                <a:cs typeface="Arial"/>
                <a:sym typeface="Arial"/>
              </a:rPr>
              <a:t>SB Chairs issued a "non-paper" on 27 May 2021, revised on 15 Sept 2021 with dedicated </a:t>
            </a:r>
            <a:r>
              <a:rPr b="1" i="0" lang="en-GB" sz="2400" u="none" cap="none" strike="noStrike">
                <a:solidFill>
                  <a:srgbClr val="002060"/>
                </a:solidFill>
                <a:latin typeface="Arial"/>
                <a:ea typeface="Arial"/>
                <a:cs typeface="Arial"/>
                <a:sym typeface="Arial"/>
              </a:rPr>
              <a:t>guiding questions </a:t>
            </a:r>
            <a:r>
              <a:rPr b="0" i="0" lang="en-GB" sz="2400" u="none" cap="none" strike="noStrike">
                <a:solidFill>
                  <a:srgbClr val="002060"/>
                </a:solidFill>
                <a:latin typeface="Arial"/>
                <a:ea typeface="Arial"/>
                <a:cs typeface="Arial"/>
                <a:sym typeface="Arial"/>
              </a:rPr>
              <a:t>for synthesis reports.</a:t>
            </a:r>
            <a:endParaRPr sz="1900"/>
          </a:p>
          <a:p>
            <a:pPr indent="-381000" lvl="0" marL="381000" marR="0" rtl="0" algn="l">
              <a:lnSpc>
                <a:spcPct val="100000"/>
              </a:lnSpc>
              <a:spcBef>
                <a:spcPts val="1100"/>
              </a:spcBef>
              <a:spcAft>
                <a:spcPts val="0"/>
              </a:spcAft>
              <a:buClr>
                <a:srgbClr val="000000"/>
              </a:buClr>
              <a:buSzPts val="2400"/>
              <a:buFont typeface="Arial"/>
              <a:buChar char="•"/>
            </a:pPr>
            <a:r>
              <a:rPr b="0" i="0" lang="en-GB" sz="2400" u="none" cap="none" strike="noStrike">
                <a:solidFill>
                  <a:srgbClr val="002060"/>
                </a:solidFill>
                <a:latin typeface="Arial"/>
                <a:ea typeface="Arial"/>
                <a:cs typeface="Arial"/>
                <a:sym typeface="Arial"/>
              </a:rPr>
              <a:t>Presentation at UNFCCC’s </a:t>
            </a:r>
            <a:r>
              <a:rPr b="1" i="0" lang="en-GB" sz="2400" u="none" cap="none" strike="noStrike">
                <a:solidFill>
                  <a:srgbClr val="002060"/>
                </a:solidFill>
                <a:latin typeface="Arial"/>
                <a:ea typeface="Arial"/>
                <a:cs typeface="Arial"/>
                <a:sym typeface="Arial"/>
              </a:rPr>
              <a:t>Earth Information Day </a:t>
            </a:r>
            <a:r>
              <a:rPr b="0" i="0" lang="en-GB" sz="2400" u="none" cap="none" strike="noStrike">
                <a:solidFill>
                  <a:srgbClr val="002060"/>
                </a:solidFill>
                <a:latin typeface="Arial"/>
                <a:ea typeface="Arial"/>
                <a:cs typeface="Arial"/>
                <a:sym typeface="Arial"/>
              </a:rPr>
              <a:t>at COP 26 on 3 Nov 2021</a:t>
            </a:r>
            <a:endParaRPr sz="1900"/>
          </a:p>
          <a:p>
            <a:pPr indent="-381000" lvl="0" marL="381000" marR="0" rtl="0" algn="l">
              <a:lnSpc>
                <a:spcPct val="100000"/>
              </a:lnSpc>
              <a:spcBef>
                <a:spcPts val="1100"/>
              </a:spcBef>
              <a:spcAft>
                <a:spcPts val="0"/>
              </a:spcAft>
              <a:buClr>
                <a:srgbClr val="000000"/>
              </a:buClr>
              <a:buSzPts val="2400"/>
              <a:buFont typeface="Arial"/>
              <a:buChar char="•"/>
            </a:pPr>
            <a:r>
              <a:rPr b="0" i="0" lang="en-GB" sz="2400" u="none" cap="none" strike="noStrike">
                <a:solidFill>
                  <a:srgbClr val="002060"/>
                </a:solidFill>
                <a:latin typeface="Arial"/>
                <a:ea typeface="Arial"/>
                <a:cs typeface="Arial"/>
                <a:sym typeface="Arial"/>
              </a:rPr>
              <a:t>The </a:t>
            </a:r>
            <a:r>
              <a:rPr b="1" i="0" lang="en-GB" sz="2400" u="none" cap="none" strike="noStrike">
                <a:solidFill>
                  <a:srgbClr val="002060"/>
                </a:solidFill>
                <a:latin typeface="Arial"/>
                <a:ea typeface="Arial"/>
                <a:cs typeface="Arial"/>
                <a:sym typeface="Arial"/>
              </a:rPr>
              <a:t>submitted Synthesis Report</a:t>
            </a:r>
            <a:r>
              <a:rPr b="0" i="0" lang="en-GB" sz="2400" u="none" cap="none" strike="noStrike">
                <a:solidFill>
                  <a:srgbClr val="002060"/>
                </a:solidFill>
                <a:latin typeface="Arial"/>
                <a:ea typeface="Arial"/>
                <a:cs typeface="Arial"/>
                <a:sym typeface="Arial"/>
              </a:rPr>
              <a:t> of the Systematic Observation Community (SOC) is part of UNFCCC’s information collection and preparation phase for GST, and feed into the first Technical Assessment</a:t>
            </a:r>
            <a:endParaRPr sz="1900"/>
          </a:p>
          <a:p>
            <a:pPr indent="0" lvl="0" marL="0" marR="0" rtl="0" algn="l">
              <a:lnSpc>
                <a:spcPct val="100000"/>
              </a:lnSpc>
              <a:spcBef>
                <a:spcPts val="1100"/>
              </a:spcBef>
              <a:spcAft>
                <a:spcPts val="0"/>
              </a:spcAft>
              <a:buNone/>
            </a:pPr>
            <a:r>
              <a:rPr b="1" i="0" lang="en-GB" sz="2400" u="none" cap="none" strike="noStrike">
                <a:solidFill>
                  <a:srgbClr val="002060"/>
                </a:solidFill>
                <a:latin typeface="Arial"/>
                <a:ea typeface="Arial"/>
                <a:cs typeface="Arial"/>
                <a:sym typeface="Arial"/>
              </a:rPr>
              <a:t>🡺</a:t>
            </a:r>
            <a:r>
              <a:rPr b="1" lang="en-GB" sz="2400">
                <a:solidFill>
                  <a:srgbClr val="002060"/>
                </a:solidFill>
              </a:rPr>
              <a:t>  	</a:t>
            </a:r>
            <a:r>
              <a:rPr b="1" i="0" lang="en-GB" sz="2400" u="none" cap="none" strike="noStrike">
                <a:solidFill>
                  <a:srgbClr val="002060"/>
                </a:solidFill>
                <a:latin typeface="Arial"/>
                <a:ea typeface="Arial"/>
                <a:cs typeface="Arial"/>
                <a:sym typeface="Arial"/>
              </a:rPr>
              <a:t>https://www4.unfccc.int/sites/SubmissionsStaging/Documents/</a:t>
            </a:r>
            <a:br>
              <a:rPr b="1" i="0" lang="en-GB" sz="2400" u="none" cap="none" strike="noStrike">
                <a:solidFill>
                  <a:srgbClr val="002060"/>
                </a:solidFill>
                <a:latin typeface="Arial"/>
                <a:ea typeface="Arial"/>
                <a:cs typeface="Arial"/>
                <a:sym typeface="Arial"/>
              </a:rPr>
            </a:br>
            <a:r>
              <a:rPr b="1" lang="en-GB" sz="2400">
                <a:solidFill>
                  <a:srgbClr val="002060"/>
                </a:solidFill>
              </a:rPr>
              <a:t>	</a:t>
            </a:r>
            <a:r>
              <a:rPr b="1" i="0" lang="en-GB" sz="2400" u="none" cap="none" strike="noStrike">
                <a:solidFill>
                  <a:srgbClr val="002060"/>
                </a:solidFill>
                <a:latin typeface="Arial"/>
                <a:ea typeface="Arial"/>
                <a:cs typeface="Arial"/>
                <a:sym typeface="Arial"/>
              </a:rPr>
              <a:t>202203012343---SO-in-GST-2022-final.pdf</a:t>
            </a:r>
            <a:endParaRPr sz="1900"/>
          </a:p>
          <a:p>
            <a:pPr indent="-228600" lvl="0" marL="381000" marR="0" rtl="0" algn="l">
              <a:lnSpc>
                <a:spcPct val="100000"/>
              </a:lnSpc>
              <a:spcBef>
                <a:spcPts val="1300"/>
              </a:spcBef>
              <a:spcAft>
                <a:spcPts val="0"/>
              </a:spcAft>
              <a:buClr>
                <a:srgbClr val="000000"/>
              </a:buClr>
              <a:buSzPts val="2400"/>
              <a:buFont typeface="Arial"/>
              <a:buNone/>
            </a:pPr>
            <a:r>
              <a:t/>
            </a:r>
            <a:endParaRPr b="0" i="0" sz="2400" u="none" cap="none" strike="noStrike">
              <a:solidFill>
                <a:srgbClr val="002060"/>
              </a:solidFill>
              <a:latin typeface="Arial"/>
              <a:ea typeface="Arial"/>
              <a:cs typeface="Arial"/>
              <a:sym typeface="Arial"/>
            </a:endParaRPr>
          </a:p>
          <a:p>
            <a:pPr indent="-228600" lvl="0" marL="3810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310" name="Google Shape;1310;g11f66719689_6_200"/>
          <p:cNvSpPr/>
          <p:nvPr/>
        </p:nvSpPr>
        <p:spPr>
          <a:xfrm>
            <a:off x="4400893" y="1407203"/>
            <a:ext cx="8442745" cy="60959"/>
          </a:xfrm>
          <a:prstGeom prst="rect">
            <a:avLst/>
          </a:prstGeom>
          <a:no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None/>
            </a:pPr>
            <a:r>
              <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sp>
        <p:nvSpPr>
          <p:cNvPr id="1316" name="Google Shape;1316;g11f66719689_6_207"/>
          <p:cNvSpPr txBox="1"/>
          <p:nvPr/>
        </p:nvSpPr>
        <p:spPr>
          <a:xfrm>
            <a:off x="266701" y="192543"/>
            <a:ext cx="10066500" cy="615600"/>
          </a:xfrm>
          <a:prstGeom prst="rect">
            <a:avLst/>
          </a:prstGeom>
          <a:noFill/>
          <a:ln>
            <a:noFill/>
          </a:ln>
        </p:spPr>
        <p:txBody>
          <a:bodyPr anchorCtr="0" anchor="ctr" bIns="60925" lIns="121900" spcFirstLastPara="1" rIns="121900" wrap="square" tIns="60925">
            <a:spAutoFit/>
          </a:bodyPr>
          <a:lstStyle/>
          <a:p>
            <a:pPr indent="0" lvl="0" marL="0" marR="0" rtl="0" algn="l">
              <a:lnSpc>
                <a:spcPct val="100000"/>
              </a:lnSpc>
              <a:spcBef>
                <a:spcPts val="0"/>
              </a:spcBef>
              <a:spcAft>
                <a:spcPts val="0"/>
              </a:spcAft>
              <a:buNone/>
            </a:pPr>
            <a:r>
              <a:rPr b="1" i="0" lang="en-GB" sz="3200" u="none" cap="none" strike="noStrike">
                <a:solidFill>
                  <a:srgbClr val="002060"/>
                </a:solidFill>
                <a:latin typeface="Arial"/>
                <a:ea typeface="Arial"/>
                <a:cs typeface="Arial"/>
                <a:sym typeface="Arial"/>
              </a:rPr>
              <a:t>Structure &amp; Contributors</a:t>
            </a:r>
            <a:endParaRPr b="1" i="0" sz="3200" u="none" cap="none" strike="noStrike">
              <a:solidFill>
                <a:srgbClr val="003147"/>
              </a:solidFill>
              <a:latin typeface="Arial"/>
              <a:ea typeface="Arial"/>
              <a:cs typeface="Arial"/>
              <a:sym typeface="Arial"/>
            </a:endParaRPr>
          </a:p>
        </p:txBody>
      </p:sp>
      <p:sp>
        <p:nvSpPr>
          <p:cNvPr id="1317" name="Google Shape;1317;g11f66719689_6_207"/>
          <p:cNvSpPr txBox="1"/>
          <p:nvPr>
            <p:ph idx="1" type="body"/>
          </p:nvPr>
        </p:nvSpPr>
        <p:spPr>
          <a:xfrm>
            <a:off x="419100" y="736400"/>
            <a:ext cx="6757500" cy="5396400"/>
          </a:xfrm>
          <a:prstGeom prst="rect">
            <a:avLst/>
          </a:prstGeom>
          <a:noFill/>
          <a:ln>
            <a:noFill/>
          </a:ln>
        </p:spPr>
        <p:txBody>
          <a:bodyPr anchorCtr="0" anchor="t" bIns="45700" lIns="91425" spcFirstLastPara="1" rIns="91425" wrap="square" tIns="45700">
            <a:noAutofit/>
          </a:bodyPr>
          <a:lstStyle/>
          <a:p>
            <a:pPr indent="-457200" lvl="0" marL="457200" rtl="0" algn="l">
              <a:lnSpc>
                <a:spcPct val="119000"/>
              </a:lnSpc>
              <a:spcBef>
                <a:spcPts val="0"/>
              </a:spcBef>
              <a:spcAft>
                <a:spcPts val="0"/>
              </a:spcAft>
              <a:buSzPts val="2400"/>
              <a:buFont typeface="Arial"/>
              <a:buChar char="•"/>
            </a:pPr>
            <a:r>
              <a:rPr b="1" lang="en-GB" sz="2100">
                <a:solidFill>
                  <a:srgbClr val="002060"/>
                </a:solidFill>
              </a:rPr>
              <a:t>Executive Summary</a:t>
            </a:r>
            <a:endParaRPr/>
          </a:p>
          <a:p>
            <a:pPr indent="-457200" lvl="0" marL="457200" rtl="0" algn="l">
              <a:lnSpc>
                <a:spcPct val="119000"/>
              </a:lnSpc>
              <a:spcBef>
                <a:spcPts val="0"/>
              </a:spcBef>
              <a:spcAft>
                <a:spcPts val="0"/>
              </a:spcAft>
              <a:buSzPts val="2400"/>
              <a:buFont typeface="Arial"/>
              <a:buChar char="•"/>
            </a:pPr>
            <a:r>
              <a:rPr b="1" lang="en-GB" sz="2100">
                <a:solidFill>
                  <a:srgbClr val="002060"/>
                </a:solidFill>
              </a:rPr>
              <a:t>Introduction</a:t>
            </a:r>
            <a:endParaRPr/>
          </a:p>
          <a:p>
            <a:pPr indent="-457200" lvl="0" marL="457200" rtl="0" algn="l">
              <a:lnSpc>
                <a:spcPct val="119000"/>
              </a:lnSpc>
              <a:spcBef>
                <a:spcPts val="0"/>
              </a:spcBef>
              <a:spcAft>
                <a:spcPts val="0"/>
              </a:spcAft>
              <a:buSzPts val="2400"/>
              <a:buFont typeface="Arial"/>
              <a:buChar char="•"/>
            </a:pPr>
            <a:r>
              <a:rPr b="1" lang="en-GB" sz="2100">
                <a:solidFill>
                  <a:srgbClr val="002060"/>
                </a:solidFill>
              </a:rPr>
              <a:t>The Global Climate Observing System (GCOS)</a:t>
            </a:r>
            <a:endParaRPr/>
          </a:p>
          <a:p>
            <a:pPr indent="-457200" lvl="0" marL="457200" rtl="0" algn="l">
              <a:lnSpc>
                <a:spcPct val="119000"/>
              </a:lnSpc>
              <a:spcBef>
                <a:spcPts val="0"/>
              </a:spcBef>
              <a:spcAft>
                <a:spcPts val="0"/>
              </a:spcAft>
              <a:buSzPts val="2400"/>
              <a:buFont typeface="Arial"/>
              <a:buChar char="•"/>
            </a:pPr>
            <a:r>
              <a:rPr b="1" lang="en-GB" sz="2100">
                <a:solidFill>
                  <a:srgbClr val="002060"/>
                </a:solidFill>
              </a:rPr>
              <a:t>Mitigation</a:t>
            </a:r>
            <a:r>
              <a:rPr lang="en-GB" sz="2100">
                <a:solidFill>
                  <a:srgbClr val="002060"/>
                </a:solidFill>
              </a:rPr>
              <a:t> – </a:t>
            </a:r>
            <a:r>
              <a:rPr lang="en-GB" sz="1900">
                <a:solidFill>
                  <a:srgbClr val="002060"/>
                </a:solidFill>
              </a:rPr>
              <a:t>Systematic Observations  Supporting</a:t>
            </a:r>
            <a:r>
              <a:rPr lang="en-GB" sz="2100">
                <a:solidFill>
                  <a:srgbClr val="002060"/>
                </a:solidFill>
              </a:rPr>
              <a:t> </a:t>
            </a:r>
            <a:r>
              <a:rPr lang="en-GB" sz="1900">
                <a:solidFill>
                  <a:srgbClr val="002060"/>
                </a:solidFill>
              </a:rPr>
              <a:t>Atmospheric greenhouse gas emission monitoring and improved Inventories for AFOLU </a:t>
            </a:r>
            <a:endParaRPr/>
          </a:p>
          <a:p>
            <a:pPr indent="-457200" lvl="0" marL="457200" rtl="0" algn="l">
              <a:lnSpc>
                <a:spcPct val="119000"/>
              </a:lnSpc>
              <a:spcBef>
                <a:spcPts val="0"/>
              </a:spcBef>
              <a:spcAft>
                <a:spcPts val="0"/>
              </a:spcAft>
              <a:buSzPts val="2400"/>
              <a:buChar char="•"/>
            </a:pPr>
            <a:r>
              <a:rPr b="1" lang="en-GB" sz="2100">
                <a:solidFill>
                  <a:srgbClr val="002060"/>
                </a:solidFill>
              </a:rPr>
              <a:t>Adaptation </a:t>
            </a:r>
            <a:r>
              <a:rPr lang="en-GB" sz="2100">
                <a:solidFill>
                  <a:srgbClr val="002060"/>
                </a:solidFill>
              </a:rPr>
              <a:t>– </a:t>
            </a:r>
            <a:r>
              <a:rPr lang="en-GB" sz="1900">
                <a:solidFill>
                  <a:srgbClr val="002060"/>
                </a:solidFill>
              </a:rPr>
              <a:t>Systematic Observations to Improve Resilience to the Adverse Impacts of climate change </a:t>
            </a:r>
            <a:endParaRPr sz="2100">
              <a:solidFill>
                <a:srgbClr val="002060"/>
              </a:solidFill>
            </a:endParaRPr>
          </a:p>
          <a:p>
            <a:pPr indent="-457200" lvl="0" marL="457200" rtl="0" algn="l">
              <a:lnSpc>
                <a:spcPct val="119000"/>
              </a:lnSpc>
              <a:spcBef>
                <a:spcPts val="0"/>
              </a:spcBef>
              <a:spcAft>
                <a:spcPts val="0"/>
              </a:spcAft>
              <a:buSzPts val="2400"/>
              <a:buChar char="•"/>
            </a:pPr>
            <a:r>
              <a:rPr b="1" lang="en-GB" sz="2100">
                <a:solidFill>
                  <a:srgbClr val="002060"/>
                </a:solidFill>
              </a:rPr>
              <a:t>Means of Implementation - </a:t>
            </a:r>
            <a:r>
              <a:rPr lang="en-GB" sz="1900">
                <a:solidFill>
                  <a:srgbClr val="002060"/>
                </a:solidFill>
              </a:rPr>
              <a:t>Systematic Observations supporting Finance, Technology Transfer &amp; Capacity Building</a:t>
            </a:r>
            <a:endParaRPr sz="1600">
              <a:solidFill>
                <a:srgbClr val="002060"/>
              </a:solidFill>
            </a:endParaRPr>
          </a:p>
          <a:p>
            <a:pPr indent="-457200" lvl="0" marL="457200" rtl="0" algn="l">
              <a:lnSpc>
                <a:spcPct val="119000"/>
              </a:lnSpc>
              <a:spcBef>
                <a:spcPts val="0"/>
              </a:spcBef>
              <a:spcAft>
                <a:spcPts val="0"/>
              </a:spcAft>
              <a:buSzPts val="2400"/>
              <a:buFont typeface="Arial"/>
              <a:buChar char="•"/>
            </a:pPr>
            <a:r>
              <a:rPr b="1" lang="en-GB" sz="2100">
                <a:solidFill>
                  <a:srgbClr val="002060"/>
                </a:solidFill>
              </a:rPr>
              <a:t>Cross-cutting</a:t>
            </a:r>
            <a:r>
              <a:rPr lang="en-GB" sz="2100">
                <a:solidFill>
                  <a:srgbClr val="002060"/>
                </a:solidFill>
              </a:rPr>
              <a:t> </a:t>
            </a:r>
            <a:r>
              <a:rPr b="1" lang="en-GB" sz="2100">
                <a:solidFill>
                  <a:srgbClr val="002060"/>
                </a:solidFill>
              </a:rPr>
              <a:t>Issues</a:t>
            </a:r>
            <a:r>
              <a:rPr lang="en-GB" sz="2100">
                <a:solidFill>
                  <a:srgbClr val="002060"/>
                </a:solidFill>
              </a:rPr>
              <a:t> - </a:t>
            </a:r>
            <a:r>
              <a:rPr lang="en-GB" sz="1900">
                <a:solidFill>
                  <a:srgbClr val="002060"/>
                </a:solidFill>
              </a:rPr>
              <a:t>Systematic Observations to Support Reporting and Best Practices Across Thematic Areas, including Loss and Damage</a:t>
            </a:r>
            <a:endParaRPr sz="2100">
              <a:solidFill>
                <a:srgbClr val="002060"/>
              </a:solidFill>
            </a:endParaRPr>
          </a:p>
          <a:p>
            <a:pPr indent="-342900" lvl="0" marL="495300" rtl="0" algn="l">
              <a:lnSpc>
                <a:spcPct val="119000"/>
              </a:lnSpc>
              <a:spcBef>
                <a:spcPts val="0"/>
              </a:spcBef>
              <a:spcAft>
                <a:spcPts val="0"/>
              </a:spcAft>
              <a:buSzPts val="2400"/>
              <a:buFont typeface="Arial"/>
              <a:buNone/>
            </a:pPr>
            <a:r>
              <a:t/>
            </a:r>
            <a:endParaRPr/>
          </a:p>
          <a:p>
            <a:pPr indent="0" lvl="0" marL="0" rtl="0" algn="l">
              <a:lnSpc>
                <a:spcPct val="119000"/>
              </a:lnSpc>
              <a:spcBef>
                <a:spcPts val="500"/>
              </a:spcBef>
              <a:spcAft>
                <a:spcPts val="0"/>
              </a:spcAft>
              <a:buSzPts val="2400"/>
              <a:buFont typeface="Arial"/>
              <a:buNone/>
            </a:pPr>
            <a:r>
              <a:t/>
            </a:r>
            <a:endParaRPr>
              <a:latin typeface="Quattrocento Sans"/>
              <a:ea typeface="Quattrocento Sans"/>
              <a:cs typeface="Quattrocento Sans"/>
              <a:sym typeface="Quattrocento Sans"/>
            </a:endParaRPr>
          </a:p>
        </p:txBody>
      </p:sp>
      <p:sp>
        <p:nvSpPr>
          <p:cNvPr id="1318" name="Google Shape;1318;g11f66719689_6_207"/>
          <p:cNvSpPr txBox="1"/>
          <p:nvPr/>
        </p:nvSpPr>
        <p:spPr>
          <a:xfrm>
            <a:off x="7474857" y="888801"/>
            <a:ext cx="4615544" cy="5244140"/>
          </a:xfrm>
          <a:prstGeom prst="rect">
            <a:avLst/>
          </a:prstGeom>
          <a:solidFill>
            <a:srgbClr val="C4EDFF"/>
          </a:solidFill>
          <a:ln>
            <a:noFill/>
          </a:ln>
        </p:spPr>
        <p:txBody>
          <a:bodyPr anchorCtr="0" anchor="t" bIns="45700" lIns="91425" spcFirstLastPara="1" rIns="91425" wrap="square" tIns="45700">
            <a:noAutofit/>
          </a:bodyPr>
          <a:lstStyle/>
          <a:p>
            <a:pPr indent="0" lvl="0" marL="0" marR="0" rtl="0" algn="l">
              <a:lnSpc>
                <a:spcPct val="119000"/>
              </a:lnSpc>
              <a:spcBef>
                <a:spcPts val="0"/>
              </a:spcBef>
              <a:spcAft>
                <a:spcPts val="0"/>
              </a:spcAft>
              <a:buClr>
                <a:schemeClr val="accent1"/>
              </a:buClr>
              <a:buSzPts val="2400"/>
              <a:buFont typeface="Arial"/>
              <a:buNone/>
            </a:pPr>
            <a:r>
              <a:rPr b="1" i="0" lang="en-GB" sz="2400" u="none" cap="none" strike="noStrike">
                <a:solidFill>
                  <a:srgbClr val="002060"/>
                </a:solidFill>
                <a:latin typeface="Arial"/>
                <a:ea typeface="Arial"/>
                <a:cs typeface="Arial"/>
                <a:sym typeface="Arial"/>
              </a:rPr>
              <a:t>Main Contributors</a:t>
            </a:r>
            <a:endParaRPr b="0" i="0" sz="2400" u="none" cap="none" strike="noStrike">
              <a:solidFill>
                <a:schemeClr val="lt2"/>
              </a:solidFill>
              <a:latin typeface="Arial"/>
              <a:ea typeface="Arial"/>
              <a:cs typeface="Arial"/>
              <a:sym typeface="Arial"/>
            </a:endParaRPr>
          </a:p>
          <a:p>
            <a:pPr indent="-381000" lvl="0" marL="381000" marR="0" rtl="0" algn="l">
              <a:lnSpc>
                <a:spcPct val="119000"/>
              </a:lnSpc>
              <a:spcBef>
                <a:spcPts val="0"/>
              </a:spcBef>
              <a:spcAft>
                <a:spcPts val="0"/>
              </a:spcAft>
              <a:buClr>
                <a:schemeClr val="accent1"/>
              </a:buClr>
              <a:buSzPts val="2400"/>
              <a:buFont typeface="Arial"/>
              <a:buChar char="•"/>
            </a:pPr>
            <a:r>
              <a:rPr b="0" i="0" lang="en-GB" sz="2100" u="none" cap="none" strike="noStrike">
                <a:solidFill>
                  <a:srgbClr val="002060"/>
                </a:solidFill>
                <a:latin typeface="Arial"/>
                <a:ea typeface="Arial"/>
                <a:cs typeface="Arial"/>
                <a:sym typeface="Arial"/>
              </a:rPr>
              <a:t>David Crisp (NASA/JPL-retired)</a:t>
            </a:r>
            <a:endParaRPr sz="1900"/>
          </a:p>
          <a:p>
            <a:pPr indent="-381000" lvl="0" marL="381000" marR="0" rtl="0" algn="l">
              <a:lnSpc>
                <a:spcPct val="119000"/>
              </a:lnSpc>
              <a:spcBef>
                <a:spcPts val="0"/>
              </a:spcBef>
              <a:spcAft>
                <a:spcPts val="0"/>
              </a:spcAft>
              <a:buClr>
                <a:schemeClr val="accent1"/>
              </a:buClr>
              <a:buSzPts val="2400"/>
              <a:buFont typeface="Arial"/>
              <a:buChar char="•"/>
            </a:pPr>
            <a:r>
              <a:rPr b="0" i="0" lang="en-GB" sz="2100" u="none" cap="none" strike="noStrike">
                <a:solidFill>
                  <a:srgbClr val="002060"/>
                </a:solidFill>
                <a:latin typeface="Arial"/>
                <a:ea typeface="Arial"/>
                <a:cs typeface="Arial"/>
                <a:sym typeface="Arial"/>
              </a:rPr>
              <a:t>Maxx Dilley (WMO)</a:t>
            </a:r>
            <a:endParaRPr sz="1900"/>
          </a:p>
          <a:p>
            <a:pPr indent="-381000" lvl="0" marL="381000" marR="0" rtl="0" algn="l">
              <a:lnSpc>
                <a:spcPct val="119000"/>
              </a:lnSpc>
              <a:spcBef>
                <a:spcPts val="0"/>
              </a:spcBef>
              <a:spcAft>
                <a:spcPts val="0"/>
              </a:spcAft>
              <a:buClr>
                <a:schemeClr val="accent1"/>
              </a:buClr>
              <a:buSzPts val="2400"/>
              <a:buFont typeface="Arial"/>
              <a:buChar char="•"/>
            </a:pPr>
            <a:r>
              <a:rPr b="0" i="0" lang="en-GB" sz="2100" u="none" cap="none" strike="noStrike">
                <a:solidFill>
                  <a:srgbClr val="002060"/>
                </a:solidFill>
                <a:latin typeface="Arial"/>
                <a:ea typeface="Arial"/>
                <a:cs typeface="Arial"/>
                <a:sym typeface="Arial"/>
              </a:rPr>
              <a:t>Sara Venturini (GEO) </a:t>
            </a:r>
            <a:endParaRPr b="0" i="0" sz="2100" u="none" cap="none" strike="noStrike">
              <a:solidFill>
                <a:schemeClr val="lt2"/>
              </a:solidFill>
              <a:latin typeface="Quattrocento Sans"/>
              <a:ea typeface="Quattrocento Sans"/>
              <a:cs typeface="Quattrocento Sans"/>
              <a:sym typeface="Quattrocento Sans"/>
            </a:endParaRPr>
          </a:p>
          <a:p>
            <a:pPr indent="-381000" lvl="0" marL="381000" marR="0" rtl="0" algn="l">
              <a:lnSpc>
                <a:spcPct val="119000"/>
              </a:lnSpc>
              <a:spcBef>
                <a:spcPts val="0"/>
              </a:spcBef>
              <a:spcAft>
                <a:spcPts val="0"/>
              </a:spcAft>
              <a:buClr>
                <a:schemeClr val="accent1"/>
              </a:buClr>
              <a:buSzPts val="2400"/>
              <a:buFont typeface="Arial"/>
              <a:buChar char="•"/>
            </a:pPr>
            <a:r>
              <a:rPr b="0" i="0" lang="en-GB" sz="2100" u="none" cap="none" strike="noStrike">
                <a:solidFill>
                  <a:srgbClr val="002060"/>
                </a:solidFill>
                <a:latin typeface="Arial"/>
                <a:ea typeface="Arial"/>
                <a:cs typeface="Arial"/>
                <a:sym typeface="Arial"/>
              </a:rPr>
              <a:t>Anthony Rea (WMO/GCOS) </a:t>
            </a:r>
            <a:endParaRPr sz="1900"/>
          </a:p>
          <a:p>
            <a:pPr indent="-381000" lvl="0" marL="381000" marR="0" rtl="0" algn="l">
              <a:lnSpc>
                <a:spcPct val="119000"/>
              </a:lnSpc>
              <a:spcBef>
                <a:spcPts val="0"/>
              </a:spcBef>
              <a:spcAft>
                <a:spcPts val="0"/>
              </a:spcAft>
              <a:buClr>
                <a:schemeClr val="accent1"/>
              </a:buClr>
              <a:buSzPts val="2400"/>
              <a:buFont typeface="Arial"/>
              <a:buChar char="•"/>
            </a:pPr>
            <a:r>
              <a:rPr b="0" i="0" lang="en-GB" sz="2100" u="none" cap="none" strike="noStrike">
                <a:solidFill>
                  <a:srgbClr val="002060"/>
                </a:solidFill>
                <a:latin typeface="Arial"/>
                <a:ea typeface="Arial"/>
                <a:cs typeface="Arial"/>
                <a:sym typeface="Arial"/>
              </a:rPr>
              <a:t>Frank Martin Seifert (ESA)</a:t>
            </a:r>
            <a:endParaRPr sz="1900"/>
          </a:p>
          <a:p>
            <a:pPr indent="-381000" lvl="0" marL="381000" marR="0" rtl="0" algn="l">
              <a:lnSpc>
                <a:spcPct val="119000"/>
              </a:lnSpc>
              <a:spcBef>
                <a:spcPts val="0"/>
              </a:spcBef>
              <a:spcAft>
                <a:spcPts val="0"/>
              </a:spcAft>
              <a:buClr>
                <a:schemeClr val="accent1"/>
              </a:buClr>
              <a:buSzPts val="2400"/>
              <a:buFont typeface="Arial"/>
              <a:buChar char="•"/>
            </a:pPr>
            <a:r>
              <a:rPr b="0" i="0" lang="en-GB" sz="2100" u="none" cap="none" strike="noStrike">
                <a:solidFill>
                  <a:srgbClr val="002060"/>
                </a:solidFill>
                <a:latin typeface="Arial"/>
                <a:ea typeface="Arial"/>
                <a:cs typeface="Arial"/>
                <a:sym typeface="Arial"/>
              </a:rPr>
              <a:t>Carlo Buontempo (ECMWF) </a:t>
            </a:r>
            <a:endParaRPr sz="1900"/>
          </a:p>
          <a:p>
            <a:pPr indent="-381000" lvl="0" marL="381000" marR="0" rtl="0" algn="l">
              <a:lnSpc>
                <a:spcPct val="119000"/>
              </a:lnSpc>
              <a:spcBef>
                <a:spcPts val="0"/>
              </a:spcBef>
              <a:spcAft>
                <a:spcPts val="0"/>
              </a:spcAft>
              <a:buClr>
                <a:schemeClr val="accent1"/>
              </a:buClr>
              <a:buSzPts val="2400"/>
              <a:buFont typeface="Arial"/>
              <a:buChar char="•"/>
            </a:pPr>
            <a:r>
              <a:rPr b="0" i="0" lang="en-GB" sz="2100" u="none" cap="none" strike="noStrike">
                <a:solidFill>
                  <a:srgbClr val="002060"/>
                </a:solidFill>
                <a:latin typeface="Arial"/>
                <a:ea typeface="Arial"/>
                <a:cs typeface="Arial"/>
                <a:sym typeface="Arial"/>
              </a:rPr>
              <a:t>Mark Dowell (EC/JRC) </a:t>
            </a:r>
            <a:endParaRPr sz="1900"/>
          </a:p>
          <a:p>
            <a:pPr indent="-381000" lvl="0" marL="381000" marR="0" rtl="0" algn="l">
              <a:lnSpc>
                <a:spcPct val="119000"/>
              </a:lnSpc>
              <a:spcBef>
                <a:spcPts val="0"/>
              </a:spcBef>
              <a:spcAft>
                <a:spcPts val="0"/>
              </a:spcAft>
              <a:buClr>
                <a:schemeClr val="accent1"/>
              </a:buClr>
              <a:buSzPts val="2400"/>
              <a:buFont typeface="Arial"/>
              <a:buChar char="•"/>
            </a:pPr>
            <a:r>
              <a:rPr b="0" i="0" lang="en-GB" sz="2100" u="none" cap="none" strike="noStrike">
                <a:solidFill>
                  <a:srgbClr val="002060"/>
                </a:solidFill>
                <a:latin typeface="Arial"/>
                <a:ea typeface="Arial"/>
                <a:cs typeface="Arial"/>
                <a:sym typeface="Arial"/>
              </a:rPr>
              <a:t>Osamu Ochiai (JAXA) </a:t>
            </a:r>
            <a:endParaRPr sz="1900"/>
          </a:p>
          <a:p>
            <a:pPr indent="-381000" lvl="0" marL="381000" marR="0" rtl="0" algn="l">
              <a:lnSpc>
                <a:spcPct val="119000"/>
              </a:lnSpc>
              <a:spcBef>
                <a:spcPts val="0"/>
              </a:spcBef>
              <a:spcAft>
                <a:spcPts val="0"/>
              </a:spcAft>
              <a:buClr>
                <a:schemeClr val="accent1"/>
              </a:buClr>
              <a:buSzPts val="2400"/>
              <a:buFont typeface="Arial"/>
              <a:buChar char="•"/>
            </a:pPr>
            <a:r>
              <a:rPr b="0" i="0" lang="en-GB" sz="2100" u="none" cap="none" strike="noStrike">
                <a:solidFill>
                  <a:srgbClr val="002060"/>
                </a:solidFill>
                <a:latin typeface="Arial"/>
                <a:ea typeface="Arial"/>
                <a:cs typeface="Arial"/>
                <a:sym typeface="Arial"/>
              </a:rPr>
              <a:t>María José Sanz Sánchez (BC3) </a:t>
            </a:r>
            <a:endParaRPr sz="1900"/>
          </a:p>
          <a:p>
            <a:pPr indent="-381000" lvl="0" marL="381000" marR="0" rtl="0" algn="l">
              <a:lnSpc>
                <a:spcPct val="119000"/>
              </a:lnSpc>
              <a:spcBef>
                <a:spcPts val="0"/>
              </a:spcBef>
              <a:spcAft>
                <a:spcPts val="0"/>
              </a:spcAft>
              <a:buClr>
                <a:schemeClr val="accent1"/>
              </a:buClr>
              <a:buSzPts val="2400"/>
              <a:buFont typeface="Arial"/>
              <a:buChar char="•"/>
            </a:pPr>
            <a:r>
              <a:rPr b="0" i="0" lang="en-GB" sz="2100" u="none" cap="none" strike="noStrike">
                <a:solidFill>
                  <a:srgbClr val="002060"/>
                </a:solidFill>
                <a:latin typeface="Arial"/>
                <a:ea typeface="Arial"/>
                <a:cs typeface="Arial"/>
                <a:sym typeface="Arial"/>
              </a:rPr>
              <a:t>Jürg Luterbacher (WMO)</a:t>
            </a:r>
            <a:endParaRPr sz="1900"/>
          </a:p>
          <a:p>
            <a:pPr indent="-381000" lvl="0" marL="381000" marR="0" rtl="0" algn="l">
              <a:lnSpc>
                <a:spcPct val="119000"/>
              </a:lnSpc>
              <a:spcBef>
                <a:spcPts val="0"/>
              </a:spcBef>
              <a:spcAft>
                <a:spcPts val="0"/>
              </a:spcAft>
              <a:buClr>
                <a:schemeClr val="accent1"/>
              </a:buClr>
              <a:buSzPts val="2400"/>
              <a:buFont typeface="Arial"/>
              <a:buChar char="•"/>
            </a:pPr>
            <a:r>
              <a:rPr b="0" i="0" lang="en-GB" sz="2100" u="none" cap="none" strike="noStrike">
                <a:solidFill>
                  <a:srgbClr val="002060"/>
                </a:solidFill>
                <a:latin typeface="Arial"/>
                <a:ea typeface="Arial"/>
                <a:cs typeface="Arial"/>
                <a:sym typeface="Arial"/>
              </a:rPr>
              <a:t>Ian Jarvis (GEOGLAM) </a:t>
            </a:r>
            <a:br>
              <a:rPr b="0" i="0" lang="en-GB" sz="2100" u="none" cap="none" strike="noStrike">
                <a:solidFill>
                  <a:srgbClr val="002060"/>
                </a:solidFill>
                <a:latin typeface="Arial"/>
                <a:ea typeface="Arial"/>
                <a:cs typeface="Arial"/>
                <a:sym typeface="Arial"/>
              </a:rPr>
            </a:br>
            <a:endParaRPr sz="19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sp>
        <p:nvSpPr>
          <p:cNvPr id="1324" name="Google Shape;1324;g11f66719689_6_214"/>
          <p:cNvSpPr txBox="1"/>
          <p:nvPr/>
        </p:nvSpPr>
        <p:spPr>
          <a:xfrm>
            <a:off x="304800" y="163513"/>
            <a:ext cx="10180667" cy="615499"/>
          </a:xfrm>
          <a:prstGeom prst="rect">
            <a:avLst/>
          </a:prstGeom>
          <a:noFill/>
          <a:ln>
            <a:noFill/>
          </a:ln>
        </p:spPr>
        <p:txBody>
          <a:bodyPr anchorCtr="0" anchor="ctr"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3200"/>
              <a:buFont typeface="Arial"/>
              <a:buNone/>
            </a:pPr>
            <a:r>
              <a:rPr b="1" lang="en-GB" sz="3200">
                <a:solidFill>
                  <a:srgbClr val="002060"/>
                </a:solidFill>
              </a:rPr>
              <a:t>Main Messages of the Report</a:t>
            </a:r>
            <a:r>
              <a:rPr b="1" i="0" lang="en-GB" sz="3200" u="none" cap="none" strike="noStrike">
                <a:solidFill>
                  <a:schemeClr val="lt2"/>
                </a:solidFill>
                <a:latin typeface="Arial"/>
                <a:ea typeface="Arial"/>
                <a:cs typeface="Arial"/>
                <a:sym typeface="Arial"/>
              </a:rPr>
              <a:t> </a:t>
            </a:r>
            <a:endParaRPr b="1" i="0" sz="3200" u="none" cap="none" strike="noStrike">
              <a:solidFill>
                <a:srgbClr val="003147"/>
              </a:solidFill>
              <a:latin typeface="Arial"/>
              <a:ea typeface="Arial"/>
              <a:cs typeface="Arial"/>
              <a:sym typeface="Arial"/>
            </a:endParaRPr>
          </a:p>
        </p:txBody>
      </p:sp>
      <p:sp>
        <p:nvSpPr>
          <p:cNvPr id="1325" name="Google Shape;1325;g11f66719689_6_214"/>
          <p:cNvSpPr txBox="1"/>
          <p:nvPr>
            <p:ph idx="1" type="body"/>
          </p:nvPr>
        </p:nvSpPr>
        <p:spPr>
          <a:xfrm>
            <a:off x="462645" y="859773"/>
            <a:ext cx="11541785" cy="524414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t/>
            </a:r>
            <a:endParaRPr sz="1000">
              <a:solidFill>
                <a:srgbClr val="002060"/>
              </a:solidFill>
            </a:endParaRPr>
          </a:p>
          <a:p>
            <a:pPr indent="-457200" lvl="0" marL="457200" rtl="0" algn="l">
              <a:lnSpc>
                <a:spcPct val="119000"/>
              </a:lnSpc>
              <a:spcBef>
                <a:spcPts val="0"/>
              </a:spcBef>
              <a:spcAft>
                <a:spcPts val="0"/>
              </a:spcAft>
              <a:buSzPts val="2400"/>
              <a:buFont typeface="Arial"/>
              <a:buChar char="•"/>
            </a:pPr>
            <a:r>
              <a:rPr lang="en-GB">
                <a:solidFill>
                  <a:srgbClr val="002060"/>
                </a:solidFill>
                <a:latin typeface="Arial"/>
                <a:ea typeface="Arial"/>
                <a:cs typeface="Arial"/>
                <a:sym typeface="Arial"/>
              </a:rPr>
              <a:t>Systematic Observations underpin </a:t>
            </a:r>
            <a:r>
              <a:rPr b="1" lang="en-GB">
                <a:solidFill>
                  <a:srgbClr val="002060"/>
                </a:solidFill>
                <a:latin typeface="Arial"/>
                <a:ea typeface="Arial"/>
                <a:cs typeface="Arial"/>
                <a:sym typeface="Arial"/>
              </a:rPr>
              <a:t>climate science and services</a:t>
            </a:r>
            <a:endParaRPr b="1">
              <a:solidFill>
                <a:srgbClr val="002060"/>
              </a:solidFill>
              <a:latin typeface="Arial"/>
              <a:ea typeface="Arial"/>
              <a:cs typeface="Arial"/>
              <a:sym typeface="Arial"/>
            </a:endParaRPr>
          </a:p>
          <a:p>
            <a:pPr indent="-355600" lvl="1" marL="1130300" rtl="0" algn="l">
              <a:lnSpc>
                <a:spcPct val="119000"/>
              </a:lnSpc>
              <a:spcBef>
                <a:spcPts val="500"/>
              </a:spcBef>
              <a:spcAft>
                <a:spcPts val="0"/>
              </a:spcAft>
              <a:buSzPts val="2400"/>
              <a:buFont typeface="Courier New"/>
              <a:buChar char="o"/>
            </a:pPr>
            <a:r>
              <a:rPr lang="en-GB">
                <a:solidFill>
                  <a:srgbClr val="002060"/>
                </a:solidFill>
                <a:latin typeface="Arial"/>
                <a:ea typeface="Arial"/>
                <a:cs typeface="Arial"/>
                <a:sym typeface="Arial"/>
              </a:rPr>
              <a:t>A basic set of </a:t>
            </a:r>
            <a:r>
              <a:rPr b="1" lang="en-GB">
                <a:solidFill>
                  <a:srgbClr val="002060"/>
                </a:solidFill>
                <a:latin typeface="Arial"/>
                <a:ea typeface="Arial"/>
                <a:cs typeface="Arial"/>
                <a:sym typeface="Arial"/>
              </a:rPr>
              <a:t>Essential Climate Variables </a:t>
            </a:r>
            <a:r>
              <a:rPr lang="en-GB">
                <a:solidFill>
                  <a:srgbClr val="002060"/>
                </a:solidFill>
                <a:latin typeface="Arial"/>
                <a:ea typeface="Arial"/>
                <a:cs typeface="Arial"/>
                <a:sym typeface="Arial"/>
              </a:rPr>
              <a:t>has been defined by GCOS</a:t>
            </a:r>
            <a:endParaRPr/>
          </a:p>
          <a:p>
            <a:pPr indent="-355600" lvl="1" marL="1130300" rtl="0" algn="l">
              <a:lnSpc>
                <a:spcPct val="119000"/>
              </a:lnSpc>
              <a:spcBef>
                <a:spcPts val="500"/>
              </a:spcBef>
              <a:spcAft>
                <a:spcPts val="0"/>
              </a:spcAft>
              <a:buSzPts val="2400"/>
              <a:buFont typeface="Courier New"/>
              <a:buChar char="o"/>
            </a:pPr>
            <a:r>
              <a:rPr lang="en-GB">
                <a:solidFill>
                  <a:srgbClr val="002060"/>
                </a:solidFill>
                <a:latin typeface="Arial"/>
                <a:ea typeface="Arial"/>
                <a:cs typeface="Arial"/>
                <a:sym typeface="Arial"/>
              </a:rPr>
              <a:t>Use of top-down atmospheric GHG and bottom-up space-based AFOLU data reduces gaps and enable a more </a:t>
            </a:r>
            <a:r>
              <a:rPr b="1" lang="en-GB">
                <a:solidFill>
                  <a:srgbClr val="002060"/>
                </a:solidFill>
                <a:latin typeface="Arial"/>
                <a:ea typeface="Arial"/>
                <a:cs typeface="Arial"/>
                <a:sym typeface="Arial"/>
              </a:rPr>
              <a:t>complete and transparent GST </a:t>
            </a:r>
            <a:endParaRPr b="1">
              <a:solidFill>
                <a:srgbClr val="002060"/>
              </a:solidFill>
              <a:latin typeface="Arial"/>
              <a:ea typeface="Arial"/>
              <a:cs typeface="Arial"/>
              <a:sym typeface="Arial"/>
            </a:endParaRPr>
          </a:p>
          <a:p>
            <a:pPr indent="-457200" lvl="0" marL="457200" rtl="0" algn="l">
              <a:lnSpc>
                <a:spcPct val="119000"/>
              </a:lnSpc>
              <a:spcBef>
                <a:spcPts val="500"/>
              </a:spcBef>
              <a:spcAft>
                <a:spcPts val="0"/>
              </a:spcAft>
              <a:buSzPts val="2400"/>
              <a:buChar char="•"/>
            </a:pPr>
            <a:r>
              <a:rPr lang="en-GB">
                <a:solidFill>
                  <a:srgbClr val="002060"/>
                </a:solidFill>
              </a:rPr>
              <a:t>Systematic Observations</a:t>
            </a:r>
            <a:r>
              <a:rPr lang="en-GB">
                <a:solidFill>
                  <a:srgbClr val="002060"/>
                </a:solidFill>
                <a:latin typeface="Arial"/>
                <a:ea typeface="Arial"/>
                <a:cs typeface="Arial"/>
                <a:sym typeface="Arial"/>
              </a:rPr>
              <a:t> are vital for </a:t>
            </a:r>
            <a:r>
              <a:rPr b="1" lang="en-GB">
                <a:solidFill>
                  <a:srgbClr val="002060"/>
                </a:solidFill>
                <a:latin typeface="Arial"/>
                <a:ea typeface="Arial"/>
                <a:cs typeface="Arial"/>
                <a:sym typeface="Arial"/>
              </a:rPr>
              <a:t>adaptation</a:t>
            </a:r>
            <a:endParaRPr/>
          </a:p>
          <a:p>
            <a:pPr indent="-355600" lvl="1" marL="1130300" rtl="0" algn="l">
              <a:lnSpc>
                <a:spcPct val="119000"/>
              </a:lnSpc>
              <a:spcBef>
                <a:spcPts val="500"/>
              </a:spcBef>
              <a:spcAft>
                <a:spcPts val="0"/>
              </a:spcAft>
              <a:buSzPts val="2400"/>
              <a:buFont typeface="Courier New"/>
              <a:buChar char="o"/>
            </a:pPr>
            <a:r>
              <a:rPr lang="en-GB">
                <a:solidFill>
                  <a:srgbClr val="002060"/>
                </a:solidFill>
                <a:latin typeface="Arial"/>
                <a:ea typeface="Arial"/>
                <a:cs typeface="Arial"/>
                <a:sym typeface="Arial"/>
              </a:rPr>
              <a:t>underpinning the </a:t>
            </a:r>
            <a:r>
              <a:rPr b="1" lang="en-GB">
                <a:solidFill>
                  <a:srgbClr val="002060"/>
                </a:solidFill>
                <a:latin typeface="Arial"/>
                <a:ea typeface="Arial"/>
                <a:cs typeface="Arial"/>
                <a:sym typeface="Arial"/>
              </a:rPr>
              <a:t>identification, planning, implementation and monitoring </a:t>
            </a:r>
            <a:r>
              <a:rPr lang="en-GB">
                <a:solidFill>
                  <a:srgbClr val="002060"/>
                </a:solidFill>
                <a:latin typeface="Arial"/>
                <a:ea typeface="Arial"/>
                <a:cs typeface="Arial"/>
                <a:sym typeface="Arial"/>
              </a:rPr>
              <a:t>of adaptation measures, and are</a:t>
            </a:r>
            <a:endParaRPr/>
          </a:p>
          <a:p>
            <a:pPr indent="-355600" lvl="1" marL="1130300" rtl="0" algn="l">
              <a:lnSpc>
                <a:spcPct val="119000"/>
              </a:lnSpc>
              <a:spcBef>
                <a:spcPts val="500"/>
              </a:spcBef>
              <a:spcAft>
                <a:spcPts val="0"/>
              </a:spcAft>
              <a:buSzPts val="2400"/>
              <a:buFont typeface="Courier New"/>
              <a:buChar char="o"/>
            </a:pPr>
            <a:r>
              <a:rPr lang="en-GB">
                <a:solidFill>
                  <a:srgbClr val="002060"/>
                </a:solidFill>
                <a:latin typeface="Arial"/>
                <a:ea typeface="Arial"/>
                <a:cs typeface="Arial"/>
                <a:sym typeface="Arial"/>
              </a:rPr>
              <a:t>a first step in the </a:t>
            </a:r>
            <a:r>
              <a:rPr b="1" lang="en-GB">
                <a:solidFill>
                  <a:srgbClr val="002060"/>
                </a:solidFill>
              </a:rPr>
              <a:t>value chain </a:t>
            </a:r>
            <a:r>
              <a:rPr lang="en-GB">
                <a:solidFill>
                  <a:srgbClr val="002060"/>
                </a:solidFill>
                <a:latin typeface="Arial"/>
                <a:ea typeface="Arial"/>
                <a:cs typeface="Arial"/>
                <a:sym typeface="Arial"/>
              </a:rPr>
              <a:t>towards </a:t>
            </a:r>
            <a:r>
              <a:rPr b="1" lang="en-GB">
                <a:solidFill>
                  <a:srgbClr val="002060"/>
                </a:solidFill>
                <a:latin typeface="Arial"/>
                <a:ea typeface="Arial"/>
                <a:cs typeface="Arial"/>
                <a:sym typeface="Arial"/>
              </a:rPr>
              <a:t>successful decision making. </a:t>
            </a:r>
            <a:endParaRPr/>
          </a:p>
          <a:p>
            <a:pPr indent="-457200" lvl="0" marL="457200" rtl="0" algn="l">
              <a:lnSpc>
                <a:spcPct val="119000"/>
              </a:lnSpc>
              <a:spcBef>
                <a:spcPts val="500"/>
              </a:spcBef>
              <a:spcAft>
                <a:spcPts val="0"/>
              </a:spcAft>
              <a:buSzPts val="2400"/>
              <a:buFont typeface="Arial"/>
              <a:buChar char="•"/>
            </a:pPr>
            <a:r>
              <a:rPr lang="en-GB">
                <a:solidFill>
                  <a:srgbClr val="002060"/>
                </a:solidFill>
              </a:rPr>
              <a:t>Systematic Observations </a:t>
            </a:r>
            <a:r>
              <a:rPr b="1" lang="en-GB">
                <a:solidFill>
                  <a:srgbClr val="002060"/>
                </a:solidFill>
              </a:rPr>
              <a:t>strengthen the evidence base </a:t>
            </a:r>
            <a:r>
              <a:rPr lang="en-GB">
                <a:solidFill>
                  <a:srgbClr val="002060"/>
                </a:solidFill>
              </a:rPr>
              <a:t>for the climate rationale, which </a:t>
            </a:r>
            <a:r>
              <a:rPr b="1" lang="en-GB">
                <a:solidFill>
                  <a:srgbClr val="002060"/>
                </a:solidFill>
              </a:rPr>
              <a:t>enables funding</a:t>
            </a:r>
            <a:r>
              <a:rPr lang="en-GB">
                <a:solidFill>
                  <a:srgbClr val="002060"/>
                </a:solidFill>
              </a:rPr>
              <a:t> from the public and private sector.</a:t>
            </a:r>
            <a:endParaRPr/>
          </a:p>
          <a:p>
            <a:pPr indent="-203200" lvl="0" marL="520700" rtl="0" algn="l">
              <a:lnSpc>
                <a:spcPct val="119000"/>
              </a:lnSpc>
              <a:spcBef>
                <a:spcPts val="500"/>
              </a:spcBef>
              <a:spcAft>
                <a:spcPts val="0"/>
              </a:spcAft>
              <a:buSzPts val="2400"/>
              <a:buFont typeface="Courier New"/>
              <a:buNone/>
            </a:pPr>
            <a:r>
              <a:t/>
            </a:r>
            <a:endParaRPr b="1">
              <a:solidFill>
                <a:srgbClr val="002060"/>
              </a:solidFill>
              <a:latin typeface="Arial"/>
              <a:ea typeface="Arial"/>
              <a:cs typeface="Arial"/>
              <a:sym typeface="Arial"/>
            </a:endParaRPr>
          </a:p>
          <a:p>
            <a:pPr indent="0" lvl="0" marL="0" rtl="0" algn="l">
              <a:lnSpc>
                <a:spcPct val="119000"/>
              </a:lnSpc>
              <a:spcBef>
                <a:spcPts val="500"/>
              </a:spcBef>
              <a:spcAft>
                <a:spcPts val="0"/>
              </a:spcAft>
              <a:buSzPts val="2400"/>
              <a:buNone/>
            </a:pPr>
            <a:r>
              <a:t/>
            </a:r>
            <a:endParaRPr>
              <a:latin typeface="Arial"/>
              <a:ea typeface="Arial"/>
              <a:cs typeface="Arial"/>
              <a:sym typeface="Arial"/>
            </a:endParaRPr>
          </a:p>
          <a:p>
            <a:pPr indent="0" lvl="0" marL="0" rtl="0" algn="l">
              <a:lnSpc>
                <a:spcPct val="119000"/>
              </a:lnSpc>
              <a:spcBef>
                <a:spcPts val="0"/>
              </a:spcBef>
              <a:spcAft>
                <a:spcPts val="0"/>
              </a:spcAft>
              <a:buSzPts val="2400"/>
              <a:buNone/>
            </a:pPr>
            <a:r>
              <a:t/>
            </a:r>
            <a:endParaRPr b="1">
              <a:latin typeface="Arial"/>
              <a:ea typeface="Arial"/>
              <a:cs typeface="Arial"/>
              <a:sym typeface="Arial"/>
            </a:endParaRPr>
          </a:p>
          <a:p>
            <a:pPr indent="-304800" lvl="0" marL="457200" rtl="0" algn="l">
              <a:lnSpc>
                <a:spcPct val="119000"/>
              </a:lnSpc>
              <a:spcBef>
                <a:spcPts val="500"/>
              </a:spcBef>
              <a:spcAft>
                <a:spcPts val="0"/>
              </a:spcAft>
              <a:buSzPts val="2400"/>
              <a:buFont typeface="Arial"/>
              <a:buNone/>
            </a:pPr>
            <a:r>
              <a:t/>
            </a:r>
            <a:endParaRPr>
              <a:latin typeface="Arial"/>
              <a:ea typeface="Arial"/>
              <a:cs typeface="Arial"/>
              <a:sym typeface="Arial"/>
            </a:endParaRPr>
          </a:p>
          <a:p>
            <a:pPr indent="-304800" lvl="0" marL="457200" rtl="0" algn="l">
              <a:lnSpc>
                <a:spcPct val="119000"/>
              </a:lnSpc>
              <a:spcBef>
                <a:spcPts val="500"/>
              </a:spcBef>
              <a:spcAft>
                <a:spcPts val="0"/>
              </a:spcAft>
              <a:buSzPts val="2400"/>
              <a:buFont typeface="Arial"/>
              <a:buNone/>
            </a:pPr>
            <a:r>
              <a:t/>
            </a:r>
            <a:endParaRPr>
              <a:latin typeface="Arial"/>
              <a:ea typeface="Arial"/>
              <a:cs typeface="Arial"/>
              <a:sym typeface="Arial"/>
            </a:endParaRPr>
          </a:p>
          <a:p>
            <a:pPr indent="-342900" lvl="0" marL="495300" rtl="0" algn="l">
              <a:lnSpc>
                <a:spcPct val="119000"/>
              </a:lnSpc>
              <a:spcBef>
                <a:spcPts val="500"/>
              </a:spcBef>
              <a:spcAft>
                <a:spcPts val="0"/>
              </a:spcAft>
              <a:buSzPts val="2400"/>
              <a:buFont typeface="Arial"/>
              <a:buNone/>
            </a:pPr>
            <a:r>
              <a:t/>
            </a:r>
            <a:endParaRPr>
              <a:latin typeface="Arial"/>
              <a:ea typeface="Arial"/>
              <a:cs typeface="Arial"/>
              <a:sym typeface="Arial"/>
            </a:endParaRPr>
          </a:p>
          <a:p>
            <a:pPr indent="0" lvl="0" marL="0" rtl="0" algn="l">
              <a:lnSpc>
                <a:spcPct val="119000"/>
              </a:lnSpc>
              <a:spcBef>
                <a:spcPts val="500"/>
              </a:spcBef>
              <a:spcAft>
                <a:spcPts val="0"/>
              </a:spcAft>
              <a:buSzPts val="2400"/>
              <a:buFont typeface="Arial"/>
              <a:buNone/>
            </a:pPr>
            <a:r>
              <a:t/>
            </a:r>
            <a:endParaRPr>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sp>
        <p:nvSpPr>
          <p:cNvPr id="1331" name="Google Shape;1331;g11f66719689_6_220"/>
          <p:cNvSpPr txBox="1"/>
          <p:nvPr/>
        </p:nvSpPr>
        <p:spPr>
          <a:xfrm>
            <a:off x="304800" y="163513"/>
            <a:ext cx="10180667" cy="615499"/>
          </a:xfrm>
          <a:prstGeom prst="rect">
            <a:avLst/>
          </a:prstGeom>
          <a:noFill/>
          <a:ln>
            <a:noFill/>
          </a:ln>
        </p:spPr>
        <p:txBody>
          <a:bodyPr anchorCtr="0" anchor="ctr"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3200"/>
              <a:buFont typeface="Arial"/>
              <a:buNone/>
            </a:pPr>
            <a:r>
              <a:rPr b="1" lang="en-GB" sz="3200">
                <a:solidFill>
                  <a:srgbClr val="002060"/>
                </a:solidFill>
              </a:rPr>
              <a:t>Key Roles of Systematic Observation Community</a:t>
            </a:r>
            <a:endParaRPr b="1" i="0" sz="3200" u="none" cap="none" strike="noStrike">
              <a:solidFill>
                <a:srgbClr val="003147"/>
              </a:solidFill>
              <a:latin typeface="Arial"/>
              <a:ea typeface="Arial"/>
              <a:cs typeface="Arial"/>
              <a:sym typeface="Arial"/>
            </a:endParaRPr>
          </a:p>
        </p:txBody>
      </p:sp>
      <p:sp>
        <p:nvSpPr>
          <p:cNvPr id="1332" name="Google Shape;1332;g11f66719689_6_220"/>
          <p:cNvSpPr txBox="1"/>
          <p:nvPr>
            <p:ph idx="1" type="body"/>
          </p:nvPr>
        </p:nvSpPr>
        <p:spPr>
          <a:xfrm>
            <a:off x="462645" y="859773"/>
            <a:ext cx="11377141" cy="5244140"/>
          </a:xfrm>
          <a:prstGeom prst="rect">
            <a:avLst/>
          </a:prstGeom>
          <a:noFill/>
          <a:ln>
            <a:noFill/>
          </a:ln>
        </p:spPr>
        <p:txBody>
          <a:bodyPr anchorCtr="0" anchor="t" bIns="45700" lIns="91425" spcFirstLastPara="1" rIns="91425" wrap="square" tIns="45700">
            <a:noAutofit/>
          </a:bodyPr>
          <a:lstStyle/>
          <a:p>
            <a:pPr indent="-457200" lvl="0" marL="457200" rtl="0" algn="l">
              <a:lnSpc>
                <a:spcPct val="119000"/>
              </a:lnSpc>
              <a:spcBef>
                <a:spcPts val="500"/>
              </a:spcBef>
              <a:spcAft>
                <a:spcPts val="0"/>
              </a:spcAft>
              <a:buSzPts val="2400"/>
              <a:buChar char="•"/>
            </a:pPr>
            <a:r>
              <a:rPr lang="en-GB">
                <a:solidFill>
                  <a:srgbClr val="002060"/>
                </a:solidFill>
                <a:latin typeface="Arial"/>
                <a:ea typeface="Arial"/>
                <a:cs typeface="Arial"/>
                <a:sym typeface="Arial"/>
              </a:rPr>
              <a:t>The Systematic Observation Community can contribute by:</a:t>
            </a:r>
            <a:endParaRPr/>
          </a:p>
          <a:p>
            <a:pPr indent="-457200" lvl="1" marL="1066800" rtl="0" algn="l">
              <a:lnSpc>
                <a:spcPct val="119000"/>
              </a:lnSpc>
              <a:spcBef>
                <a:spcPts val="500"/>
              </a:spcBef>
              <a:spcAft>
                <a:spcPts val="0"/>
              </a:spcAft>
              <a:buSzPts val="2400"/>
              <a:buFont typeface="Courier New"/>
              <a:buChar char="o"/>
            </a:pPr>
            <a:r>
              <a:rPr lang="en-GB" sz="2100">
                <a:solidFill>
                  <a:srgbClr val="002060"/>
                </a:solidFill>
                <a:latin typeface="Arial"/>
                <a:ea typeface="Arial"/>
                <a:cs typeface="Arial"/>
                <a:sym typeface="Arial"/>
              </a:rPr>
              <a:t>Identifying </a:t>
            </a:r>
            <a:r>
              <a:rPr b="1" lang="en-GB" sz="2100">
                <a:solidFill>
                  <a:srgbClr val="002060"/>
                </a:solidFill>
                <a:latin typeface="Arial"/>
                <a:ea typeface="Arial"/>
                <a:cs typeface="Arial"/>
                <a:sym typeface="Arial"/>
              </a:rPr>
              <a:t>best products </a:t>
            </a:r>
            <a:r>
              <a:rPr lang="en-GB" sz="2100">
                <a:solidFill>
                  <a:srgbClr val="002060"/>
                </a:solidFill>
                <a:latin typeface="Arial"/>
                <a:ea typeface="Arial"/>
                <a:cs typeface="Arial"/>
                <a:sym typeface="Arial"/>
              </a:rPr>
              <a:t>and producing </a:t>
            </a:r>
            <a:r>
              <a:rPr b="1" lang="en-GB" sz="2100">
                <a:solidFill>
                  <a:srgbClr val="002060"/>
                </a:solidFill>
                <a:latin typeface="Arial"/>
                <a:ea typeface="Arial"/>
                <a:cs typeface="Arial"/>
                <a:sym typeface="Arial"/>
              </a:rPr>
              <a:t>harmonized EO datasets </a:t>
            </a:r>
            <a:br>
              <a:rPr lang="en-GB" sz="2100">
                <a:solidFill>
                  <a:srgbClr val="002060"/>
                </a:solidFill>
                <a:latin typeface="Arial"/>
                <a:ea typeface="Arial"/>
                <a:cs typeface="Arial"/>
                <a:sym typeface="Arial"/>
              </a:rPr>
            </a:br>
            <a:r>
              <a:rPr lang="en-GB" sz="2100">
                <a:solidFill>
                  <a:srgbClr val="002060"/>
                </a:solidFill>
                <a:latin typeface="Arial"/>
                <a:ea typeface="Arial"/>
                <a:cs typeface="Arial"/>
                <a:sym typeface="Arial"/>
              </a:rPr>
              <a:t>to facilitate their adoption by users on national and global levels</a:t>
            </a:r>
            <a:endParaRPr/>
          </a:p>
          <a:p>
            <a:pPr indent="-457200" lvl="1" marL="1066800" rtl="0" algn="l">
              <a:lnSpc>
                <a:spcPct val="119000"/>
              </a:lnSpc>
              <a:spcBef>
                <a:spcPts val="500"/>
              </a:spcBef>
              <a:spcAft>
                <a:spcPts val="0"/>
              </a:spcAft>
              <a:buSzPts val="2400"/>
              <a:buFont typeface="Courier New"/>
              <a:buChar char="o"/>
            </a:pPr>
            <a:r>
              <a:rPr lang="en-GB" sz="2100">
                <a:solidFill>
                  <a:srgbClr val="002060"/>
                </a:solidFill>
                <a:latin typeface="Arial"/>
                <a:ea typeface="Arial"/>
                <a:cs typeface="Arial"/>
                <a:sym typeface="Arial"/>
              </a:rPr>
              <a:t>Ensuring </a:t>
            </a:r>
            <a:r>
              <a:rPr b="1" lang="en-GB" sz="2100">
                <a:solidFill>
                  <a:srgbClr val="002060"/>
                </a:solidFill>
                <a:latin typeface="Arial"/>
                <a:ea typeface="Arial"/>
                <a:cs typeface="Arial"/>
                <a:sym typeface="Arial"/>
              </a:rPr>
              <a:t>free and open data</a:t>
            </a:r>
            <a:r>
              <a:rPr lang="en-GB" sz="2100">
                <a:solidFill>
                  <a:srgbClr val="002060"/>
                </a:solidFill>
                <a:latin typeface="Arial"/>
                <a:ea typeface="Arial"/>
                <a:cs typeface="Arial"/>
                <a:sym typeface="Arial"/>
              </a:rPr>
              <a:t>, access to cloud computing and knowledge exchange</a:t>
            </a:r>
            <a:r>
              <a:rPr b="1" lang="en-GB" sz="2100">
                <a:solidFill>
                  <a:srgbClr val="002060"/>
                </a:solidFill>
                <a:latin typeface="Arial"/>
                <a:ea typeface="Arial"/>
                <a:cs typeface="Arial"/>
                <a:sym typeface="Arial"/>
              </a:rPr>
              <a:t> lower the barrier to access information </a:t>
            </a:r>
            <a:r>
              <a:rPr lang="en-GB" sz="2100">
                <a:solidFill>
                  <a:srgbClr val="002060"/>
                </a:solidFill>
                <a:latin typeface="Arial"/>
                <a:ea typeface="Arial"/>
                <a:cs typeface="Arial"/>
                <a:sym typeface="Arial"/>
              </a:rPr>
              <a:t>and </a:t>
            </a:r>
            <a:r>
              <a:rPr b="1" lang="en-GB" sz="2100">
                <a:solidFill>
                  <a:srgbClr val="002060"/>
                </a:solidFill>
                <a:latin typeface="Arial"/>
                <a:ea typeface="Arial"/>
                <a:cs typeface="Arial"/>
                <a:sym typeface="Arial"/>
              </a:rPr>
              <a:t>reduces the capacity gap </a:t>
            </a:r>
            <a:r>
              <a:rPr lang="en-GB" sz="2100">
                <a:solidFill>
                  <a:srgbClr val="002060"/>
                </a:solidFill>
                <a:latin typeface="Arial"/>
                <a:ea typeface="Arial"/>
                <a:cs typeface="Arial"/>
                <a:sym typeface="Arial"/>
              </a:rPr>
              <a:t>for developing countries and support the Enhanced Transparency Framework and GST</a:t>
            </a:r>
            <a:endParaRPr/>
          </a:p>
          <a:p>
            <a:pPr indent="-457200" lvl="1" marL="1066800" rtl="0" algn="l">
              <a:lnSpc>
                <a:spcPct val="119000"/>
              </a:lnSpc>
              <a:spcBef>
                <a:spcPts val="500"/>
              </a:spcBef>
              <a:spcAft>
                <a:spcPts val="0"/>
              </a:spcAft>
              <a:buSzPts val="2400"/>
              <a:buFont typeface="Courier New"/>
              <a:buChar char="o"/>
            </a:pPr>
            <a:r>
              <a:rPr b="1" lang="en-GB" sz="2100">
                <a:solidFill>
                  <a:srgbClr val="002060"/>
                </a:solidFill>
                <a:latin typeface="Arial"/>
                <a:ea typeface="Arial"/>
                <a:cs typeface="Arial"/>
                <a:sym typeface="Arial"/>
              </a:rPr>
              <a:t>Tracking Slow-onset events, </a:t>
            </a:r>
            <a:r>
              <a:rPr lang="en-GB" sz="2100">
                <a:solidFill>
                  <a:srgbClr val="002060"/>
                </a:solidFill>
                <a:latin typeface="Arial"/>
                <a:ea typeface="Arial"/>
                <a:cs typeface="Arial"/>
                <a:sym typeface="Arial"/>
              </a:rPr>
              <a:t>enhancing understanding and enabling </a:t>
            </a:r>
            <a:r>
              <a:rPr b="1" lang="en-GB" sz="2100">
                <a:solidFill>
                  <a:srgbClr val="002060"/>
                </a:solidFill>
                <a:latin typeface="Arial"/>
                <a:ea typeface="Arial"/>
                <a:cs typeface="Arial"/>
                <a:sym typeface="Arial"/>
              </a:rPr>
              <a:t>adaptation</a:t>
            </a:r>
            <a:endParaRPr/>
          </a:p>
          <a:p>
            <a:pPr indent="-457200" lvl="1" marL="1066800" rtl="0" algn="l">
              <a:lnSpc>
                <a:spcPct val="119000"/>
              </a:lnSpc>
              <a:spcBef>
                <a:spcPts val="500"/>
              </a:spcBef>
              <a:spcAft>
                <a:spcPts val="0"/>
              </a:spcAft>
              <a:buSzPts val="2400"/>
              <a:buFont typeface="Courier New"/>
              <a:buChar char="o"/>
            </a:pPr>
            <a:r>
              <a:rPr b="1" lang="en-GB" sz="2100">
                <a:solidFill>
                  <a:srgbClr val="002060"/>
                </a:solidFill>
                <a:latin typeface="Arial"/>
                <a:ea typeface="Arial"/>
                <a:cs typeface="Arial"/>
                <a:sym typeface="Arial"/>
              </a:rPr>
              <a:t>Monitoring extreme events </a:t>
            </a:r>
            <a:r>
              <a:rPr lang="en-GB" sz="2100">
                <a:solidFill>
                  <a:srgbClr val="002060"/>
                </a:solidFill>
                <a:latin typeface="Arial"/>
                <a:ea typeface="Arial"/>
                <a:cs typeface="Arial"/>
                <a:sym typeface="Arial"/>
              </a:rPr>
              <a:t>and</a:t>
            </a:r>
            <a:r>
              <a:rPr b="1" lang="en-GB" sz="2100">
                <a:solidFill>
                  <a:srgbClr val="002060"/>
                </a:solidFill>
                <a:latin typeface="Arial"/>
                <a:ea typeface="Arial"/>
                <a:cs typeface="Arial"/>
                <a:sym typeface="Arial"/>
              </a:rPr>
              <a:t> </a:t>
            </a:r>
            <a:r>
              <a:rPr lang="en-GB" sz="2100">
                <a:solidFill>
                  <a:srgbClr val="002060"/>
                </a:solidFill>
                <a:latin typeface="Arial"/>
                <a:ea typeface="Arial"/>
                <a:cs typeface="Arial"/>
                <a:sym typeface="Arial"/>
              </a:rPr>
              <a:t>improving</a:t>
            </a:r>
            <a:r>
              <a:rPr b="1" lang="en-GB" sz="2100">
                <a:solidFill>
                  <a:srgbClr val="002060"/>
                </a:solidFill>
                <a:latin typeface="Arial"/>
                <a:ea typeface="Arial"/>
                <a:cs typeface="Arial"/>
                <a:sym typeface="Arial"/>
              </a:rPr>
              <a:t> </a:t>
            </a:r>
            <a:r>
              <a:rPr lang="en-GB" sz="2100">
                <a:solidFill>
                  <a:srgbClr val="002060"/>
                </a:solidFill>
                <a:latin typeface="Arial"/>
                <a:ea typeface="Arial"/>
                <a:cs typeface="Arial"/>
                <a:sym typeface="Arial"/>
              </a:rPr>
              <a:t>climate projections and risk assessments over time and address </a:t>
            </a:r>
            <a:r>
              <a:rPr b="1" lang="en-GB" sz="2100">
                <a:solidFill>
                  <a:srgbClr val="002060"/>
                </a:solidFill>
                <a:latin typeface="Arial"/>
                <a:ea typeface="Arial"/>
                <a:cs typeface="Arial"/>
                <a:sym typeface="Arial"/>
              </a:rPr>
              <a:t>Losses and Damages.</a:t>
            </a:r>
            <a:endParaRPr/>
          </a:p>
          <a:p>
            <a:pPr indent="-457200" lvl="1" marL="1066800" rtl="0" algn="l">
              <a:lnSpc>
                <a:spcPct val="119000"/>
              </a:lnSpc>
              <a:spcBef>
                <a:spcPts val="500"/>
              </a:spcBef>
              <a:spcAft>
                <a:spcPts val="0"/>
              </a:spcAft>
              <a:buSzPts val="2400"/>
              <a:buFont typeface="Courier New"/>
              <a:buChar char="o"/>
            </a:pPr>
            <a:r>
              <a:rPr b="1" lang="en-GB" sz="2100">
                <a:solidFill>
                  <a:srgbClr val="002060"/>
                </a:solidFill>
                <a:latin typeface="Arial"/>
                <a:ea typeface="Arial"/>
                <a:cs typeface="Arial"/>
                <a:sym typeface="Arial"/>
              </a:rPr>
              <a:t>Creating </a:t>
            </a:r>
            <a:r>
              <a:rPr b="1" lang="en-GB" sz="2100">
                <a:solidFill>
                  <a:srgbClr val="002060"/>
                </a:solidFill>
              </a:rPr>
              <a:t>Use Cases </a:t>
            </a:r>
            <a:r>
              <a:rPr lang="en-GB" sz="2100">
                <a:solidFill>
                  <a:srgbClr val="002060"/>
                </a:solidFill>
              </a:rPr>
              <a:t>show concrete interaction with Parties, which is key to facilitate further uptake of systematic observations.</a:t>
            </a:r>
            <a:endParaRPr/>
          </a:p>
          <a:p>
            <a:pPr indent="0" lvl="0" marL="0" rtl="0" algn="l">
              <a:lnSpc>
                <a:spcPct val="119000"/>
              </a:lnSpc>
              <a:spcBef>
                <a:spcPts val="500"/>
              </a:spcBef>
              <a:spcAft>
                <a:spcPts val="0"/>
              </a:spcAft>
              <a:buNone/>
            </a:pPr>
            <a:r>
              <a:rPr lang="en-GB">
                <a:solidFill>
                  <a:srgbClr val="002060"/>
                </a:solidFill>
              </a:rPr>
              <a:t>⇒ 	</a:t>
            </a:r>
            <a:r>
              <a:rPr lang="en-GB">
                <a:solidFill>
                  <a:srgbClr val="002060"/>
                </a:solidFill>
                <a:latin typeface="Arial"/>
                <a:ea typeface="Arial"/>
                <a:cs typeface="Arial"/>
                <a:sym typeface="Arial"/>
              </a:rPr>
              <a:t>Systematic Observation community is </a:t>
            </a:r>
            <a:r>
              <a:rPr b="1" lang="en-GB">
                <a:solidFill>
                  <a:srgbClr val="002060"/>
                </a:solidFill>
                <a:latin typeface="Arial"/>
                <a:ea typeface="Arial"/>
                <a:cs typeface="Arial"/>
                <a:sym typeface="Arial"/>
              </a:rPr>
              <a:t>engaged to support the GST</a:t>
            </a:r>
            <a:r>
              <a:rPr lang="en-GB">
                <a:solidFill>
                  <a:srgbClr val="002060"/>
                </a:solidFill>
                <a:latin typeface="Arial"/>
                <a:ea typeface="Arial"/>
                <a:cs typeface="Arial"/>
                <a:sym typeface="Arial"/>
              </a:rPr>
              <a:t>.</a:t>
            </a:r>
            <a:endParaRPr sz="2700">
              <a:solidFill>
                <a:srgbClr val="002060"/>
              </a:solidFill>
              <a:latin typeface="Arial"/>
              <a:ea typeface="Arial"/>
              <a:cs typeface="Arial"/>
              <a:sym typeface="Arial"/>
            </a:endParaRPr>
          </a:p>
          <a:p>
            <a:pPr indent="-304800" lvl="0" marL="457200" rtl="0" algn="l">
              <a:lnSpc>
                <a:spcPct val="119000"/>
              </a:lnSpc>
              <a:spcBef>
                <a:spcPts val="500"/>
              </a:spcBef>
              <a:spcAft>
                <a:spcPts val="0"/>
              </a:spcAft>
              <a:buSzPts val="2400"/>
              <a:buFont typeface="Arial"/>
              <a:buNone/>
            </a:pPr>
            <a:r>
              <a:t/>
            </a:r>
            <a:endParaRPr>
              <a:latin typeface="Arial"/>
              <a:ea typeface="Arial"/>
              <a:cs typeface="Arial"/>
              <a:sym typeface="Arial"/>
            </a:endParaRPr>
          </a:p>
          <a:p>
            <a:pPr indent="-304800" lvl="0" marL="457200" rtl="0" algn="l">
              <a:lnSpc>
                <a:spcPct val="119000"/>
              </a:lnSpc>
              <a:spcBef>
                <a:spcPts val="500"/>
              </a:spcBef>
              <a:spcAft>
                <a:spcPts val="0"/>
              </a:spcAft>
              <a:buSzPts val="2400"/>
              <a:buFont typeface="Arial"/>
              <a:buNone/>
            </a:pPr>
            <a:r>
              <a:t/>
            </a:r>
            <a:endParaRPr>
              <a:latin typeface="Arial"/>
              <a:ea typeface="Arial"/>
              <a:cs typeface="Arial"/>
              <a:sym typeface="Arial"/>
            </a:endParaRPr>
          </a:p>
          <a:p>
            <a:pPr indent="0" lvl="0" marL="0" rtl="0" algn="l">
              <a:lnSpc>
                <a:spcPct val="119000"/>
              </a:lnSpc>
              <a:spcBef>
                <a:spcPts val="0"/>
              </a:spcBef>
              <a:spcAft>
                <a:spcPts val="0"/>
              </a:spcAft>
              <a:buSzPts val="2400"/>
              <a:buNone/>
            </a:pPr>
            <a:r>
              <a:t/>
            </a:r>
            <a:endParaRPr b="1">
              <a:latin typeface="Arial"/>
              <a:ea typeface="Arial"/>
              <a:cs typeface="Arial"/>
              <a:sym typeface="Arial"/>
            </a:endParaRPr>
          </a:p>
          <a:p>
            <a:pPr indent="-304800" lvl="0" marL="457200" rtl="0" algn="l">
              <a:lnSpc>
                <a:spcPct val="119000"/>
              </a:lnSpc>
              <a:spcBef>
                <a:spcPts val="500"/>
              </a:spcBef>
              <a:spcAft>
                <a:spcPts val="0"/>
              </a:spcAft>
              <a:buSzPts val="2400"/>
              <a:buFont typeface="Arial"/>
              <a:buNone/>
            </a:pPr>
            <a:r>
              <a:t/>
            </a:r>
            <a:endParaRPr>
              <a:latin typeface="Arial"/>
              <a:ea typeface="Arial"/>
              <a:cs typeface="Arial"/>
              <a:sym typeface="Arial"/>
            </a:endParaRPr>
          </a:p>
          <a:p>
            <a:pPr indent="-304800" lvl="0" marL="457200" rtl="0" algn="l">
              <a:lnSpc>
                <a:spcPct val="119000"/>
              </a:lnSpc>
              <a:spcBef>
                <a:spcPts val="500"/>
              </a:spcBef>
              <a:spcAft>
                <a:spcPts val="0"/>
              </a:spcAft>
              <a:buSzPts val="2400"/>
              <a:buFont typeface="Arial"/>
              <a:buNone/>
            </a:pPr>
            <a:r>
              <a:t/>
            </a:r>
            <a:endParaRPr>
              <a:latin typeface="Arial"/>
              <a:ea typeface="Arial"/>
              <a:cs typeface="Arial"/>
              <a:sym typeface="Arial"/>
            </a:endParaRPr>
          </a:p>
          <a:p>
            <a:pPr indent="-342900" lvl="0" marL="495300" rtl="0" algn="l">
              <a:lnSpc>
                <a:spcPct val="119000"/>
              </a:lnSpc>
              <a:spcBef>
                <a:spcPts val="500"/>
              </a:spcBef>
              <a:spcAft>
                <a:spcPts val="0"/>
              </a:spcAft>
              <a:buSzPts val="2400"/>
              <a:buFont typeface="Arial"/>
              <a:buNone/>
            </a:pPr>
            <a:r>
              <a:t/>
            </a:r>
            <a:endParaRPr>
              <a:latin typeface="Arial"/>
              <a:ea typeface="Arial"/>
              <a:cs typeface="Arial"/>
              <a:sym typeface="Arial"/>
            </a:endParaRPr>
          </a:p>
          <a:p>
            <a:pPr indent="0" lvl="0" marL="0" rtl="0" algn="l">
              <a:lnSpc>
                <a:spcPct val="119000"/>
              </a:lnSpc>
              <a:spcBef>
                <a:spcPts val="500"/>
              </a:spcBef>
              <a:spcAft>
                <a:spcPts val="0"/>
              </a:spcAft>
              <a:buSzPts val="2400"/>
              <a:buFont typeface="Arial"/>
              <a:buNone/>
            </a:pPr>
            <a:r>
              <a:t/>
            </a:r>
            <a:endParaRPr>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7" name="Shape 1337"/>
        <p:cNvGrpSpPr/>
        <p:nvPr/>
      </p:nvGrpSpPr>
      <p:grpSpPr>
        <a:xfrm>
          <a:off x="0" y="0"/>
          <a:ext cx="0" cy="0"/>
          <a:chOff x="0" y="0"/>
          <a:chExt cx="0" cy="0"/>
        </a:xfrm>
      </p:grpSpPr>
      <p:sp>
        <p:nvSpPr>
          <p:cNvPr id="1338" name="Google Shape;1338;g11f66719689_6_226"/>
          <p:cNvSpPr txBox="1"/>
          <p:nvPr/>
        </p:nvSpPr>
        <p:spPr>
          <a:xfrm>
            <a:off x="304800" y="163513"/>
            <a:ext cx="10180667" cy="615499"/>
          </a:xfrm>
          <a:prstGeom prst="rect">
            <a:avLst/>
          </a:prstGeom>
          <a:noFill/>
          <a:ln>
            <a:noFill/>
          </a:ln>
        </p:spPr>
        <p:txBody>
          <a:bodyPr anchorCtr="0" anchor="ctr"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3200"/>
              <a:buFont typeface="Arial"/>
              <a:buNone/>
            </a:pPr>
            <a:r>
              <a:rPr b="1" lang="en-GB" sz="3200">
                <a:solidFill>
                  <a:srgbClr val="002060"/>
                </a:solidFill>
              </a:rPr>
              <a:t>What's Next?</a:t>
            </a:r>
            <a:endParaRPr b="1" sz="3200">
              <a:solidFill>
                <a:srgbClr val="002060"/>
              </a:solidFill>
            </a:endParaRPr>
          </a:p>
        </p:txBody>
      </p:sp>
      <p:sp>
        <p:nvSpPr>
          <p:cNvPr id="1339" name="Google Shape;1339;g11f66719689_6_226"/>
          <p:cNvSpPr txBox="1"/>
          <p:nvPr>
            <p:ph idx="1" type="body"/>
          </p:nvPr>
        </p:nvSpPr>
        <p:spPr>
          <a:xfrm>
            <a:off x="462645" y="859773"/>
            <a:ext cx="11211007" cy="5244140"/>
          </a:xfrm>
          <a:prstGeom prst="rect">
            <a:avLst/>
          </a:prstGeom>
          <a:noFill/>
          <a:ln>
            <a:noFill/>
          </a:ln>
        </p:spPr>
        <p:txBody>
          <a:bodyPr anchorCtr="0" anchor="t" bIns="45700" lIns="91425" spcFirstLastPara="1" rIns="91425" wrap="square" tIns="45700">
            <a:noAutofit/>
          </a:bodyPr>
          <a:lstStyle/>
          <a:p>
            <a:pPr indent="-457200" lvl="0" marL="457200" rtl="0" algn="l">
              <a:lnSpc>
                <a:spcPct val="119000"/>
              </a:lnSpc>
              <a:spcBef>
                <a:spcPts val="500"/>
              </a:spcBef>
              <a:spcAft>
                <a:spcPts val="0"/>
              </a:spcAft>
              <a:buSzPts val="2400"/>
              <a:buFont typeface="Arial"/>
              <a:buChar char="•"/>
            </a:pPr>
            <a:r>
              <a:rPr lang="en-GB">
                <a:solidFill>
                  <a:srgbClr val="002060"/>
                </a:solidFill>
                <a:latin typeface="Arial"/>
                <a:ea typeface="Arial"/>
                <a:cs typeface="Arial"/>
                <a:sym typeface="Arial"/>
              </a:rPr>
              <a:t>Encourage and support interactions between Parties and the Systematic Observations community</a:t>
            </a:r>
            <a:endParaRPr/>
          </a:p>
          <a:p>
            <a:pPr indent="-457200" lvl="0" marL="457200" rtl="0" algn="l">
              <a:lnSpc>
                <a:spcPct val="119000"/>
              </a:lnSpc>
              <a:spcBef>
                <a:spcPts val="500"/>
              </a:spcBef>
              <a:spcAft>
                <a:spcPts val="0"/>
              </a:spcAft>
              <a:buSzPts val="2400"/>
              <a:buFont typeface="Arial"/>
              <a:buChar char="•"/>
            </a:pPr>
            <a:r>
              <a:rPr lang="en-GB">
                <a:solidFill>
                  <a:srgbClr val="002060"/>
                </a:solidFill>
                <a:latin typeface="Arial"/>
                <a:ea typeface="Arial"/>
                <a:cs typeface="Arial"/>
                <a:sym typeface="Arial"/>
              </a:rPr>
              <a:t>Promote the Systematic Observations report and stimulate discussion</a:t>
            </a:r>
            <a:endParaRPr/>
          </a:p>
          <a:p>
            <a:pPr indent="-457200" lvl="0" marL="457200" rtl="0" algn="l">
              <a:lnSpc>
                <a:spcPct val="119000"/>
              </a:lnSpc>
              <a:spcBef>
                <a:spcPts val="500"/>
              </a:spcBef>
              <a:spcAft>
                <a:spcPts val="0"/>
              </a:spcAft>
              <a:buSzPts val="2400"/>
              <a:buFont typeface="Arial"/>
              <a:buChar char="•"/>
            </a:pPr>
            <a:r>
              <a:rPr lang="en-GB">
                <a:solidFill>
                  <a:srgbClr val="002060"/>
                </a:solidFill>
                <a:latin typeface="Arial"/>
                <a:ea typeface="Arial"/>
                <a:cs typeface="Arial"/>
                <a:sym typeface="Arial"/>
              </a:rPr>
              <a:t>Interact with SBSTA to emphasize key points of the report and identify follow-on activities</a:t>
            </a:r>
            <a:endParaRPr/>
          </a:p>
          <a:p>
            <a:pPr indent="-457200" lvl="0" marL="457200" rtl="0" algn="l">
              <a:lnSpc>
                <a:spcPct val="119000"/>
              </a:lnSpc>
              <a:spcBef>
                <a:spcPts val="500"/>
              </a:spcBef>
              <a:spcAft>
                <a:spcPts val="0"/>
              </a:spcAft>
              <a:buSzPts val="2400"/>
              <a:buFont typeface="Arial"/>
              <a:buChar char="•"/>
            </a:pPr>
            <a:r>
              <a:rPr lang="en-GB">
                <a:solidFill>
                  <a:srgbClr val="002060"/>
                </a:solidFill>
                <a:latin typeface="Arial"/>
                <a:ea typeface="Arial"/>
                <a:cs typeface="Arial"/>
                <a:sym typeface="Arial"/>
              </a:rPr>
              <a:t>Side Event request submitted for UNFCCC SB 56 in Bonn in June</a:t>
            </a:r>
            <a:endParaRPr/>
          </a:p>
          <a:p>
            <a:pPr indent="-457200" lvl="0" marL="457200" rtl="0" algn="l">
              <a:lnSpc>
                <a:spcPct val="119000"/>
              </a:lnSpc>
              <a:spcBef>
                <a:spcPts val="500"/>
              </a:spcBef>
              <a:spcAft>
                <a:spcPts val="0"/>
              </a:spcAft>
              <a:buSzPts val="2400"/>
              <a:buFont typeface="Arial"/>
              <a:buChar char="•"/>
            </a:pPr>
            <a:r>
              <a:rPr lang="en-GB">
                <a:solidFill>
                  <a:srgbClr val="002060"/>
                </a:solidFill>
                <a:latin typeface="Arial"/>
                <a:ea typeface="Arial"/>
                <a:cs typeface="Arial"/>
                <a:sym typeface="Arial"/>
              </a:rPr>
              <a:t>Identify gaps and inconsistencies in systematic observations and their application to the GST</a:t>
            </a:r>
            <a:endParaRPr/>
          </a:p>
          <a:p>
            <a:pPr indent="-457200" lvl="0" marL="457200" rtl="0" algn="l">
              <a:lnSpc>
                <a:spcPct val="119000"/>
              </a:lnSpc>
              <a:spcBef>
                <a:spcPts val="500"/>
              </a:spcBef>
              <a:spcAft>
                <a:spcPts val="0"/>
              </a:spcAft>
              <a:buSzPts val="2400"/>
              <a:buFont typeface="Arial"/>
              <a:buChar char="•"/>
            </a:pPr>
            <a:r>
              <a:rPr lang="en-GB">
                <a:solidFill>
                  <a:srgbClr val="002060"/>
                </a:solidFill>
                <a:latin typeface="Arial"/>
                <a:ea typeface="Arial"/>
                <a:cs typeface="Arial"/>
                <a:sym typeface="Arial"/>
              </a:rPr>
              <a:t>Revise and update Systematic Observation report for 2</a:t>
            </a:r>
            <a:r>
              <a:rPr baseline="30000" lang="en-GB">
                <a:solidFill>
                  <a:srgbClr val="002060"/>
                </a:solidFill>
                <a:latin typeface="Arial"/>
                <a:ea typeface="Arial"/>
                <a:cs typeface="Arial"/>
                <a:sym typeface="Arial"/>
              </a:rPr>
              <a:t>nd</a:t>
            </a:r>
            <a:r>
              <a:rPr lang="en-GB">
                <a:solidFill>
                  <a:srgbClr val="002060"/>
                </a:solidFill>
                <a:latin typeface="Arial"/>
                <a:ea typeface="Arial"/>
                <a:cs typeface="Arial"/>
                <a:sym typeface="Arial"/>
              </a:rPr>
              <a:t> or 3</a:t>
            </a:r>
            <a:r>
              <a:rPr baseline="30000" lang="en-GB">
                <a:solidFill>
                  <a:srgbClr val="002060"/>
                </a:solidFill>
                <a:latin typeface="Arial"/>
                <a:ea typeface="Arial"/>
                <a:cs typeface="Arial"/>
                <a:sym typeface="Arial"/>
              </a:rPr>
              <a:t>rd</a:t>
            </a:r>
            <a:r>
              <a:rPr lang="en-GB">
                <a:solidFill>
                  <a:srgbClr val="002060"/>
                </a:solidFill>
                <a:latin typeface="Arial"/>
                <a:ea typeface="Arial"/>
                <a:cs typeface="Arial"/>
                <a:sym typeface="Arial"/>
              </a:rPr>
              <a:t> T</a:t>
            </a:r>
            <a:r>
              <a:rPr lang="en-GB">
                <a:solidFill>
                  <a:srgbClr val="002060"/>
                </a:solidFill>
              </a:rPr>
              <a:t>echnical Assessment</a:t>
            </a:r>
            <a:r>
              <a:rPr lang="en-GB">
                <a:solidFill>
                  <a:srgbClr val="002060"/>
                </a:solidFill>
                <a:latin typeface="Arial"/>
                <a:ea typeface="Arial"/>
                <a:cs typeface="Arial"/>
                <a:sym typeface="Arial"/>
              </a:rPr>
              <a:t> period. </a:t>
            </a:r>
            <a:endParaRPr/>
          </a:p>
          <a:p>
            <a:pPr indent="-304800" lvl="0" marL="457200" rtl="0" algn="l">
              <a:lnSpc>
                <a:spcPct val="119000"/>
              </a:lnSpc>
              <a:spcBef>
                <a:spcPts val="500"/>
              </a:spcBef>
              <a:spcAft>
                <a:spcPts val="0"/>
              </a:spcAft>
              <a:buSzPts val="2400"/>
              <a:buFont typeface="Arial"/>
              <a:buNone/>
            </a:pPr>
            <a:r>
              <a:t/>
            </a:r>
            <a:endParaRPr>
              <a:latin typeface="Arial"/>
              <a:ea typeface="Arial"/>
              <a:cs typeface="Arial"/>
              <a:sym typeface="Arial"/>
            </a:endParaRPr>
          </a:p>
          <a:p>
            <a:pPr indent="0" lvl="0" marL="0" rtl="0" algn="l">
              <a:lnSpc>
                <a:spcPct val="119000"/>
              </a:lnSpc>
              <a:spcBef>
                <a:spcPts val="500"/>
              </a:spcBef>
              <a:spcAft>
                <a:spcPts val="0"/>
              </a:spcAft>
              <a:buSzPts val="2400"/>
              <a:buNone/>
            </a:pPr>
            <a:r>
              <a:t/>
            </a:r>
            <a:endParaRPr>
              <a:latin typeface="Arial"/>
              <a:ea typeface="Arial"/>
              <a:cs typeface="Arial"/>
              <a:sym typeface="Arial"/>
            </a:endParaRPr>
          </a:p>
          <a:p>
            <a:pPr indent="0" lvl="0" marL="0" rtl="0" algn="l">
              <a:lnSpc>
                <a:spcPct val="119000"/>
              </a:lnSpc>
              <a:spcBef>
                <a:spcPts val="0"/>
              </a:spcBef>
              <a:spcAft>
                <a:spcPts val="0"/>
              </a:spcAft>
              <a:buSzPts val="2400"/>
              <a:buNone/>
            </a:pPr>
            <a:r>
              <a:t/>
            </a:r>
            <a:endParaRPr b="1">
              <a:latin typeface="Arial"/>
              <a:ea typeface="Arial"/>
              <a:cs typeface="Arial"/>
              <a:sym typeface="Arial"/>
            </a:endParaRPr>
          </a:p>
          <a:p>
            <a:pPr indent="-304800" lvl="0" marL="457200" rtl="0" algn="l">
              <a:lnSpc>
                <a:spcPct val="119000"/>
              </a:lnSpc>
              <a:spcBef>
                <a:spcPts val="500"/>
              </a:spcBef>
              <a:spcAft>
                <a:spcPts val="0"/>
              </a:spcAft>
              <a:buSzPts val="2400"/>
              <a:buFont typeface="Arial"/>
              <a:buNone/>
            </a:pPr>
            <a:r>
              <a:t/>
            </a:r>
            <a:endParaRPr>
              <a:latin typeface="Arial"/>
              <a:ea typeface="Arial"/>
              <a:cs typeface="Arial"/>
              <a:sym typeface="Arial"/>
            </a:endParaRPr>
          </a:p>
          <a:p>
            <a:pPr indent="-304800" lvl="0" marL="457200" rtl="0" algn="l">
              <a:lnSpc>
                <a:spcPct val="119000"/>
              </a:lnSpc>
              <a:spcBef>
                <a:spcPts val="500"/>
              </a:spcBef>
              <a:spcAft>
                <a:spcPts val="0"/>
              </a:spcAft>
              <a:buSzPts val="2400"/>
              <a:buFont typeface="Arial"/>
              <a:buNone/>
            </a:pPr>
            <a:r>
              <a:t/>
            </a:r>
            <a:endParaRPr>
              <a:latin typeface="Arial"/>
              <a:ea typeface="Arial"/>
              <a:cs typeface="Arial"/>
              <a:sym typeface="Arial"/>
            </a:endParaRPr>
          </a:p>
          <a:p>
            <a:pPr indent="-342900" lvl="0" marL="495300" rtl="0" algn="l">
              <a:lnSpc>
                <a:spcPct val="119000"/>
              </a:lnSpc>
              <a:spcBef>
                <a:spcPts val="500"/>
              </a:spcBef>
              <a:spcAft>
                <a:spcPts val="0"/>
              </a:spcAft>
              <a:buSzPts val="2400"/>
              <a:buFont typeface="Arial"/>
              <a:buNone/>
            </a:pPr>
            <a:r>
              <a:t/>
            </a:r>
            <a:endParaRPr>
              <a:latin typeface="Arial"/>
              <a:ea typeface="Arial"/>
              <a:cs typeface="Arial"/>
              <a:sym typeface="Arial"/>
            </a:endParaRPr>
          </a:p>
          <a:p>
            <a:pPr indent="0" lvl="0" marL="0" rtl="0" algn="l">
              <a:lnSpc>
                <a:spcPct val="119000"/>
              </a:lnSpc>
              <a:spcBef>
                <a:spcPts val="500"/>
              </a:spcBef>
              <a:spcAft>
                <a:spcPts val="0"/>
              </a:spcAft>
              <a:buSzPts val="2400"/>
              <a:buFont typeface="Arial"/>
              <a:buNone/>
            </a:pPr>
            <a:r>
              <a:t/>
            </a:r>
            <a:endParaRPr>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sp>
        <p:nvSpPr>
          <p:cNvPr id="1344" name="Google Shape;1344;g11729ed568e_0_45"/>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Summary, Outlook, &amp; Coordination</a:t>
            </a:r>
            <a:r>
              <a:rPr lang="en-GB" sz="5400"/>
              <a:t> </a:t>
            </a:r>
            <a:endParaRPr sz="5400"/>
          </a:p>
        </p:txBody>
      </p:sp>
      <p:sp>
        <p:nvSpPr>
          <p:cNvPr id="1345" name="Google Shape;1345;g11729ed568e_0_45"/>
          <p:cNvSpPr/>
          <p:nvPr/>
        </p:nvSpPr>
        <p:spPr>
          <a:xfrm>
            <a:off x="7256425" y="3278950"/>
            <a:ext cx="4833000" cy="38697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None/>
            </a:pPr>
            <a:r>
              <a:t/>
            </a:r>
            <a:endParaRPr/>
          </a:p>
          <a:p>
            <a:pPr indent="0" lvl="0" marL="0" marR="0" rtl="0" algn="r">
              <a:lnSpc>
                <a:spcPct val="150000"/>
              </a:lnSpc>
              <a:spcBef>
                <a:spcPts val="0"/>
              </a:spcBef>
              <a:spcAft>
                <a:spcPts val="0"/>
              </a:spcAft>
              <a:buNone/>
            </a:pPr>
            <a:r>
              <a:rPr b="1" lang="en-GB" sz="2200">
                <a:solidFill>
                  <a:srgbClr val="6AA84F"/>
                </a:solidFill>
              </a:rPr>
              <a:t>SIT Chair Team</a:t>
            </a:r>
            <a:endParaRPr b="1" sz="2200">
              <a:solidFill>
                <a:srgbClr val="6AA84F"/>
              </a:solidFill>
            </a:endParaRPr>
          </a:p>
          <a:p>
            <a:pPr indent="0" lvl="0" marL="0" marR="0" rtl="0" algn="r">
              <a:lnSpc>
                <a:spcPct val="150000"/>
              </a:lnSpc>
              <a:spcBef>
                <a:spcPts val="0"/>
              </a:spcBef>
              <a:spcAft>
                <a:spcPts val="0"/>
              </a:spcAft>
              <a:buNone/>
            </a:pPr>
            <a:r>
              <a:rPr b="1" lang="en-GB" sz="2200">
                <a:solidFill>
                  <a:schemeClr val="accent1"/>
                </a:solidFill>
              </a:rPr>
              <a:t>Agenda item 2.7</a:t>
            </a:r>
            <a:endParaRPr/>
          </a:p>
          <a:p>
            <a:pPr indent="0" lvl="0" marL="0" marR="0" rtl="0" algn="r">
              <a:lnSpc>
                <a:spcPct val="150000"/>
              </a:lnSpc>
              <a:spcBef>
                <a:spcPts val="0"/>
              </a:spcBef>
              <a:spcAft>
                <a:spcPts val="0"/>
              </a:spcAft>
              <a:buNone/>
            </a:pPr>
            <a:r>
              <a:rPr b="1" lang="en-GB" sz="2200">
                <a:solidFill>
                  <a:schemeClr val="accent1"/>
                </a:solidFill>
              </a:rPr>
              <a:t>CEOS SIT-37</a:t>
            </a:r>
            <a:r>
              <a:rPr b="1" i="0" lang="en-GB" sz="2200" u="none" cap="none" strike="noStrike">
                <a:solidFill>
                  <a:schemeClr val="accent1"/>
                </a:solidFill>
                <a:latin typeface="Arial"/>
                <a:ea typeface="Arial"/>
                <a:cs typeface="Arial"/>
                <a:sym typeface="Arial"/>
              </a:rPr>
              <a:t> </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None/>
            </a:pPr>
            <a:r>
              <a:rPr b="1" i="0" lang="en-GB" sz="2200" u="none" cap="none" strike="noStrike">
                <a:solidFill>
                  <a:schemeClr val="accent1"/>
                </a:solidFill>
                <a:latin typeface="Arial"/>
                <a:ea typeface="Arial"/>
                <a:cs typeface="Arial"/>
                <a:sym typeface="Arial"/>
              </a:rPr>
              <a:t>Virtual Meeting</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None/>
            </a:pPr>
            <a:r>
              <a:rPr b="1" lang="en-GB" sz="2200">
                <a:solidFill>
                  <a:schemeClr val="accent1"/>
                </a:solidFill>
              </a:rPr>
              <a:t>29-31 March</a:t>
            </a:r>
            <a:r>
              <a:rPr b="1" i="0" lang="en-GB" sz="2200" u="none" cap="none" strike="noStrike">
                <a:solidFill>
                  <a:schemeClr val="accent1"/>
                </a:solidFill>
                <a:latin typeface="Arial"/>
                <a:ea typeface="Arial"/>
                <a:cs typeface="Arial"/>
                <a:sym typeface="Arial"/>
              </a:rPr>
              <a:t> 202</a:t>
            </a:r>
            <a:r>
              <a:rPr b="1" lang="en-GB" sz="2200">
                <a:solidFill>
                  <a:schemeClr val="accent1"/>
                </a:solidFill>
              </a:rPr>
              <a:t>2</a:t>
            </a:r>
            <a:endParaRPr b="1" i="0" sz="2200" u="none" cap="none" strike="noStrike">
              <a:solidFill>
                <a:schemeClr val="accen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g1205db21c66_2_84"/>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lang="en-GB" sz="2800"/>
              <a:t>The Architecture for Climate Monitoring from Space</a:t>
            </a:r>
            <a:endParaRPr/>
          </a:p>
        </p:txBody>
      </p:sp>
      <p:pic>
        <p:nvPicPr>
          <p:cNvPr id="647" name="Google Shape;647;g1205db21c66_2_84"/>
          <p:cNvPicPr preferRelativeResize="0"/>
          <p:nvPr/>
        </p:nvPicPr>
        <p:blipFill rotWithShape="1">
          <a:blip r:embed="rId3">
            <a:alphaModFix/>
          </a:blip>
          <a:srcRect b="1433" l="0" r="0" t="2312"/>
          <a:stretch/>
        </p:blipFill>
        <p:spPr>
          <a:xfrm>
            <a:off x="2083443" y="1732160"/>
            <a:ext cx="9986949" cy="4626591"/>
          </a:xfrm>
          <a:prstGeom prst="rect">
            <a:avLst/>
          </a:prstGeom>
          <a:noFill/>
          <a:ln>
            <a:noFill/>
          </a:ln>
        </p:spPr>
      </p:pic>
      <p:pic>
        <p:nvPicPr>
          <p:cNvPr descr="CEOS Logo" id="648" name="Google Shape;648;g1205db21c66_2_84"/>
          <p:cNvPicPr preferRelativeResize="0"/>
          <p:nvPr/>
        </p:nvPicPr>
        <p:blipFill rotWithShape="1">
          <a:blip r:embed="rId4">
            <a:alphaModFix/>
          </a:blip>
          <a:srcRect b="0" l="0" r="0" t="0"/>
          <a:stretch/>
        </p:blipFill>
        <p:spPr>
          <a:xfrm>
            <a:off x="592666" y="2802281"/>
            <a:ext cx="2095455" cy="630953"/>
          </a:xfrm>
          <a:prstGeom prst="rect">
            <a:avLst/>
          </a:prstGeom>
          <a:noFill/>
          <a:ln>
            <a:noFill/>
          </a:ln>
        </p:spPr>
      </p:pic>
      <p:pic>
        <p:nvPicPr>
          <p:cNvPr descr="CGMS" id="649" name="Google Shape;649;g1205db21c66_2_84"/>
          <p:cNvPicPr preferRelativeResize="0"/>
          <p:nvPr/>
        </p:nvPicPr>
        <p:blipFill rotWithShape="1">
          <a:blip r:embed="rId5">
            <a:alphaModFix/>
          </a:blip>
          <a:srcRect b="0" l="0" r="0" t="0"/>
          <a:stretch/>
        </p:blipFill>
        <p:spPr>
          <a:xfrm>
            <a:off x="809334" y="3800896"/>
            <a:ext cx="1340884" cy="1456791"/>
          </a:xfrm>
          <a:prstGeom prst="rect">
            <a:avLst/>
          </a:prstGeom>
          <a:noFill/>
          <a:ln>
            <a:noFill/>
          </a:ln>
        </p:spPr>
      </p:pic>
      <p:sp>
        <p:nvSpPr>
          <p:cNvPr id="650" name="Google Shape;650;g1205db21c66_2_84"/>
          <p:cNvSpPr txBox="1"/>
          <p:nvPr/>
        </p:nvSpPr>
        <p:spPr>
          <a:xfrm>
            <a:off x="5486392" y="1212109"/>
            <a:ext cx="193835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000" u="none" cap="none" strike="noStrike">
                <a:solidFill>
                  <a:srgbClr val="000000"/>
                </a:solidFill>
                <a:latin typeface="Arial"/>
                <a:ea typeface="Arial"/>
                <a:cs typeface="Arial"/>
                <a:sym typeface="Arial"/>
              </a:rPr>
              <a:t>ECV inventory</a:t>
            </a:r>
            <a:endParaRPr/>
          </a:p>
        </p:txBody>
      </p:sp>
      <p:sp>
        <p:nvSpPr>
          <p:cNvPr id="651" name="Google Shape;651;g1205db21c66_2_84"/>
          <p:cNvSpPr txBox="1"/>
          <p:nvPr/>
        </p:nvSpPr>
        <p:spPr>
          <a:xfrm>
            <a:off x="7922279" y="1212109"/>
            <a:ext cx="148309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000" u="none" cap="none" strike="noStrike">
                <a:solidFill>
                  <a:srgbClr val="000000"/>
                </a:solidFill>
                <a:latin typeface="Arial"/>
                <a:ea typeface="Arial"/>
                <a:cs typeface="Arial"/>
                <a:sym typeface="Arial"/>
              </a:rPr>
              <a:t>Use Cases</a:t>
            </a:r>
            <a:endParaRPr/>
          </a:p>
        </p:txBody>
      </p:sp>
      <p:cxnSp>
        <p:nvCxnSpPr>
          <p:cNvPr id="652" name="Google Shape;652;g1205db21c66_2_84"/>
          <p:cNvCxnSpPr/>
          <p:nvPr/>
        </p:nvCxnSpPr>
        <p:spPr>
          <a:xfrm>
            <a:off x="3242930" y="1612219"/>
            <a:ext cx="8644270" cy="0"/>
          </a:xfrm>
          <a:prstGeom prst="straightConnector1">
            <a:avLst/>
          </a:prstGeom>
          <a:noFill/>
          <a:ln cap="flat" cmpd="sng" w="31750">
            <a:solidFill>
              <a:srgbClr val="2F415D"/>
            </a:solidFill>
            <a:prstDash val="dash"/>
            <a:round/>
            <a:headEnd len="sm" w="sm" type="none"/>
            <a:tailEnd len="sm" w="sm" type="none"/>
          </a:ln>
        </p:spPr>
      </p:cxnSp>
      <p:sp>
        <p:nvSpPr>
          <p:cNvPr id="653" name="Google Shape;653;g1205db21c66_2_84"/>
          <p:cNvSpPr txBox="1"/>
          <p:nvPr/>
        </p:nvSpPr>
        <p:spPr>
          <a:xfrm>
            <a:off x="304614" y="1200203"/>
            <a:ext cx="349967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000" u="none" cap="none" strike="noStrike">
                <a:solidFill>
                  <a:srgbClr val="000000"/>
                </a:solidFill>
                <a:latin typeface="Arial"/>
                <a:ea typeface="Arial"/>
                <a:cs typeface="Arial"/>
                <a:sym typeface="Arial"/>
              </a:rPr>
              <a:t>Related WGClimate activity</a:t>
            </a:r>
            <a:endParaRPr/>
          </a:p>
        </p:txBody>
      </p:sp>
      <p:sp>
        <p:nvSpPr>
          <p:cNvPr id="654" name="Google Shape;654;g1205db21c66_2_84"/>
          <p:cNvSpPr/>
          <p:nvPr/>
        </p:nvSpPr>
        <p:spPr>
          <a:xfrm>
            <a:off x="7532195" y="1200188"/>
            <a:ext cx="2030700" cy="645300"/>
          </a:xfrm>
          <a:prstGeom prst="ellipse">
            <a:avLst/>
          </a:prstGeom>
          <a:noFill/>
          <a:ln cap="flat" cmpd="sng" w="47625">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sp>
        <p:nvSpPr>
          <p:cNvPr id="1350" name="Google Shape;1350;g12046483306_1_0"/>
          <p:cNvSpPr txBox="1"/>
          <p:nvPr/>
        </p:nvSpPr>
        <p:spPr>
          <a:xfrm>
            <a:off x="94025" y="103250"/>
            <a:ext cx="94683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lang="en-GB" sz="4000">
                <a:solidFill>
                  <a:schemeClr val="lt1"/>
                </a:solidFill>
              </a:rPr>
              <a:t>Any summary points..</a:t>
            </a:r>
            <a:endParaRPr b="0" i="0" sz="1100" u="none" cap="none" strike="noStrike">
              <a:solidFill>
                <a:srgbClr val="000000"/>
              </a:solidFill>
              <a:latin typeface="Arial"/>
              <a:ea typeface="Arial"/>
              <a:cs typeface="Arial"/>
              <a:sym typeface="Arial"/>
            </a:endParaRPr>
          </a:p>
        </p:txBody>
      </p:sp>
      <p:sp>
        <p:nvSpPr>
          <p:cNvPr id="1351" name="Google Shape;1351;g12046483306_1_0"/>
          <p:cNvSpPr txBox="1"/>
          <p:nvPr/>
        </p:nvSpPr>
        <p:spPr>
          <a:xfrm>
            <a:off x="289705" y="1198282"/>
            <a:ext cx="11112000" cy="5941500"/>
          </a:xfrm>
          <a:prstGeom prst="rect">
            <a:avLst/>
          </a:prstGeom>
          <a:noFill/>
          <a:ln>
            <a:noFill/>
          </a:ln>
        </p:spPr>
        <p:txBody>
          <a:bodyPr anchorCtr="0" anchor="t" bIns="45700" lIns="91425" spcFirstLastPara="1" rIns="91425" wrap="square" tIns="45700">
            <a:spAutoFit/>
          </a:bodyPr>
          <a:lstStyle/>
          <a:p>
            <a:pPr indent="-241300" lvl="0" marL="215900" marR="0" rtl="0" algn="l">
              <a:lnSpc>
                <a:spcPct val="150000"/>
              </a:lnSpc>
              <a:spcBef>
                <a:spcPts val="0"/>
              </a:spcBef>
              <a:spcAft>
                <a:spcPts val="0"/>
              </a:spcAft>
              <a:buClr>
                <a:schemeClr val="dk1"/>
              </a:buClr>
              <a:buSzPts val="2000"/>
              <a:buChar char="❖"/>
            </a:pPr>
            <a:r>
              <a:rPr b="1" lang="en-GB" sz="2000">
                <a:solidFill>
                  <a:schemeClr val="dk1"/>
                </a:solidFill>
                <a:highlight>
                  <a:schemeClr val="lt1"/>
                </a:highlight>
              </a:rPr>
              <a:t>WGClimate continues its excellent long-term systematic work around partnership with GCOS/UNFCCC through GCOS IPs etc. </a:t>
            </a:r>
            <a:endParaRPr b="1" sz="2000">
              <a:solidFill>
                <a:schemeClr val="dk1"/>
              </a:solidFill>
              <a:highlight>
                <a:schemeClr val="lt1"/>
              </a:highlight>
            </a:endParaRPr>
          </a:p>
          <a:p>
            <a:pPr indent="-241300" lvl="0" marL="215900" marR="0" rtl="0" algn="l">
              <a:lnSpc>
                <a:spcPct val="150000"/>
              </a:lnSpc>
              <a:spcBef>
                <a:spcPts val="0"/>
              </a:spcBef>
              <a:spcAft>
                <a:spcPts val="0"/>
              </a:spcAft>
              <a:buClr>
                <a:schemeClr val="dk1"/>
              </a:buClr>
              <a:buSzPts val="2000"/>
              <a:buChar char="❖"/>
            </a:pPr>
            <a:r>
              <a:rPr b="1" lang="en-GB" sz="2000">
                <a:solidFill>
                  <a:schemeClr val="dk1"/>
                </a:solidFill>
                <a:highlight>
                  <a:schemeClr val="lt1"/>
                </a:highlight>
              </a:rPr>
              <a:t>GHG-AFOLU Workshop covered many topics of interactions not addressed elsewhere</a:t>
            </a:r>
            <a:endParaRPr b="1" sz="2000">
              <a:solidFill>
                <a:schemeClr val="dk1"/>
              </a:solidFill>
              <a:highlight>
                <a:schemeClr val="lt1"/>
              </a:highlight>
            </a:endParaRPr>
          </a:p>
          <a:p>
            <a:pPr indent="-241300" lvl="0" marL="215900" marR="0" rtl="0" algn="l">
              <a:lnSpc>
                <a:spcPct val="150000"/>
              </a:lnSpc>
              <a:spcBef>
                <a:spcPts val="0"/>
              </a:spcBef>
              <a:spcAft>
                <a:spcPts val="0"/>
              </a:spcAft>
              <a:buClr>
                <a:schemeClr val="dk1"/>
              </a:buClr>
              <a:buSzPts val="2000"/>
              <a:buChar char="❖"/>
            </a:pPr>
            <a:r>
              <a:rPr b="1" lang="en-GB" sz="2000">
                <a:solidFill>
                  <a:schemeClr val="dk1"/>
                </a:solidFill>
                <a:highlight>
                  <a:schemeClr val="lt1"/>
                </a:highlight>
              </a:rPr>
              <a:t>AFOLU work is newer but has made good progress</a:t>
            </a:r>
            <a:endParaRPr b="1" sz="2000">
              <a:solidFill>
                <a:schemeClr val="dk1"/>
              </a:solidFill>
              <a:highlight>
                <a:schemeClr val="lt1"/>
              </a:highlight>
            </a:endParaRPr>
          </a:p>
          <a:p>
            <a:pPr indent="-241300" lvl="0" marL="215900" marR="0" rtl="0" algn="l">
              <a:lnSpc>
                <a:spcPct val="150000"/>
              </a:lnSpc>
              <a:spcBef>
                <a:spcPts val="0"/>
              </a:spcBef>
              <a:spcAft>
                <a:spcPts val="0"/>
              </a:spcAft>
              <a:buClr>
                <a:schemeClr val="dk1"/>
              </a:buClr>
              <a:buSzPts val="2000"/>
              <a:buChar char="❖"/>
            </a:pPr>
            <a:r>
              <a:rPr b="1" lang="en-GB" sz="2000">
                <a:solidFill>
                  <a:schemeClr val="dk1"/>
                </a:solidFill>
                <a:highlight>
                  <a:schemeClr val="lt1"/>
                </a:highlight>
              </a:rPr>
              <a:t>Excellent progress has been made in many areas of climate/carbon, with good </a:t>
            </a:r>
            <a:r>
              <a:rPr b="1" lang="en-GB" sz="2000">
                <a:solidFill>
                  <a:schemeClr val="dk1"/>
                </a:solidFill>
                <a:highlight>
                  <a:schemeClr val="lt1"/>
                </a:highlight>
              </a:rPr>
              <a:t>coordination</a:t>
            </a:r>
            <a:r>
              <a:rPr b="1" lang="en-GB" sz="2000">
                <a:solidFill>
                  <a:schemeClr val="dk1"/>
                </a:solidFill>
                <a:highlight>
                  <a:schemeClr val="lt1"/>
                </a:highlight>
              </a:rPr>
              <a:t> between diverse groups working on support to UNFCCC in particular</a:t>
            </a:r>
            <a:endParaRPr b="1" sz="2000">
              <a:solidFill>
                <a:schemeClr val="dk1"/>
              </a:solidFill>
              <a:highlight>
                <a:schemeClr val="lt1"/>
              </a:highlight>
            </a:endParaRPr>
          </a:p>
          <a:p>
            <a:pPr indent="-241300" lvl="0" marL="215900" marR="0" rtl="0" algn="l">
              <a:lnSpc>
                <a:spcPct val="150000"/>
              </a:lnSpc>
              <a:spcBef>
                <a:spcPts val="0"/>
              </a:spcBef>
              <a:spcAft>
                <a:spcPts val="0"/>
              </a:spcAft>
              <a:buClr>
                <a:schemeClr val="dk1"/>
              </a:buClr>
              <a:buSzPts val="2000"/>
              <a:buChar char="❖"/>
            </a:pPr>
            <a:r>
              <a:rPr b="1" lang="en-GB" sz="2000">
                <a:solidFill>
                  <a:schemeClr val="dk1"/>
                </a:solidFill>
                <a:highlight>
                  <a:schemeClr val="lt1"/>
                </a:highlight>
              </a:rPr>
              <a:t>Partnerships</a:t>
            </a:r>
            <a:r>
              <a:rPr b="1" lang="en-GB" sz="2000">
                <a:solidFill>
                  <a:schemeClr val="dk1"/>
                </a:solidFill>
                <a:highlight>
                  <a:schemeClr val="lt1"/>
                </a:highlight>
              </a:rPr>
              <a:t> among CEOS agencies and with eg UNFCCC, GEO, GCOS, WMO, and other players (IMEO, science community, </a:t>
            </a:r>
            <a:r>
              <a:rPr b="1" lang="en-GB" sz="2000">
                <a:solidFill>
                  <a:schemeClr val="dk1"/>
                </a:solidFill>
                <a:highlight>
                  <a:schemeClr val="lt1"/>
                </a:highlight>
              </a:rPr>
              <a:t>private</a:t>
            </a:r>
            <a:r>
              <a:rPr b="1" lang="en-GB" sz="2000">
                <a:solidFill>
                  <a:schemeClr val="dk1"/>
                </a:solidFill>
                <a:highlight>
                  <a:schemeClr val="lt1"/>
                </a:highlight>
              </a:rPr>
              <a:t> sector) etc are key to success</a:t>
            </a:r>
            <a:endParaRPr b="1" sz="2000">
              <a:solidFill>
                <a:schemeClr val="dk1"/>
              </a:solidFill>
              <a:highlight>
                <a:schemeClr val="lt1"/>
              </a:highlight>
            </a:endParaRPr>
          </a:p>
          <a:p>
            <a:pPr indent="-241300" lvl="0" marL="215900" marR="0" rtl="0" algn="l">
              <a:lnSpc>
                <a:spcPct val="150000"/>
              </a:lnSpc>
              <a:spcBef>
                <a:spcPts val="0"/>
              </a:spcBef>
              <a:spcAft>
                <a:spcPts val="0"/>
              </a:spcAft>
              <a:buClr>
                <a:schemeClr val="dk1"/>
              </a:buClr>
              <a:buSzPts val="2000"/>
              <a:buChar char="❖"/>
            </a:pPr>
            <a:r>
              <a:rPr b="1" lang="en-GB" sz="2000">
                <a:solidFill>
                  <a:schemeClr val="dk1"/>
                </a:solidFill>
                <a:highlight>
                  <a:schemeClr val="lt1"/>
                </a:highlight>
              </a:rPr>
              <a:t>Engagement with individual countries critical to demonstrate practical value of EO in AFOLU process for LDCs</a:t>
            </a:r>
            <a:endParaRPr b="1" sz="2000">
              <a:solidFill>
                <a:schemeClr val="dk1"/>
              </a:solidFill>
              <a:highlight>
                <a:schemeClr val="lt1"/>
              </a:highlight>
            </a:endParaRPr>
          </a:p>
          <a:p>
            <a:pPr indent="-241300" lvl="0" marL="215900" marR="0" rtl="0" algn="l">
              <a:lnSpc>
                <a:spcPct val="150000"/>
              </a:lnSpc>
              <a:spcBef>
                <a:spcPts val="0"/>
              </a:spcBef>
              <a:spcAft>
                <a:spcPts val="0"/>
              </a:spcAft>
              <a:buClr>
                <a:schemeClr val="dk1"/>
              </a:buClr>
              <a:buSzPts val="2000"/>
              <a:buChar char="❖"/>
            </a:pPr>
            <a:r>
              <a:rPr b="1" lang="en-GB" sz="2000">
                <a:solidFill>
                  <a:schemeClr val="dk1"/>
                </a:solidFill>
                <a:highlight>
                  <a:schemeClr val="lt1"/>
                </a:highlight>
              </a:rPr>
              <a:t>Importance of SO process in UNFCCC</a:t>
            </a:r>
            <a:endParaRPr b="1" sz="2000">
              <a:solidFill>
                <a:schemeClr val="dk1"/>
              </a:solidFill>
              <a:highlight>
                <a:schemeClr val="lt1"/>
              </a:highlight>
            </a:endParaRPr>
          </a:p>
          <a:p>
            <a:pPr indent="0" lvl="0" marL="0" marR="0" rtl="0" algn="l">
              <a:lnSpc>
                <a:spcPct val="150000"/>
              </a:lnSpc>
              <a:spcBef>
                <a:spcPts val="0"/>
              </a:spcBef>
              <a:spcAft>
                <a:spcPts val="0"/>
              </a:spcAft>
              <a:buNone/>
            </a:pPr>
            <a:r>
              <a:t/>
            </a:r>
            <a:endParaRPr b="1" sz="2000">
              <a:solidFill>
                <a:schemeClr val="dk1"/>
              </a:solidFill>
              <a:highlight>
                <a:schemeClr val="lt1"/>
              </a:highlight>
            </a:endParaRPr>
          </a:p>
          <a:p>
            <a:pPr indent="0" lvl="0" marL="0" marR="0" rtl="0" algn="l">
              <a:lnSpc>
                <a:spcPct val="150000"/>
              </a:lnSpc>
              <a:spcBef>
                <a:spcPts val="0"/>
              </a:spcBef>
              <a:spcAft>
                <a:spcPts val="0"/>
              </a:spcAft>
              <a:buNone/>
            </a:pPr>
            <a:r>
              <a:t/>
            </a:r>
            <a:endParaRPr b="1" sz="2000">
              <a:solidFill>
                <a:schemeClr val="dk1"/>
              </a:solidFill>
              <a:highlight>
                <a:schemeClr val="lt1"/>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g1205db21c66_2_96"/>
          <p:cNvSpPr txBox="1"/>
          <p:nvPr>
            <p:ph idx="1" type="body"/>
          </p:nvPr>
        </p:nvSpPr>
        <p:spPr>
          <a:xfrm>
            <a:off x="176048" y="1313974"/>
            <a:ext cx="11643585" cy="4662871"/>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SzPts val="2800"/>
              <a:buChar char="❖"/>
            </a:pPr>
            <a:r>
              <a:rPr i="1" lang="en-GB" sz="2000">
                <a:solidFill>
                  <a:srgbClr val="002060"/>
                </a:solidFill>
              </a:rPr>
              <a:t>Demonstrate the value of climate data records </a:t>
            </a:r>
            <a:r>
              <a:rPr lang="en-GB" sz="2000"/>
              <a:t>for decision/policy making, e.g., usage of satellite data in a use case with UNFCCC Parties to support the Global Stocktakes (GHG use case)</a:t>
            </a:r>
            <a:endParaRPr/>
          </a:p>
          <a:p>
            <a:pPr indent="-406400" lvl="0" marL="457200" rtl="0" algn="l">
              <a:lnSpc>
                <a:spcPct val="90000"/>
              </a:lnSpc>
              <a:spcBef>
                <a:spcPts val="2000"/>
              </a:spcBef>
              <a:spcAft>
                <a:spcPts val="0"/>
              </a:spcAft>
              <a:buSzPts val="2800"/>
              <a:buChar char="❖"/>
            </a:pPr>
            <a:r>
              <a:rPr i="1" lang="en-GB" sz="2000">
                <a:solidFill>
                  <a:srgbClr val="002060"/>
                </a:solidFill>
              </a:rPr>
              <a:t>Understand the application needs </a:t>
            </a:r>
            <a:r>
              <a:rPr lang="en-GB" sz="2000"/>
              <a:t>to provide feedbacks towards quality improvements for the ECV requirements defined by GCOS </a:t>
            </a:r>
            <a:endParaRPr/>
          </a:p>
          <a:p>
            <a:pPr indent="-406400" lvl="0" marL="457200" rtl="0" algn="l">
              <a:lnSpc>
                <a:spcPct val="90000"/>
              </a:lnSpc>
              <a:spcBef>
                <a:spcPts val="2000"/>
              </a:spcBef>
              <a:spcAft>
                <a:spcPts val="0"/>
              </a:spcAft>
              <a:buSzPts val="2800"/>
              <a:buChar char="❖"/>
            </a:pPr>
            <a:r>
              <a:rPr i="1" lang="en-GB" sz="2000">
                <a:solidFill>
                  <a:srgbClr val="002060"/>
                </a:solidFill>
              </a:rPr>
              <a:t>Validate the top-down architecture for climate monitoring from space </a:t>
            </a:r>
            <a:r>
              <a:rPr lang="en-GB" sz="2000"/>
              <a:t>with a down-top approach ensuring traceability from usage to space-based observing system</a:t>
            </a:r>
            <a:endParaRPr/>
          </a:p>
          <a:p>
            <a:pPr indent="-406400" lvl="0" marL="457200" rtl="0" algn="l">
              <a:lnSpc>
                <a:spcPct val="90000"/>
              </a:lnSpc>
              <a:spcBef>
                <a:spcPts val="2000"/>
              </a:spcBef>
              <a:spcAft>
                <a:spcPts val="0"/>
              </a:spcAft>
              <a:buSzPts val="2800"/>
              <a:buChar char="❖"/>
            </a:pPr>
            <a:r>
              <a:rPr i="1" lang="en-GB" sz="2000">
                <a:solidFill>
                  <a:srgbClr val="002060"/>
                </a:solidFill>
              </a:rPr>
              <a:t>Optimize the use of climate data records in applications </a:t>
            </a:r>
            <a:r>
              <a:rPr lang="en-GB" sz="2000"/>
              <a:t>relevant for climate services and science</a:t>
            </a:r>
            <a:endParaRPr/>
          </a:p>
          <a:p>
            <a:pPr indent="-406400" lvl="0" marL="457200" rtl="0" algn="l">
              <a:lnSpc>
                <a:spcPct val="90000"/>
              </a:lnSpc>
              <a:spcBef>
                <a:spcPts val="2000"/>
              </a:spcBef>
              <a:spcAft>
                <a:spcPts val="0"/>
              </a:spcAft>
              <a:buSzPts val="2800"/>
              <a:buChar char="❖"/>
            </a:pPr>
            <a:r>
              <a:rPr i="1" lang="en-GB" sz="2000">
                <a:solidFill>
                  <a:srgbClr val="002060"/>
                </a:solidFill>
              </a:rPr>
              <a:t>Support capacity building </a:t>
            </a:r>
            <a:r>
              <a:rPr lang="en-GB" sz="2000"/>
              <a:t>by providing/receiving use cases for/from training activities, e.g., for developing countries </a:t>
            </a:r>
            <a:br>
              <a:rPr lang="en-GB" sz="2000"/>
            </a:br>
            <a:r>
              <a:rPr lang="en-GB" sz="2000"/>
              <a:t>(link to CGMS and CEOS capacity building activities)</a:t>
            </a:r>
            <a:endParaRPr/>
          </a:p>
          <a:p>
            <a:pPr indent="0" lvl="0" marL="50800" rtl="0" algn="l">
              <a:lnSpc>
                <a:spcPct val="90000"/>
              </a:lnSpc>
              <a:spcBef>
                <a:spcPts val="2000"/>
              </a:spcBef>
              <a:spcAft>
                <a:spcPts val="1000"/>
              </a:spcAft>
              <a:buSzPts val="2800"/>
              <a:buNone/>
            </a:pPr>
            <a:r>
              <a:t/>
            </a:r>
            <a:endParaRPr sz="2000"/>
          </a:p>
        </p:txBody>
      </p:sp>
      <p:sp>
        <p:nvSpPr>
          <p:cNvPr id="660" name="Google Shape;660;g1205db21c66_2_96"/>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lang="en-GB" sz="2800"/>
              <a:t>Update on Use Cases (Objectives)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entinels-FMS">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entinels-FMS">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2021-10-07T09:33:41Z</dcterms:created>
  <dc:creator>Elizabeth Marion Rose</dc:creator>
</cp:coreProperties>
</file>