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>
            <a:lvl1pPr lvl="0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>
              <a:buNone/>
              <a:defRPr sz="13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>
            <a:lvl1pPr lvl="0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800" y="2514600"/>
            <a:ext cx="66312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Team Coordination Discussion</a:t>
            </a:r>
            <a:endParaRPr sz="1000"/>
          </a:p>
        </p:txBody>
      </p:sp>
      <p:sp>
        <p:nvSpPr>
          <p:cNvPr id="19" name="Google Shape;19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Alex Held/CSIRO, SIT Co-Chair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CEOS SIT</a:t>
            </a:r>
            <a:r>
              <a:rPr lang="en-US" sz="1800">
                <a:solidFill>
                  <a:srgbClr val="FFFFFF"/>
                </a:solidFill>
              </a:rPr>
              <a:t>-36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Session and Agenda Item # 8.1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Virtual Meeting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25 March</a:t>
            </a:r>
            <a:r>
              <a:rPr b="0" i="0" lang="en-US" sz="1800" u="none" cap="none" strike="noStrike">
                <a:solidFill>
                  <a:srgbClr val="FFFFFF"/>
                </a:solidFill>
              </a:rPr>
              <a:t> 202</a:t>
            </a:r>
            <a:r>
              <a:rPr lang="en-US" sz="1800">
                <a:solidFill>
                  <a:srgbClr val="FFFFFF"/>
                </a:solidFill>
              </a:rPr>
              <a:t>1</a:t>
            </a:r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Working Team Coordination Discussion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0" y="1219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600"/>
              <a:t>Discuss opportunities and risks, and current and emerging synergies across teams</a:t>
            </a:r>
            <a:endParaRPr sz="16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/>
              <a:t>Overlap or duplication identified</a:t>
            </a:r>
            <a:endParaRPr b="0" sz="16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/>
              <a:t>Current cross-thematic synergies</a:t>
            </a:r>
            <a:endParaRPr b="0" sz="16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b="0" lang="en-US" sz="1600"/>
              <a:t>Opportunities for further synergies</a:t>
            </a:r>
            <a:endParaRPr b="0"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1600"/>
              <a:t>To Get Us Started</a:t>
            </a:r>
            <a:endParaRPr i="1" sz="1600"/>
          </a:p>
          <a:p>
            <a:pPr indent="-33655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b="0" lang="en-US" sz="1900"/>
              <a:t>Where are the opportunities to build linkages between working teams to better support the overarching Chair priority on open science?</a:t>
            </a:r>
            <a:endParaRPr b="0" sz="1900"/>
          </a:p>
          <a:p>
            <a:pPr indent="-33655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b="0" lang="en-US" sz="1900"/>
              <a:t>Where could we leverage the efforts of some of the more cross-cutting groups like WGISS and WGCAPD, such as the interoperability lab, to help connect working teams?</a:t>
            </a:r>
            <a:endParaRPr b="0" sz="1900"/>
          </a:p>
          <a:p>
            <a:pPr indent="-33655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•"/>
            </a:pPr>
            <a:r>
              <a:rPr b="0" lang="en-US" sz="1900"/>
              <a:t>Where could we enhance cooperation across our working teams to deliver more impactful support to GEO and a fourth engagement priority on 'urban'?</a:t>
            </a:r>
            <a:endParaRPr b="0"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16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i="1" lang="en-US" sz="1600"/>
              <a:t>Working Teams All Hands Call #4 - date TBA in May</a:t>
            </a:r>
            <a:endParaRPr i="1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