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Helvetica Neue" panose="020B060007020508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73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bda526c0d8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gbda526c0d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>
            <a:lvl1pPr lvl="0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body" idx="1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4500300" cy="187200"/>
          </a:xfrm>
          <a:prstGeom prst="roundRect">
            <a:avLst>
              <a:gd name="adj" fmla="val 16667"/>
            </a:avLst>
          </a:prstGeom>
          <a:solidFill>
            <a:schemeClr val="lt1">
              <a:alpha val="48627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 (GA/CSIRO SIT Chair)</a:t>
            </a:r>
            <a:endParaRPr sz="1100" i="1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2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>
            <a:lvl1pPr lv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22789" y="2714500"/>
            <a:ext cx="5746200" cy="9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WGCV</a:t>
            </a:r>
            <a:endParaRPr/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22" name="Google Shape;22;p4"/>
          <p:cNvSpPr txBox="1"/>
          <p:nvPr/>
        </p:nvSpPr>
        <p:spPr>
          <a:xfrm>
            <a:off x="907900" y="5089675"/>
            <a:ext cx="40596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</a:rPr>
              <a:t>Akihiko KUZE and Philippe Goryl</a:t>
            </a:r>
            <a:endParaRPr sz="18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</a:rPr>
              <a:t>CEOS AGCV</a:t>
            </a:r>
            <a:endParaRPr sz="18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</a:rPr>
              <a:t>March 24, 2021</a:t>
            </a:r>
            <a:endParaRPr sz="18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52400" y="126535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(1)</a:t>
            </a:r>
            <a:r>
              <a:rPr lang="en-US" sz="1800" b="0" dirty="0">
                <a:latin typeface="Arial"/>
                <a:ea typeface="Arial"/>
                <a:cs typeface="Arial"/>
                <a:sym typeface="Arial"/>
              </a:rPr>
              <a:t>GHG CAL-VAL</a:t>
            </a:r>
            <a:endParaRPr sz="18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400" b="0" dirty="0">
                <a:latin typeface="Arial"/>
                <a:ea typeface="Arial"/>
                <a:cs typeface="Arial"/>
                <a:sym typeface="Arial"/>
              </a:rPr>
              <a:t>&lt;Recent results&gt;</a:t>
            </a:r>
            <a:endParaRPr sz="14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2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 Intercomparison Radiance Spectra: Radiometric calibration consistency between OCO-2,3, GOSAT, -2, TROPOMI by intense vicarious calibration campaign (RRV2020)</a:t>
            </a:r>
            <a:endParaRPr sz="12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2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Recent lunar calibration progress for both NIR and SWIR</a:t>
            </a:r>
            <a:endParaRPr sz="1200" b="0" dirty="0">
              <a:latin typeface="Arial"/>
              <a:ea typeface="Arial"/>
              <a:cs typeface="Arial"/>
              <a:sym typeface="Arial"/>
            </a:endParaRPr>
          </a:p>
          <a:p>
            <a:pPr marL="25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sz="12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XCO</a:t>
            </a:r>
            <a:r>
              <a:rPr lang="en-US" sz="1200" b="0" baseline="-25000" dirty="0"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, XCH</a:t>
            </a:r>
            <a:r>
              <a:rPr lang="en-US" sz="1200" b="0" baseline="-25000" dirty="0"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 products Intercomparison between different satellites and algorithms (more than 5 instruments) </a:t>
            </a:r>
            <a:endParaRPr sz="1200" b="0" dirty="0">
              <a:latin typeface="Arial"/>
              <a:ea typeface="Arial"/>
              <a:cs typeface="Arial"/>
              <a:sym typeface="Arial"/>
            </a:endParaRPr>
          </a:p>
          <a:p>
            <a:pPr marL="25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sz="12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Support Flux: Multi satellite data input to assimilation model, use of short-lived NO</a:t>
            </a:r>
            <a:r>
              <a:rPr lang="en-US" sz="1200" b="0" baseline="-25000" dirty="0"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 data for local flux, flux validation data by ground, air-borne observations</a:t>
            </a:r>
            <a:endParaRPr sz="12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400" b="0" dirty="0">
                <a:latin typeface="Arial"/>
                <a:ea typeface="Arial"/>
                <a:cs typeface="Arial"/>
                <a:sym typeface="Arial"/>
              </a:rPr>
              <a:t>&lt;Further investigations&gt;</a:t>
            </a:r>
            <a:endParaRPr sz="14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2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Large footprint and BRDF corrections for intercomparison with high spectral resolution spectrometers </a:t>
            </a:r>
            <a:endParaRPr sz="12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2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High spectral resolution Solar data, especially in SWIR such as 2.3 μm. </a:t>
            </a: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2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 b="0" dirty="0">
                <a:latin typeface="Arial"/>
                <a:ea typeface="Arial"/>
                <a:cs typeface="Arial"/>
                <a:sym typeface="Arial"/>
              </a:rPr>
              <a:t>(2) Biomass</a:t>
            </a:r>
            <a:r>
              <a:rPr lang="ja-JP" altLang="en-US" sz="1800" b="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altLang="ja-JP" sz="1800" b="0" dirty="0">
                <a:latin typeface="Arial"/>
                <a:ea typeface="Arial"/>
                <a:cs typeface="Arial"/>
                <a:sym typeface="Arial"/>
              </a:rPr>
              <a:t>CAL-VAL</a:t>
            </a:r>
            <a:endParaRPr sz="18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400" b="0" dirty="0">
                <a:latin typeface="Arial"/>
                <a:ea typeface="Arial"/>
                <a:cs typeface="Arial"/>
                <a:sym typeface="Arial"/>
              </a:rPr>
              <a:t>&lt;Recent results&gt;</a:t>
            </a:r>
            <a:endParaRPr sz="14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(Published) The Soil Moisture Product Validation Good Practices Protocol (Nov. 30) http://ceos.org/about-ceos/publications-2/.</a:t>
            </a:r>
            <a:endParaRPr sz="12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(Under review) The Biomass Validation Protocol by the WGCV LPV</a:t>
            </a:r>
            <a:endParaRPr sz="12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400" b="0" dirty="0">
                <a:latin typeface="Arial"/>
                <a:ea typeface="Arial"/>
                <a:cs typeface="Arial"/>
                <a:sym typeface="Arial"/>
              </a:rPr>
              <a:t>&lt;Further investigations&gt;</a:t>
            </a:r>
            <a:endParaRPr sz="1400" b="0" dirty="0">
              <a:latin typeface="Arial"/>
              <a:ea typeface="Arial"/>
              <a:cs typeface="Arial"/>
              <a:sym typeface="Arial"/>
            </a:endParaRPr>
          </a:p>
          <a:p>
            <a:pPr marL="4445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200" b="0" dirty="0">
                <a:latin typeface="Arial"/>
                <a:ea typeface="Arial"/>
                <a:cs typeface="Arial"/>
                <a:sym typeface="Arial"/>
              </a:rPr>
              <a:t>New products such as SIF  </a:t>
            </a:r>
            <a:endParaRPr sz="1200" dirty="0"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1981200" y="199200"/>
            <a:ext cx="5584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 sz="2000"/>
              <a:t>One topic from WGCV </a:t>
            </a: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Biomass and GHG toward Global stocktake</a:t>
            </a: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画面に合わせる 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Courier New</vt:lpstr>
      <vt:lpstr>Helvetica Neue</vt:lpstr>
      <vt:lpstr>Avenir</vt:lpstr>
      <vt:lpstr>Noto Sans Symbols</vt:lpstr>
      <vt:lpstr>Calibri</vt:lpstr>
      <vt:lpstr>Default</vt:lpstr>
      <vt:lpstr>WGCV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WGCV</dc:title>
  <cp:lastModifiedBy>久世　暁彦</cp:lastModifiedBy>
  <cp:revision>1</cp:revision>
  <dcterms:modified xsi:type="dcterms:W3CDTF">2021-03-14T23:14:47Z</dcterms:modified>
</cp:coreProperties>
</file>