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0" r:id="rId4"/>
  </p:sldMasterIdLst>
  <p:notesMasterIdLst>
    <p:notesMasterId r:id="rId5"/>
  </p:notesMasterIdLst>
  <p:sldIdLst>
    <p:sldId id="256" r:id="rId6"/>
    <p:sldId id="257" r:id="rId7"/>
  </p:sldIdLst>
  <p:sldSz cy="6858000" cx="9144000"/>
  <p:notesSz cx="6858000" cy="9144000"/>
  <p:embeddedFontLst>
    <p:embeddedFont>
      <p:font typeface="Helvetica Neue"/>
      <p:regular r:id="rId8"/>
      <p:bold r:id="rId9"/>
      <p:italic r:id="rId10"/>
      <p:boldItalic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font" Target="fonts/HelveticaNeue-boldItalic.fntdata"/><Relationship Id="rId10" Type="http://schemas.openxmlformats.org/officeDocument/2006/relationships/font" Target="fonts/HelveticaNeue-italic.fntdata"/><Relationship Id="rId9" Type="http://schemas.openxmlformats.org/officeDocument/2006/relationships/font" Target="fonts/HelveticaNeue-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HelveticaNeue-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25000"/>
              </a:lnSpc>
              <a:spcBef>
                <a:spcPts val="0"/>
              </a:spcBef>
              <a:spcAft>
                <a:spcPts val="0"/>
              </a:spcAft>
              <a:buClr>
                <a:srgbClr val="000000"/>
              </a:buClr>
              <a:buSzPts val="1400"/>
              <a:buFont typeface="Arial"/>
              <a:buNone/>
              <a:defRPr b="0" i="0" sz="2400" u="none" cap="none" strike="noStrike">
                <a:solidFill>
                  <a:srgbClr val="000000"/>
                </a:solidFill>
                <a:latin typeface="Avenir"/>
                <a:ea typeface="Avenir"/>
                <a:cs typeface="Avenir"/>
                <a:sym typeface="Avenir"/>
              </a:defRPr>
            </a:lvl1pPr>
            <a:lvl2pPr indent="-228600" lvl="1" marL="914400" marR="0" rtl="0" algn="l">
              <a:lnSpc>
                <a:spcPct val="125000"/>
              </a:lnSpc>
              <a:spcBef>
                <a:spcPts val="0"/>
              </a:spcBef>
              <a:spcAft>
                <a:spcPts val="0"/>
              </a:spcAft>
              <a:buClr>
                <a:srgbClr val="000000"/>
              </a:buClr>
              <a:buSzPts val="1400"/>
              <a:buFont typeface="Arial"/>
              <a:buNone/>
              <a:defRPr b="0" i="0" sz="2400" u="none" cap="none" strike="noStrike">
                <a:solidFill>
                  <a:srgbClr val="000000"/>
                </a:solidFill>
                <a:latin typeface="Avenir"/>
                <a:ea typeface="Avenir"/>
                <a:cs typeface="Avenir"/>
                <a:sym typeface="Avenir"/>
              </a:defRPr>
            </a:lvl2pPr>
            <a:lvl3pPr indent="-228600" lvl="2" marL="1371600" marR="0" rtl="0" algn="l">
              <a:lnSpc>
                <a:spcPct val="125000"/>
              </a:lnSpc>
              <a:spcBef>
                <a:spcPts val="0"/>
              </a:spcBef>
              <a:spcAft>
                <a:spcPts val="0"/>
              </a:spcAft>
              <a:buClr>
                <a:srgbClr val="000000"/>
              </a:buClr>
              <a:buSzPts val="1400"/>
              <a:buFont typeface="Arial"/>
              <a:buNone/>
              <a:defRPr b="0" i="0" sz="2400" u="none" cap="none" strike="noStrike">
                <a:solidFill>
                  <a:srgbClr val="000000"/>
                </a:solidFill>
                <a:latin typeface="Avenir"/>
                <a:ea typeface="Avenir"/>
                <a:cs typeface="Avenir"/>
                <a:sym typeface="Avenir"/>
              </a:defRPr>
            </a:lvl3pPr>
            <a:lvl4pPr indent="-228600" lvl="3" marL="1828800" marR="0" rtl="0" algn="l">
              <a:lnSpc>
                <a:spcPct val="125000"/>
              </a:lnSpc>
              <a:spcBef>
                <a:spcPts val="0"/>
              </a:spcBef>
              <a:spcAft>
                <a:spcPts val="0"/>
              </a:spcAft>
              <a:buClr>
                <a:srgbClr val="000000"/>
              </a:buClr>
              <a:buSzPts val="1400"/>
              <a:buFont typeface="Arial"/>
              <a:buNone/>
              <a:defRPr b="0" i="0" sz="2400" u="none" cap="none" strike="noStrike">
                <a:solidFill>
                  <a:srgbClr val="000000"/>
                </a:solidFill>
                <a:latin typeface="Avenir"/>
                <a:ea typeface="Avenir"/>
                <a:cs typeface="Avenir"/>
                <a:sym typeface="Avenir"/>
              </a:defRPr>
            </a:lvl4pPr>
            <a:lvl5pPr indent="-228600" lvl="4" marL="2286000" marR="0" rtl="0" algn="l">
              <a:lnSpc>
                <a:spcPct val="125000"/>
              </a:lnSpc>
              <a:spcBef>
                <a:spcPts val="0"/>
              </a:spcBef>
              <a:spcAft>
                <a:spcPts val="0"/>
              </a:spcAft>
              <a:buClr>
                <a:srgbClr val="000000"/>
              </a:buClr>
              <a:buSzPts val="1400"/>
              <a:buFont typeface="Arial"/>
              <a:buNone/>
              <a:defRPr b="0" i="0" sz="2400" u="none" cap="none" strike="noStrike">
                <a:solidFill>
                  <a:srgbClr val="000000"/>
                </a:solidFill>
                <a:latin typeface="Avenir"/>
                <a:ea typeface="Avenir"/>
                <a:cs typeface="Avenir"/>
                <a:sym typeface="Avenir"/>
              </a:defRPr>
            </a:lvl5pPr>
            <a:lvl6pPr indent="-228600" lvl="5" marL="2743200" marR="0" rtl="0" algn="l">
              <a:lnSpc>
                <a:spcPct val="125000"/>
              </a:lnSpc>
              <a:spcBef>
                <a:spcPts val="0"/>
              </a:spcBef>
              <a:spcAft>
                <a:spcPts val="0"/>
              </a:spcAft>
              <a:buClr>
                <a:srgbClr val="000000"/>
              </a:buClr>
              <a:buSzPts val="1400"/>
              <a:buFont typeface="Arial"/>
              <a:buNone/>
              <a:defRPr b="0" i="0" sz="2400" u="none" cap="none" strike="noStrike">
                <a:solidFill>
                  <a:srgbClr val="000000"/>
                </a:solidFill>
                <a:latin typeface="Avenir"/>
                <a:ea typeface="Avenir"/>
                <a:cs typeface="Avenir"/>
                <a:sym typeface="Avenir"/>
              </a:defRPr>
            </a:lvl6pPr>
            <a:lvl7pPr indent="-228600" lvl="6" marL="3200400" marR="0" rtl="0" algn="l">
              <a:lnSpc>
                <a:spcPct val="125000"/>
              </a:lnSpc>
              <a:spcBef>
                <a:spcPts val="0"/>
              </a:spcBef>
              <a:spcAft>
                <a:spcPts val="0"/>
              </a:spcAft>
              <a:buClr>
                <a:srgbClr val="000000"/>
              </a:buClr>
              <a:buSzPts val="1400"/>
              <a:buFont typeface="Arial"/>
              <a:buNone/>
              <a:defRPr b="0" i="0" sz="2400" u="none" cap="none" strike="noStrike">
                <a:solidFill>
                  <a:srgbClr val="000000"/>
                </a:solidFill>
                <a:latin typeface="Avenir"/>
                <a:ea typeface="Avenir"/>
                <a:cs typeface="Avenir"/>
                <a:sym typeface="Avenir"/>
              </a:defRPr>
            </a:lvl7pPr>
            <a:lvl8pPr indent="-228600" lvl="7" marL="3657600" marR="0" rtl="0" algn="l">
              <a:lnSpc>
                <a:spcPct val="125000"/>
              </a:lnSpc>
              <a:spcBef>
                <a:spcPts val="0"/>
              </a:spcBef>
              <a:spcAft>
                <a:spcPts val="0"/>
              </a:spcAft>
              <a:buClr>
                <a:srgbClr val="000000"/>
              </a:buClr>
              <a:buSzPts val="1400"/>
              <a:buFont typeface="Arial"/>
              <a:buNone/>
              <a:defRPr b="0" i="0" sz="2400" u="none" cap="none" strike="noStrike">
                <a:solidFill>
                  <a:srgbClr val="000000"/>
                </a:solidFill>
                <a:latin typeface="Avenir"/>
                <a:ea typeface="Avenir"/>
                <a:cs typeface="Avenir"/>
                <a:sym typeface="Avenir"/>
              </a:defRPr>
            </a:lvl8pPr>
            <a:lvl9pPr indent="-228600" lvl="8" marL="4114800" marR="0" rtl="0" algn="l">
              <a:lnSpc>
                <a:spcPct val="125000"/>
              </a:lnSpc>
              <a:spcBef>
                <a:spcPts val="0"/>
              </a:spcBef>
              <a:spcAft>
                <a:spcPts val="0"/>
              </a:spcAft>
              <a:buClr>
                <a:srgbClr val="000000"/>
              </a:buClr>
              <a:buSzPts val="1400"/>
              <a:buFont typeface="Arial"/>
              <a:buNone/>
              <a:defRPr b="0" i="0" sz="2400" u="none" cap="none" strike="noStrike">
                <a:solidFill>
                  <a:srgbClr val="000000"/>
                </a:solidFill>
                <a:latin typeface="Avenir"/>
                <a:ea typeface="Avenir"/>
                <a:cs typeface="Avenir"/>
                <a:sym typeface="Avenir"/>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 name="Shape 14"/>
        <p:cNvGrpSpPr/>
        <p:nvPr/>
      </p:nvGrpSpPr>
      <p:grpSpPr>
        <a:xfrm>
          <a:off x="0" y="0"/>
          <a:ext cx="0" cy="0"/>
          <a:chOff x="0" y="0"/>
          <a:chExt cx="0" cy="0"/>
        </a:xfrm>
      </p:grpSpPr>
      <p:sp>
        <p:nvSpPr>
          <p:cNvPr id="15" name="Google Shape;15;p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25000"/>
              </a:lnSpc>
              <a:spcBef>
                <a:spcPts val="0"/>
              </a:spcBef>
              <a:spcAft>
                <a:spcPts val="0"/>
              </a:spcAft>
              <a:buSzPts val="1400"/>
              <a:buNone/>
            </a:pPr>
            <a:r>
              <a:t/>
            </a:r>
            <a:endParaRPr/>
          </a:p>
        </p:txBody>
      </p:sp>
      <p:sp>
        <p:nvSpPr>
          <p:cNvPr id="16" name="Google Shape;1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 name="Shape 23"/>
        <p:cNvGrpSpPr/>
        <p:nvPr/>
      </p:nvGrpSpPr>
      <p:grpSpPr>
        <a:xfrm>
          <a:off x="0" y="0"/>
          <a:ext cx="0" cy="0"/>
          <a:chOff x="0" y="0"/>
          <a:chExt cx="0" cy="0"/>
        </a:xfrm>
      </p:grpSpPr>
      <p:sp>
        <p:nvSpPr>
          <p:cNvPr id="24" name="Google Shape;24;p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25000"/>
              </a:lnSpc>
              <a:spcBef>
                <a:spcPts val="0"/>
              </a:spcBef>
              <a:spcAft>
                <a:spcPts val="0"/>
              </a:spcAft>
              <a:buSzPts val="1400"/>
              <a:buNone/>
            </a:pPr>
            <a:r>
              <a:t/>
            </a:r>
            <a:endParaRPr/>
          </a:p>
        </p:txBody>
      </p:sp>
      <p:sp>
        <p:nvSpPr>
          <p:cNvPr id="25" name="Google Shape;25;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x">
  <p:cSld name="TITLE_AND_BODY">
    <p:bg>
      <p:bgPr>
        <a:blipFill>
          <a:blip r:embed="rId2">
            <a:alphaModFix/>
          </a:blip>
          <a:stretch>
            <a:fillRect/>
          </a:stretch>
        </a:blipFill>
      </p:bgPr>
    </p:bg>
    <p:spTree>
      <p:nvGrpSpPr>
        <p:cNvPr id="7" name="Shape 7"/>
        <p:cNvGrpSpPr/>
        <p:nvPr/>
      </p:nvGrpSpPr>
      <p:grpSpPr>
        <a:xfrm>
          <a:off x="0" y="0"/>
          <a:ext cx="0" cy="0"/>
          <a:chOff x="0" y="0"/>
          <a:chExt cx="0" cy="0"/>
        </a:xfrm>
      </p:grpSpPr>
      <p:sp>
        <p:nvSpPr>
          <p:cNvPr id="8" name="Google Shape;8;p2"/>
          <p:cNvSpPr txBox="1"/>
          <p:nvPr>
            <p:ph idx="12" type="sldNum"/>
          </p:nvPr>
        </p:nvSpPr>
        <p:spPr>
          <a:xfrm>
            <a:off x="8556784" y="6333134"/>
            <a:ext cx="548700" cy="525000"/>
          </a:xfrm>
          <a:prstGeom prst="rect">
            <a:avLst/>
          </a:prstGeom>
          <a:noFill/>
          <a:ln>
            <a:noFill/>
          </a:ln>
        </p:spPr>
        <p:txBody>
          <a:bodyPr anchorCtr="0" anchor="t" bIns="45700" lIns="45700" spcFirstLastPara="1" rIns="45700" wrap="square" tIns="457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p:cSld name="Blank">
    <p:spTree>
      <p:nvGrpSpPr>
        <p:cNvPr id="9" name="Shape 9"/>
        <p:cNvGrpSpPr/>
        <p:nvPr/>
      </p:nvGrpSpPr>
      <p:grpSpPr>
        <a:xfrm>
          <a:off x="0" y="0"/>
          <a:ext cx="0" cy="0"/>
          <a:chOff x="0" y="0"/>
          <a:chExt cx="0" cy="0"/>
        </a:xfrm>
      </p:grpSpPr>
      <p:sp>
        <p:nvSpPr>
          <p:cNvPr id="10" name="Google Shape;10;p3"/>
          <p:cNvSpPr txBox="1"/>
          <p:nvPr>
            <p:ph idx="1" type="body"/>
          </p:nvPr>
        </p:nvSpPr>
        <p:spPr>
          <a:xfrm>
            <a:off x="76200" y="1219200"/>
            <a:ext cx="8991600" cy="5257800"/>
          </a:xfrm>
          <a:prstGeom prst="rect">
            <a:avLst/>
          </a:prstGeom>
          <a:noFill/>
          <a:ln>
            <a:noFill/>
          </a:ln>
        </p:spPr>
        <p:txBody>
          <a:bodyPr anchorCtr="0" anchor="t" bIns="45700" lIns="91425" spcFirstLastPara="1" rIns="91425" wrap="square" tIns="45700">
            <a:noAutofit/>
          </a:bodyPr>
          <a:lstStyle>
            <a:lvl1pPr indent="-355600" lvl="0" marL="457200" marR="0" rtl="0" algn="l">
              <a:lnSpc>
                <a:spcPct val="100000"/>
              </a:lnSpc>
              <a:spcBef>
                <a:spcPts val="500"/>
              </a:spcBef>
              <a:spcAft>
                <a:spcPts val="0"/>
              </a:spcAft>
              <a:buClr>
                <a:srgbClr val="002569"/>
              </a:buClr>
              <a:buSzPts val="2000"/>
              <a:buFont typeface="Arial"/>
              <a:buChar char="•"/>
              <a:defRPr b="1" i="0" sz="2000" u="none" cap="none" strike="noStrike">
                <a:solidFill>
                  <a:srgbClr val="002569"/>
                </a:solidFill>
                <a:latin typeface="Helvetica Neue"/>
                <a:ea typeface="Helvetica Neue"/>
                <a:cs typeface="Helvetica Neue"/>
                <a:sym typeface="Helvetica Neue"/>
              </a:defRPr>
            </a:lvl1pPr>
            <a:lvl2pPr indent="-355600" lvl="1" marL="914400" marR="0" rtl="0" algn="l">
              <a:lnSpc>
                <a:spcPct val="100000"/>
              </a:lnSpc>
              <a:spcBef>
                <a:spcPts val="500"/>
              </a:spcBef>
              <a:spcAft>
                <a:spcPts val="0"/>
              </a:spcAft>
              <a:buClr>
                <a:srgbClr val="002569"/>
              </a:buClr>
              <a:buSzPts val="2000"/>
              <a:buFont typeface="Courier New"/>
              <a:buChar char="o"/>
              <a:defRPr b="0" i="0" sz="2000" u="none" cap="none" strike="noStrike">
                <a:solidFill>
                  <a:srgbClr val="002569"/>
                </a:solidFill>
                <a:latin typeface="Helvetica Neue"/>
                <a:ea typeface="Helvetica Neue"/>
                <a:cs typeface="Helvetica Neue"/>
                <a:sym typeface="Helvetica Neue"/>
              </a:defRPr>
            </a:lvl2pPr>
            <a:lvl3pPr indent="-355600" lvl="2" marL="1371600" marR="0" rtl="0" algn="l">
              <a:lnSpc>
                <a:spcPct val="100000"/>
              </a:lnSpc>
              <a:spcBef>
                <a:spcPts val="500"/>
              </a:spcBef>
              <a:spcAft>
                <a:spcPts val="0"/>
              </a:spcAft>
              <a:buClr>
                <a:srgbClr val="002569"/>
              </a:buClr>
              <a:buSzPts val="2000"/>
              <a:buFont typeface="Noto Sans Symbols"/>
              <a:buChar char="▪"/>
              <a:defRPr b="0" i="0" sz="2000" u="none" cap="none" strike="noStrike">
                <a:solidFill>
                  <a:srgbClr val="002569"/>
                </a:solidFill>
                <a:latin typeface="Helvetica Neue"/>
                <a:ea typeface="Helvetica Neue"/>
                <a:cs typeface="Helvetica Neue"/>
                <a:sym typeface="Helvetica Neue"/>
              </a:defRPr>
            </a:lvl3pPr>
            <a:lvl4pPr indent="-355600" lvl="3" marL="1828800" marR="0" rtl="0" algn="l">
              <a:lnSpc>
                <a:spcPct val="100000"/>
              </a:lnSpc>
              <a:spcBef>
                <a:spcPts val="500"/>
              </a:spcBef>
              <a:spcAft>
                <a:spcPts val="0"/>
              </a:spcAft>
              <a:buClr>
                <a:srgbClr val="002569"/>
              </a:buClr>
              <a:buSzPts val="2000"/>
              <a:buFont typeface="Arial"/>
              <a:buChar char="▪"/>
              <a:defRPr b="0" i="0" sz="2000" u="none" cap="none" strike="noStrike">
                <a:solidFill>
                  <a:srgbClr val="002569"/>
                </a:solidFill>
                <a:latin typeface="Helvetica Neue"/>
                <a:ea typeface="Helvetica Neue"/>
                <a:cs typeface="Helvetica Neue"/>
                <a:sym typeface="Helvetica Neue"/>
              </a:defRPr>
            </a:lvl4pPr>
            <a:lvl5pPr indent="-355600" lvl="4" marL="2286000" marR="0" rtl="0" algn="l">
              <a:lnSpc>
                <a:spcPct val="100000"/>
              </a:lnSpc>
              <a:spcBef>
                <a:spcPts val="500"/>
              </a:spcBef>
              <a:spcAft>
                <a:spcPts val="0"/>
              </a:spcAft>
              <a:buClr>
                <a:srgbClr val="002569"/>
              </a:buClr>
              <a:buSzPts val="2000"/>
              <a:buFont typeface="Arial"/>
              <a:buChar char="•"/>
              <a:defRPr b="0" i="0" sz="2000" u="none" cap="none" strike="noStrike">
                <a:solidFill>
                  <a:srgbClr val="002569"/>
                </a:solidFill>
                <a:latin typeface="Helvetica Neue"/>
                <a:ea typeface="Helvetica Neue"/>
                <a:cs typeface="Helvetica Neue"/>
                <a:sym typeface="Helvetica Neue"/>
              </a:defRPr>
            </a:lvl5pPr>
            <a:lvl6pPr indent="-228600" lvl="5" marL="27432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6pPr>
            <a:lvl7pPr indent="-228600" lvl="6" marL="32004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7pPr>
            <a:lvl8pPr indent="-228600" lvl="7" marL="36576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8pPr>
            <a:lvl9pPr indent="-228600" lvl="8" marL="41148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9pPr>
          </a:lstStyle>
          <a:p/>
        </p:txBody>
      </p:sp>
      <p:sp>
        <p:nvSpPr>
          <p:cNvPr id="11" name="Google Shape;11;p3"/>
          <p:cNvSpPr/>
          <p:nvPr/>
        </p:nvSpPr>
        <p:spPr>
          <a:xfrm>
            <a:off x="76200" y="6629400"/>
            <a:ext cx="4500300" cy="187200"/>
          </a:xfrm>
          <a:prstGeom prst="roundRect">
            <a:avLst>
              <a:gd fmla="val 16667" name="adj"/>
            </a:avLst>
          </a:prstGeom>
          <a:solidFill>
            <a:schemeClr val="lt1">
              <a:alpha val="48235"/>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1100"/>
              <a:buFont typeface="Arial"/>
              <a:buNone/>
            </a:pPr>
            <a:r>
              <a:rPr b="0" i="1" lang="en-US" sz="1100" u="none" cap="none" strike="noStrike">
                <a:solidFill>
                  <a:schemeClr val="dk2"/>
                </a:solidFill>
                <a:latin typeface="Calibri"/>
                <a:ea typeface="Calibri"/>
                <a:cs typeface="Calibri"/>
                <a:sym typeface="Calibri"/>
              </a:rPr>
              <a:t>SIT-36, 23-25 March 2021, Virtual (GA/CSIRO SIT Chair)</a:t>
            </a:r>
            <a:endParaRPr b="0" i="1" sz="1100" u="none" cap="none" strike="noStrike">
              <a:solidFill>
                <a:schemeClr val="dk2"/>
              </a:solidFill>
              <a:latin typeface="Calibri"/>
              <a:ea typeface="Calibri"/>
              <a:cs typeface="Calibri"/>
              <a:sym typeface="Calibri"/>
            </a:endParaRPr>
          </a:p>
        </p:txBody>
      </p:sp>
      <p:sp>
        <p:nvSpPr>
          <p:cNvPr id="12" name="Google Shape;12;p3"/>
          <p:cNvSpPr txBox="1"/>
          <p:nvPr>
            <p:ph idx="2" type="body"/>
          </p:nvPr>
        </p:nvSpPr>
        <p:spPr>
          <a:xfrm>
            <a:off x="1981200" y="76200"/>
            <a:ext cx="4953000" cy="914400"/>
          </a:xfrm>
          <a:prstGeom prst="rect">
            <a:avLst/>
          </a:prstGeom>
          <a:noFill/>
          <a:ln>
            <a:noFill/>
          </a:ln>
        </p:spPr>
        <p:txBody>
          <a:bodyPr anchorCtr="0" anchor="t" bIns="45700" lIns="91425" spcFirstLastPara="1" rIns="91425" wrap="square" tIns="45700">
            <a:noAutofit/>
          </a:bodyPr>
          <a:lstStyle>
            <a:lvl1pPr indent="-228600" lvl="0" marL="457200" marR="0" rtl="0" algn="ctr">
              <a:lnSpc>
                <a:spcPct val="100000"/>
              </a:lnSpc>
              <a:spcBef>
                <a:spcPts val="500"/>
              </a:spcBef>
              <a:spcAft>
                <a:spcPts val="0"/>
              </a:spcAft>
              <a:buClr>
                <a:schemeClr val="lt1"/>
              </a:buClr>
              <a:buSzPts val="2800"/>
              <a:buFont typeface="Arial"/>
              <a:buNone/>
              <a:defRPr b="1" i="0" sz="2800" u="none" cap="none" strike="noStrike">
                <a:solidFill>
                  <a:schemeClr val="lt1"/>
                </a:solidFill>
                <a:latin typeface="Helvetica Neue"/>
                <a:ea typeface="Helvetica Neue"/>
                <a:cs typeface="Helvetica Neue"/>
                <a:sym typeface="Helvetica Neue"/>
              </a:defRPr>
            </a:lvl1pPr>
            <a:lvl2pPr indent="-381000" lvl="1" marL="914400" marR="0" rtl="0" algn="l">
              <a:lnSpc>
                <a:spcPct val="100000"/>
              </a:lnSpc>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2pPr>
            <a:lvl3pPr indent="-381000" lvl="2" marL="1371600" marR="0" rtl="0" algn="l">
              <a:lnSpc>
                <a:spcPct val="100000"/>
              </a:lnSpc>
              <a:spcBef>
                <a:spcPts val="500"/>
              </a:spcBef>
              <a:spcAft>
                <a:spcPts val="0"/>
              </a:spcAft>
              <a:buClr>
                <a:srgbClr val="002569"/>
              </a:buClr>
              <a:buSzPts val="2400"/>
              <a:buFont typeface="Arial"/>
              <a:buChar char="o"/>
              <a:defRPr b="0" i="0" sz="2400" u="none" cap="none" strike="noStrike">
                <a:solidFill>
                  <a:srgbClr val="002569"/>
                </a:solidFill>
                <a:latin typeface="Arial"/>
                <a:ea typeface="Arial"/>
                <a:cs typeface="Arial"/>
                <a:sym typeface="Arial"/>
              </a:defRPr>
            </a:lvl3pPr>
            <a:lvl4pPr indent="-381000" lvl="3" marL="1828800" marR="0" rtl="0" algn="l">
              <a:lnSpc>
                <a:spcPct val="100000"/>
              </a:lnSpc>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4pPr>
            <a:lvl5pPr indent="-381000" lvl="4" marL="2286000" marR="0" rtl="0" algn="l">
              <a:lnSpc>
                <a:spcPct val="100000"/>
              </a:lnSpc>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5pPr>
            <a:lvl6pPr indent="-228600" lvl="5" marL="27432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6pPr>
            <a:lvl7pPr indent="-228600" lvl="6" marL="32004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7pPr>
            <a:lvl8pPr indent="-228600" lvl="7" marL="36576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8pPr>
            <a:lvl9pPr indent="-228600" lvl="8" marL="41148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9pPr>
          </a:lstStyle>
          <a:p/>
        </p:txBody>
      </p:sp>
      <p:sp>
        <p:nvSpPr>
          <p:cNvPr id="13" name="Google Shape;13;p3"/>
          <p:cNvSpPr txBox="1"/>
          <p:nvPr>
            <p:ph idx="12" type="sldNum"/>
          </p:nvPr>
        </p:nvSpPr>
        <p:spPr>
          <a:xfrm>
            <a:off x="8519109" y="6629409"/>
            <a:ext cx="548700" cy="525000"/>
          </a:xfrm>
          <a:prstGeom prst="rect">
            <a:avLst/>
          </a:prstGeom>
          <a:noFill/>
          <a:ln>
            <a:noFill/>
          </a:ln>
        </p:spPr>
        <p:txBody>
          <a:bodyPr anchorCtr="0" anchor="t" bIns="45700" lIns="45700" spcFirstLastPara="1" rIns="45700"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Helvetica Neue"/>
                <a:ea typeface="Helvetica Neue"/>
                <a:cs typeface="Helvetica Neue"/>
                <a:sym typeface="Helvetica Neue"/>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Helvetica Neue"/>
                <a:ea typeface="Helvetica Neue"/>
                <a:cs typeface="Helvetica Neue"/>
                <a:sym typeface="Helvetica Neue"/>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Helvetica Neue"/>
                <a:ea typeface="Helvetica Neue"/>
                <a:cs typeface="Helvetica Neue"/>
                <a:sym typeface="Helvetica Neue"/>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Helvetica Neue"/>
                <a:ea typeface="Helvetica Neue"/>
                <a:cs typeface="Helvetica Neue"/>
                <a:sym typeface="Helvetica Neue"/>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Helvetica Neue"/>
                <a:ea typeface="Helvetica Neue"/>
                <a:cs typeface="Helvetica Neue"/>
                <a:sym typeface="Helvetica Neue"/>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Helvetica Neue"/>
                <a:ea typeface="Helvetica Neue"/>
                <a:cs typeface="Helvetica Neue"/>
                <a:sym typeface="Helvetica Neue"/>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Helvetica Neue"/>
                <a:ea typeface="Helvetica Neue"/>
                <a:cs typeface="Helvetica Neue"/>
                <a:sym typeface="Helvetica Neue"/>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Helvetica Neue"/>
                <a:ea typeface="Helvetica Neue"/>
                <a:cs typeface="Helvetica Neue"/>
                <a:sym typeface="Helvetica Neue"/>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Helvetica Neue"/>
                <a:ea typeface="Helvetica Neue"/>
                <a:cs typeface="Helvetica Neue"/>
                <a:sym typeface="Helvetica Neu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idx="12" type="sldNum"/>
          </p:nvPr>
        </p:nvSpPr>
        <p:spPr>
          <a:xfrm>
            <a:off x="7239000" y="6546850"/>
            <a:ext cx="1905000" cy="256540"/>
          </a:xfrm>
          <a:prstGeom prst="rect">
            <a:avLst/>
          </a:prstGeom>
          <a:noFill/>
          <a:ln>
            <a:noFill/>
          </a:ln>
        </p:spPr>
        <p:txBody>
          <a:bodyPr anchorCtr="0" anchor="t" bIns="45700" lIns="45700" spcFirstLastPara="1" rIns="45700" wrap="square" tIns="45700">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drive.google.com/file/d/1JAqWoyXSka_z8tHooT3swJDh2UMppuTQ/view?usp=sharin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 name="Shape 17"/>
        <p:cNvGrpSpPr/>
        <p:nvPr/>
      </p:nvGrpSpPr>
      <p:grpSpPr>
        <a:xfrm>
          <a:off x="0" y="0"/>
          <a:ext cx="0" cy="0"/>
          <a:chOff x="0" y="0"/>
          <a:chExt cx="0" cy="0"/>
        </a:xfrm>
      </p:grpSpPr>
      <p:sp>
        <p:nvSpPr>
          <p:cNvPr id="18" name="Google Shape;18;p4"/>
          <p:cNvSpPr txBox="1"/>
          <p:nvPr>
            <p:ph type="title"/>
          </p:nvPr>
        </p:nvSpPr>
        <p:spPr>
          <a:xfrm>
            <a:off x="622788" y="2514600"/>
            <a:ext cx="7933996" cy="993131"/>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4200"/>
              <a:buFont typeface="Arial"/>
              <a:buNone/>
            </a:pPr>
            <a:r>
              <a:rPr b="1" i="0" lang="en-US" sz="4200" u="none" cap="none" strike="noStrike">
                <a:solidFill>
                  <a:srgbClr val="FFFFFF"/>
                </a:solidFill>
                <a:latin typeface="Helvetica Neue"/>
                <a:ea typeface="Helvetica Neue"/>
                <a:cs typeface="Helvetica Neue"/>
                <a:sym typeface="Helvetica Neue"/>
              </a:rPr>
              <a:t>UN Decade of Ocean Science for Sustainable Development</a:t>
            </a:r>
            <a:endParaRPr b="0" i="0" sz="1400" u="none" cap="none" strike="noStrike">
              <a:solidFill>
                <a:srgbClr val="000000"/>
              </a:solidFill>
              <a:latin typeface="Arial"/>
              <a:ea typeface="Arial"/>
              <a:cs typeface="Arial"/>
              <a:sym typeface="Arial"/>
            </a:endParaRPr>
          </a:p>
        </p:txBody>
      </p:sp>
      <p:sp>
        <p:nvSpPr>
          <p:cNvPr id="19" name="Google Shape;19;p4"/>
          <p:cNvSpPr/>
          <p:nvPr/>
        </p:nvSpPr>
        <p:spPr>
          <a:xfrm>
            <a:off x="622789" y="3759200"/>
            <a:ext cx="4972468" cy="2541589"/>
          </a:xfrm>
          <a:prstGeom prst="rect">
            <a:avLst/>
          </a:prstGeom>
          <a:noFill/>
          <a:ln>
            <a:noFill/>
          </a:ln>
        </p:spPr>
        <p:txBody>
          <a:bodyPr anchorCtr="0" anchor="t" bIns="0" lIns="0" spcFirstLastPara="1" rIns="0" wrap="square" tIns="0">
            <a:noAutofit/>
          </a:bodyPr>
          <a:lstStyle/>
          <a:p>
            <a:pPr indent="0" lvl="0" marL="0" marR="0" rtl="0" algn="l">
              <a:lnSpc>
                <a:spcPct val="150000"/>
              </a:lnSpc>
              <a:spcBef>
                <a:spcPts val="0"/>
              </a:spcBef>
              <a:spcAft>
                <a:spcPts val="0"/>
              </a:spcAft>
              <a:buClr>
                <a:srgbClr val="000000"/>
              </a:buClr>
              <a:buSzPts val="1800"/>
              <a:buFont typeface="Arial"/>
              <a:buNone/>
            </a:pPr>
            <a:r>
              <a:rPr b="0" i="0" lang="en-US" sz="1800" u="none" cap="none" strike="noStrike">
                <a:solidFill>
                  <a:srgbClr val="FFFFFF"/>
                </a:solidFill>
                <a:latin typeface="Arial"/>
                <a:ea typeface="Arial"/>
                <a:cs typeface="Arial"/>
                <a:sym typeface="Arial"/>
              </a:rPr>
              <a:t>Paul DiGiacomo, NOAA</a:t>
            </a:r>
            <a:endParaRPr/>
          </a:p>
          <a:p>
            <a:pPr indent="0" lvl="0" marL="0" marR="0" rtl="0" algn="l">
              <a:lnSpc>
                <a:spcPct val="150000"/>
              </a:lnSpc>
              <a:spcBef>
                <a:spcPts val="0"/>
              </a:spcBef>
              <a:spcAft>
                <a:spcPts val="0"/>
              </a:spcAft>
              <a:buClr>
                <a:srgbClr val="000000"/>
              </a:buClr>
              <a:buSzPts val="1800"/>
              <a:buFont typeface="Arial"/>
              <a:buNone/>
            </a:pPr>
            <a:r>
              <a:rPr b="0" i="0" lang="en-US" sz="1800" u="none" cap="none" strike="noStrike">
                <a:solidFill>
                  <a:srgbClr val="FFFFFF"/>
                </a:solidFill>
                <a:latin typeface="Arial"/>
                <a:ea typeface="Arial"/>
                <a:cs typeface="Arial"/>
                <a:sym typeface="Arial"/>
              </a:rPr>
              <a:t>Vardis Tsontos, NASA</a:t>
            </a:r>
            <a:endParaRPr/>
          </a:p>
          <a:p>
            <a:pPr indent="0" lvl="0" marL="0" marR="0" rtl="0" algn="l">
              <a:lnSpc>
                <a:spcPct val="150000"/>
              </a:lnSpc>
              <a:spcBef>
                <a:spcPts val="0"/>
              </a:spcBef>
              <a:spcAft>
                <a:spcPts val="0"/>
              </a:spcAft>
              <a:buClr>
                <a:srgbClr val="000000"/>
              </a:buClr>
              <a:buSzPts val="1800"/>
              <a:buFont typeface="Arial"/>
              <a:buNone/>
            </a:pPr>
            <a:r>
              <a:rPr b="0" i="0" lang="en-US" sz="1800" u="none" cap="none" strike="noStrike">
                <a:solidFill>
                  <a:srgbClr val="FFFFFF"/>
                </a:solidFill>
                <a:latin typeface="Arial"/>
                <a:ea typeface="Arial"/>
                <a:cs typeface="Arial"/>
                <a:sym typeface="Arial"/>
              </a:rPr>
              <a:t>Marie-Claire Greening, CEOS Executive Officer</a:t>
            </a:r>
            <a:endParaRPr/>
          </a:p>
          <a:p>
            <a:pPr indent="0" lvl="0" marL="0" marR="0" rtl="0" algn="l">
              <a:lnSpc>
                <a:spcPct val="150000"/>
              </a:lnSpc>
              <a:spcBef>
                <a:spcPts val="0"/>
              </a:spcBef>
              <a:spcAft>
                <a:spcPts val="0"/>
              </a:spcAft>
              <a:buClr>
                <a:srgbClr val="000000"/>
              </a:buClr>
              <a:buSzPts val="1800"/>
              <a:buFont typeface="Arial"/>
              <a:buNone/>
            </a:pPr>
            <a:r>
              <a:rPr b="0" i="0" lang="en-US" sz="1800" u="none" cap="none" strike="noStrike">
                <a:solidFill>
                  <a:srgbClr val="FFFFFF"/>
                </a:solidFill>
                <a:latin typeface="Arial"/>
                <a:ea typeface="Arial"/>
                <a:cs typeface="Arial"/>
                <a:sym typeface="Arial"/>
              </a:rPr>
              <a:t>CEOS SIT-36</a:t>
            </a:r>
            <a:endParaRPr b="0" i="0" sz="14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1800"/>
              <a:buFont typeface="Arial"/>
              <a:buNone/>
            </a:pPr>
            <a:r>
              <a:rPr b="0" i="0" lang="en-US" sz="1800" u="none" cap="none" strike="noStrike">
                <a:solidFill>
                  <a:srgbClr val="FFFFFF"/>
                </a:solidFill>
                <a:latin typeface="Arial"/>
                <a:ea typeface="Arial"/>
                <a:cs typeface="Arial"/>
                <a:sym typeface="Arial"/>
              </a:rPr>
              <a:t>Session 2, Agenda Item 2.2</a:t>
            </a:r>
            <a:endParaRPr b="0" i="0" sz="14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1800"/>
              <a:buFont typeface="Arial"/>
              <a:buNone/>
            </a:pPr>
            <a:r>
              <a:rPr b="0" i="0" lang="en-US" sz="1800" u="none" cap="none" strike="noStrike">
                <a:solidFill>
                  <a:srgbClr val="FFFFFF"/>
                </a:solidFill>
                <a:latin typeface="Arial"/>
                <a:ea typeface="Arial"/>
                <a:cs typeface="Arial"/>
                <a:sym typeface="Arial"/>
              </a:rPr>
              <a:t>Virtual Meeting</a:t>
            </a:r>
            <a:endParaRPr b="0" i="0" sz="14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1800"/>
              <a:buFont typeface="Arial"/>
              <a:buNone/>
            </a:pPr>
            <a:r>
              <a:rPr b="0" i="0" lang="en-US" sz="1800" u="none" cap="none" strike="noStrike">
                <a:solidFill>
                  <a:srgbClr val="FFFFFF"/>
                </a:solidFill>
                <a:latin typeface="Arial"/>
                <a:ea typeface="Arial"/>
                <a:cs typeface="Arial"/>
                <a:sym typeface="Arial"/>
              </a:rPr>
              <a:t>23-25 March 2021</a:t>
            </a:r>
            <a:endParaRPr b="0" i="0" sz="1400" u="none" cap="none" strike="noStrike">
              <a:solidFill>
                <a:srgbClr val="000000"/>
              </a:solidFill>
              <a:latin typeface="Arial"/>
              <a:ea typeface="Arial"/>
              <a:cs typeface="Arial"/>
              <a:sym typeface="Arial"/>
            </a:endParaRPr>
          </a:p>
        </p:txBody>
      </p:sp>
      <p:pic>
        <p:nvPicPr>
          <p:cNvPr id="20" name="Google Shape;20;p4"/>
          <p:cNvPicPr preferRelativeResize="0"/>
          <p:nvPr/>
        </p:nvPicPr>
        <p:blipFill rotWithShape="1">
          <a:blip r:embed="rId3">
            <a:alphaModFix/>
          </a:blip>
          <a:srcRect b="0" l="0" r="0" t="0"/>
          <a:stretch/>
        </p:blipFill>
        <p:spPr>
          <a:xfrm>
            <a:off x="622789" y="1217405"/>
            <a:ext cx="2507906" cy="993132"/>
          </a:xfrm>
          <a:prstGeom prst="rect">
            <a:avLst/>
          </a:prstGeom>
          <a:noFill/>
          <a:ln>
            <a:noFill/>
          </a:ln>
        </p:spPr>
      </p:pic>
      <p:sp>
        <p:nvSpPr>
          <p:cNvPr id="21" name="Google Shape;21;p4"/>
          <p:cNvSpPr txBox="1"/>
          <p:nvPr/>
        </p:nvSpPr>
        <p:spPr>
          <a:xfrm>
            <a:off x="622789" y="2246634"/>
            <a:ext cx="2806211" cy="210183"/>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50"/>
              <a:buFont typeface="Arial"/>
              <a:buNone/>
            </a:pPr>
            <a:r>
              <a:rPr b="1" i="0" lang="en-US" sz="1050" u="none" cap="none" strike="noStrike">
                <a:solidFill>
                  <a:schemeClr val="lt1"/>
                </a:solidFill>
                <a:latin typeface="Helvetica Neue"/>
                <a:ea typeface="Helvetica Neue"/>
                <a:cs typeface="Helvetica Neue"/>
                <a:sym typeface="Helvetica Neue"/>
              </a:rPr>
              <a:t>Committee on Earth Observation Satellites</a:t>
            </a:r>
            <a:endParaRPr b="0" i="0" sz="1400" u="none" cap="none" strike="noStrike">
              <a:solidFill>
                <a:srgbClr val="000000"/>
              </a:solidFill>
              <a:latin typeface="Arial"/>
              <a:ea typeface="Arial"/>
              <a:cs typeface="Arial"/>
              <a:sym typeface="Arial"/>
            </a:endParaRPr>
          </a:p>
        </p:txBody>
      </p:sp>
      <p:sp>
        <p:nvSpPr>
          <p:cNvPr id="22" name="Google Shape;22;p4"/>
          <p:cNvSpPr txBox="1"/>
          <p:nvPr>
            <p:ph idx="12" type="sldNum"/>
          </p:nvPr>
        </p:nvSpPr>
        <p:spPr>
          <a:xfrm>
            <a:off x="8556784" y="6333134"/>
            <a:ext cx="548700" cy="525000"/>
          </a:xfrm>
          <a:prstGeom prst="rect">
            <a:avLst/>
          </a:prstGeom>
          <a:noFill/>
          <a:ln>
            <a:noFill/>
          </a:ln>
        </p:spPr>
        <p:txBody>
          <a:bodyPr anchorCtr="0" anchor="t" bIns="45700" lIns="45700" spcFirstLastPara="1" rIns="45700" wrap="square" tIns="45700">
            <a:noAutofit/>
          </a:bodyPr>
          <a:lstStyle/>
          <a:p>
            <a:pPr indent="0" lvl="0" marL="0" rtl="0" algn="r">
              <a:lnSpc>
                <a:spcPct val="100000"/>
              </a:lnSpc>
              <a:spcBef>
                <a:spcPts val="0"/>
              </a:spcBef>
              <a:spcAft>
                <a:spcPts val="0"/>
              </a:spcAft>
              <a:buSzPts val="1300"/>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 name="Shape 26"/>
        <p:cNvGrpSpPr/>
        <p:nvPr/>
      </p:nvGrpSpPr>
      <p:grpSpPr>
        <a:xfrm>
          <a:off x="0" y="0"/>
          <a:ext cx="0" cy="0"/>
          <a:chOff x="0" y="0"/>
          <a:chExt cx="0" cy="0"/>
        </a:xfrm>
      </p:grpSpPr>
      <p:sp>
        <p:nvSpPr>
          <p:cNvPr id="27" name="Google Shape;27;p5"/>
          <p:cNvSpPr txBox="1"/>
          <p:nvPr>
            <p:ph idx="1" type="body"/>
          </p:nvPr>
        </p:nvSpPr>
        <p:spPr>
          <a:xfrm>
            <a:off x="76200" y="1219200"/>
            <a:ext cx="8991600" cy="5257800"/>
          </a:xfrm>
          <a:prstGeom prst="rect">
            <a:avLst/>
          </a:prstGeom>
          <a:noFill/>
          <a:ln>
            <a:noFill/>
          </a:ln>
        </p:spPr>
        <p:txBody>
          <a:bodyPr anchorCtr="0" anchor="t" bIns="45700" lIns="91425" spcFirstLastPara="1" rIns="91425" wrap="square" tIns="45700">
            <a:noAutofit/>
          </a:bodyPr>
          <a:lstStyle/>
          <a:p>
            <a:pPr indent="-355600" lvl="0" marL="457200" marR="0" rtl="0" algn="l">
              <a:lnSpc>
                <a:spcPct val="100000"/>
              </a:lnSpc>
              <a:spcBef>
                <a:spcPts val="500"/>
              </a:spcBef>
              <a:spcAft>
                <a:spcPts val="0"/>
              </a:spcAft>
              <a:buClr>
                <a:srgbClr val="002569"/>
              </a:buClr>
              <a:buSzPts val="2000"/>
              <a:buFont typeface="Arial"/>
              <a:buChar char="•"/>
            </a:pPr>
            <a:r>
              <a:rPr lang="en-US" sz="1600"/>
              <a:t>COAST</a:t>
            </a:r>
            <a:r>
              <a:rPr b="0" lang="en-US" sz="1600"/>
              <a:t> has been submitted via the IOC as a ‘Programme’ to the UN Decade</a:t>
            </a:r>
            <a:endParaRPr/>
          </a:p>
          <a:p>
            <a:pPr indent="-355600" lvl="0" marL="457200" marR="0" rtl="0" algn="l">
              <a:lnSpc>
                <a:spcPct val="100000"/>
              </a:lnSpc>
              <a:spcBef>
                <a:spcPts val="500"/>
              </a:spcBef>
              <a:spcAft>
                <a:spcPts val="0"/>
              </a:spcAft>
              <a:buClr>
                <a:srgbClr val="002569"/>
              </a:buClr>
              <a:buSzPts val="2000"/>
              <a:buFont typeface="Arial"/>
              <a:buChar char="•"/>
            </a:pPr>
            <a:r>
              <a:rPr lang="en-US" sz="1600"/>
              <a:t>COVERAGE</a:t>
            </a:r>
            <a:r>
              <a:rPr b="0" lang="en-US" sz="1600"/>
              <a:t> has been submitted via the OCEAN Decade US as an ‘</a:t>
            </a:r>
            <a:r>
              <a:rPr b="0" lang="en-US" sz="1600" u="sng">
                <a:solidFill>
                  <a:schemeClr val="hlink"/>
                </a:solidFill>
                <a:hlinkClick r:id="rId3"/>
              </a:rPr>
              <a:t>Ocean Shot</a:t>
            </a:r>
            <a:r>
              <a:rPr b="0" lang="en-US" sz="1600"/>
              <a:t>’ and presented this at their launch meeting (3-4 Feb. 2021)</a:t>
            </a:r>
            <a:endParaRPr b="0" i="1" sz="1400">
              <a:solidFill>
                <a:schemeClr val="dk2"/>
              </a:solidFill>
            </a:endParaRPr>
          </a:p>
          <a:p>
            <a:pPr indent="-355600" lvl="0" marL="457200" marR="0" rtl="0" algn="l">
              <a:lnSpc>
                <a:spcPct val="100000"/>
              </a:lnSpc>
              <a:spcBef>
                <a:spcPts val="500"/>
              </a:spcBef>
              <a:spcAft>
                <a:spcPts val="0"/>
              </a:spcAft>
              <a:buClr>
                <a:srgbClr val="002569"/>
              </a:buClr>
              <a:buSzPts val="2000"/>
              <a:buFont typeface="Arial"/>
              <a:buChar char="•"/>
            </a:pPr>
            <a:r>
              <a:rPr b="0" lang="en-US" sz="1600"/>
              <a:t>CEOS contributions to the UN Decade presented at the CEOS AHWT meeting, the Decade US launch meeting, and the CEOS-GEO bilateral</a:t>
            </a:r>
            <a:endParaRPr/>
          </a:p>
          <a:p>
            <a:pPr indent="-355600" lvl="0" marL="457200" marR="0" rtl="0" algn="l">
              <a:lnSpc>
                <a:spcPct val="100000"/>
              </a:lnSpc>
              <a:spcBef>
                <a:spcPts val="500"/>
              </a:spcBef>
              <a:spcAft>
                <a:spcPts val="0"/>
              </a:spcAft>
              <a:buClr>
                <a:srgbClr val="002569"/>
              </a:buClr>
              <a:buSzPts val="2000"/>
              <a:buFont typeface="Arial"/>
              <a:buChar char="•"/>
            </a:pPr>
            <a:r>
              <a:rPr b="0" lang="en-US" sz="1600"/>
              <a:t>CEOS internal organisation and coordination for the IOC and UN Decade have been discussed with CEOS leadership, led by the SIT chair.  The following was approved at SEC:</a:t>
            </a:r>
            <a:endParaRPr/>
          </a:p>
          <a:p>
            <a:pPr indent="-355600" lvl="1" marL="914400" rtl="0" algn="l">
              <a:lnSpc>
                <a:spcPct val="100000"/>
              </a:lnSpc>
              <a:spcBef>
                <a:spcPts val="500"/>
              </a:spcBef>
              <a:spcAft>
                <a:spcPts val="0"/>
              </a:spcAft>
              <a:buSzPts val="2000"/>
              <a:buChar char="o"/>
            </a:pPr>
            <a:r>
              <a:rPr lang="en-US" sz="1600"/>
              <a:t>Paul DiGiacomo (NOAA, COAST AHT), Vardis Tsontos and Jorge Vazquez (NASA, COVERAGE) to be joint CEOS liaison points with the IOC and the UN Decade Process.</a:t>
            </a:r>
            <a:endParaRPr/>
          </a:p>
          <a:p>
            <a:pPr indent="-355600" lvl="1" marL="914400" rtl="0" algn="l">
              <a:lnSpc>
                <a:spcPct val="100000"/>
              </a:lnSpc>
              <a:spcBef>
                <a:spcPts val="500"/>
              </a:spcBef>
              <a:spcAft>
                <a:spcPts val="0"/>
              </a:spcAft>
              <a:buSzPts val="2000"/>
              <a:buChar char="o"/>
            </a:pPr>
            <a:r>
              <a:rPr lang="en-US" sz="1600"/>
              <a:t>The above CEOS nominated liaison points have autonomy to manage the relationship and are invited to present on this matter on the agenda of SIT, SIT TW and Plenary as appropriate, and as needed to secure Agency support.</a:t>
            </a:r>
            <a:endParaRPr/>
          </a:p>
          <a:p>
            <a:pPr indent="-355600" lvl="1" marL="914400" rtl="0" algn="l">
              <a:lnSpc>
                <a:spcPct val="100000"/>
              </a:lnSpc>
              <a:spcBef>
                <a:spcPts val="500"/>
              </a:spcBef>
              <a:spcAft>
                <a:spcPts val="0"/>
              </a:spcAft>
              <a:buSzPts val="2000"/>
              <a:buChar char="o"/>
            </a:pPr>
            <a:r>
              <a:rPr lang="en-US" sz="1600"/>
              <a:t>The SIT Chair provides overall guidance and CEO regular general support and advice.</a:t>
            </a:r>
            <a:endParaRPr sz="1200"/>
          </a:p>
          <a:p>
            <a:pPr indent="-355600" lvl="0" marL="457200" marR="0" rtl="0" algn="l">
              <a:lnSpc>
                <a:spcPct val="100000"/>
              </a:lnSpc>
              <a:spcBef>
                <a:spcPts val="500"/>
              </a:spcBef>
              <a:spcAft>
                <a:spcPts val="0"/>
              </a:spcAft>
              <a:buClr>
                <a:srgbClr val="002569"/>
              </a:buClr>
              <a:buSzPts val="2000"/>
              <a:buFont typeface="Arial"/>
              <a:buChar char="•"/>
            </a:pPr>
            <a:r>
              <a:rPr b="0" lang="en-US" sz="1600"/>
              <a:t>A letter to the IOC detailing CEOS commitment to the IOC and the UN Decade is currently in draft.  Relevant additional inputs to the letter desirable from the wider CEOS family.</a:t>
            </a:r>
            <a:endParaRPr/>
          </a:p>
          <a:p>
            <a:pPr indent="0" lvl="0" marL="444500" rtl="0" algn="l">
              <a:lnSpc>
                <a:spcPct val="100000"/>
              </a:lnSpc>
              <a:spcBef>
                <a:spcPts val="500"/>
              </a:spcBef>
              <a:spcAft>
                <a:spcPts val="0"/>
              </a:spcAft>
              <a:buSzPts val="2000"/>
              <a:buNone/>
            </a:pPr>
            <a:r>
              <a:rPr i="1" lang="en-US" sz="1600"/>
              <a:t>SIT-36 participants are asked to consider potential involvement in CEOS activities as contributions to the IOC and the UN Decade.</a:t>
            </a:r>
            <a:endParaRPr/>
          </a:p>
          <a:p>
            <a:pPr indent="0" lvl="0" marL="101600" rtl="0" algn="l">
              <a:lnSpc>
                <a:spcPct val="100000"/>
              </a:lnSpc>
              <a:spcBef>
                <a:spcPts val="500"/>
              </a:spcBef>
              <a:spcAft>
                <a:spcPts val="0"/>
              </a:spcAft>
              <a:buSzPts val="2000"/>
              <a:buNone/>
            </a:pPr>
            <a:r>
              <a:t/>
            </a:r>
            <a:endParaRPr sz="1600"/>
          </a:p>
          <a:p>
            <a:pPr indent="-228600" lvl="0" marL="457200" marR="0" rtl="0" algn="l">
              <a:lnSpc>
                <a:spcPct val="100000"/>
              </a:lnSpc>
              <a:spcBef>
                <a:spcPts val="500"/>
              </a:spcBef>
              <a:spcAft>
                <a:spcPts val="0"/>
              </a:spcAft>
              <a:buClr>
                <a:srgbClr val="002569"/>
              </a:buClr>
              <a:buSzPts val="2000"/>
              <a:buFont typeface="Arial"/>
              <a:buNone/>
            </a:pPr>
            <a:r>
              <a:t/>
            </a:r>
            <a:endParaRPr sz="1600"/>
          </a:p>
          <a:p>
            <a:pPr indent="-241300" lvl="0" marL="342900" rtl="0" algn="l">
              <a:lnSpc>
                <a:spcPct val="100000"/>
              </a:lnSpc>
              <a:spcBef>
                <a:spcPts val="0"/>
              </a:spcBef>
              <a:spcAft>
                <a:spcPts val="0"/>
              </a:spcAft>
              <a:buClr>
                <a:srgbClr val="002569"/>
              </a:buClr>
              <a:buSzPts val="1600"/>
              <a:buNone/>
            </a:pPr>
            <a:r>
              <a:t/>
            </a:r>
            <a:endParaRPr sz="1600"/>
          </a:p>
        </p:txBody>
      </p:sp>
      <p:sp>
        <p:nvSpPr>
          <p:cNvPr id="28" name="Google Shape;28;p5"/>
          <p:cNvSpPr txBox="1"/>
          <p:nvPr>
            <p:ph idx="2" type="body"/>
          </p:nvPr>
        </p:nvSpPr>
        <p:spPr>
          <a:xfrm>
            <a:off x="1981199" y="76200"/>
            <a:ext cx="5617029" cy="9144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SzPts val="2800"/>
              <a:buNone/>
            </a:pPr>
            <a:r>
              <a:rPr lang="en-US">
                <a:solidFill>
                  <a:srgbClr val="FFFFFF"/>
                </a:solidFill>
              </a:rPr>
              <a:t>UN Decade of Ocean Science for Sustainable Development</a:t>
            </a:r>
            <a:endParaRPr/>
          </a:p>
        </p:txBody>
      </p:sp>
      <p:sp>
        <p:nvSpPr>
          <p:cNvPr id="29" name="Google Shape;29;p5"/>
          <p:cNvSpPr txBox="1"/>
          <p:nvPr>
            <p:ph idx="12" type="sldNum"/>
          </p:nvPr>
        </p:nvSpPr>
        <p:spPr>
          <a:xfrm>
            <a:off x="8519109" y="6629409"/>
            <a:ext cx="548700" cy="525000"/>
          </a:xfrm>
          <a:prstGeom prst="rect">
            <a:avLst/>
          </a:prstGeom>
          <a:noFill/>
          <a:ln>
            <a:noFill/>
          </a:ln>
        </p:spPr>
        <p:txBody>
          <a:bodyPr anchorCtr="0" anchor="t" bIns="45700" lIns="45700" spcFirstLastPara="1" rIns="45700" wrap="square" tIns="45700">
            <a:noAutofit/>
          </a:bodyPr>
          <a:lstStyle/>
          <a:p>
            <a:pPr indent="0" lvl="0" marL="0" rtl="0" algn="r">
              <a:lnSpc>
                <a:spcPct val="100000"/>
              </a:lnSpc>
              <a:spcBef>
                <a:spcPts val="0"/>
              </a:spcBef>
              <a:spcAft>
                <a:spcPts val="0"/>
              </a:spcAft>
              <a:buSzPts val="1000"/>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