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Lst>
  <p:sldSz cy="6858000" cx="12192000"/>
  <p:notesSz cx="6858000" cy="9144000"/>
  <p:embeddedFontLst>
    <p:embeddedFont>
      <p:font typeface="Tahoma"/>
      <p:regular r:id="rId8"/>
      <p:bold r:id="rId9"/>
    </p:embeddedFont>
    <p:embeddedFont>
      <p:font typeface="Helvetica Neue"/>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Tahom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Tahom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SzPts val="1400"/>
              <a:buNone/>
              <a:defRPr b="0" i="0" sz="2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2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2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2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2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2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2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2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2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 name="Google Shape;3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 name="Google Shape;40;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None/>
            </a:pPr>
            <a:r>
              <a:t/>
            </a:r>
            <a:endParaRPr>
              <a:latin typeface="Times New Roman"/>
              <a:ea typeface="Times New Roman"/>
              <a:cs typeface="Times New Roman"/>
              <a:sym typeface="Times New Roman"/>
            </a:endParaRPr>
          </a:p>
        </p:txBody>
      </p:sp>
      <p:sp>
        <p:nvSpPr>
          <p:cNvPr id="41" name="Google Shape;41;p2:notes"/>
          <p:cNvSpPr txBox="1"/>
          <p:nvPr>
            <p:ph idx="12" type="sldNum"/>
          </p:nvPr>
        </p:nvSpPr>
        <p:spPr>
          <a:xfrm>
            <a:off x="3884613" y="8815388"/>
            <a:ext cx="2960687" cy="46672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Calibri"/>
              <a:buNone/>
            </a:pPr>
            <a:fld id="{00000000-1234-1234-1234-123412341234}" type="slidenum">
              <a:rPr b="0" i="0" lang="en-US" sz="1000" u="none" cap="none" strike="noStrike">
                <a:solidFill>
                  <a:srgbClr val="000000"/>
                </a:solidFill>
                <a:latin typeface="Calibri"/>
                <a:ea typeface="Calibri"/>
                <a:cs typeface="Calibri"/>
                <a:sym typeface="Calibri"/>
              </a:rPr>
              <a:t>‹#›</a:t>
            </a:fld>
            <a:endParaRPr b="0" i="0" sz="1000" u="none" cap="none" strike="noStrike">
              <a:solidFill>
                <a:srgbClr val="000000"/>
              </a:solidFill>
              <a:latin typeface="Calibri"/>
              <a:ea typeface="Calibri"/>
              <a:cs typeface="Calibri"/>
              <a:sym typeface="Calibri"/>
            </a:endParaRPr>
          </a:p>
        </p:txBody>
      </p:sp>
      <p:sp>
        <p:nvSpPr>
          <p:cNvPr id="42" name="Google Shape;42;p2:notes"/>
          <p:cNvSpPr txBox="1"/>
          <p:nvPr>
            <p:ph idx="3" type="hdr"/>
          </p:nvPr>
        </p:nvSpPr>
        <p:spPr>
          <a:xfrm>
            <a:off x="12700" y="12700"/>
            <a:ext cx="2960688" cy="4667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000"/>
              <a:buFont typeface="Arimo"/>
              <a:buNone/>
            </a:pPr>
            <a:r>
              <a:t/>
            </a:r>
            <a:endParaRPr b="0" i="0" sz="10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830385" y="2492915"/>
            <a:ext cx="10363200" cy="722765"/>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SzPts val="1400"/>
              <a:buNone/>
              <a:defRPr b="0" i="0" sz="3600" u="none" cap="none" strike="noStrike">
                <a:solidFill>
                  <a:schemeClr val="lt1"/>
                </a:solidFill>
                <a:latin typeface="Arial"/>
                <a:ea typeface="Arial"/>
                <a:cs typeface="Arial"/>
                <a:sym typeface="Arial"/>
              </a:defRPr>
            </a:lvl1pPr>
            <a:lvl2pPr lvl="1"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9pPr>
          </a:lstStyle>
          <a:p/>
        </p:txBody>
      </p:sp>
      <p:sp>
        <p:nvSpPr>
          <p:cNvPr id="12" name="Google Shape;12;p2"/>
          <p:cNvSpPr txBox="1"/>
          <p:nvPr>
            <p:ph idx="1" type="subTitle"/>
          </p:nvPr>
        </p:nvSpPr>
        <p:spPr>
          <a:xfrm>
            <a:off x="830386" y="3847065"/>
            <a:ext cx="5961633" cy="2212604"/>
          </a:xfrm>
          <a:prstGeom prst="rect">
            <a:avLst/>
          </a:prstGeom>
          <a:noFill/>
          <a:ln>
            <a:noFill/>
          </a:ln>
        </p:spPr>
        <p:txBody>
          <a:bodyPr anchorCtr="0" anchor="t" bIns="45700" lIns="91425" spcFirstLastPara="1" rIns="91425" wrap="square" tIns="45700">
            <a:normAutofit/>
          </a:bodyPr>
          <a:lstStyle>
            <a:lvl1pPr lvl="0" marR="0" rtl="0" algn="l">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lvl="1" marR="0" rtl="0" algn="ctr">
              <a:spcBef>
                <a:spcPts val="500"/>
              </a:spcBef>
              <a:spcAft>
                <a:spcPts val="0"/>
              </a:spcAft>
              <a:buClr>
                <a:srgbClr val="002569"/>
              </a:buClr>
              <a:buSzPts val="2000"/>
              <a:buFont typeface="Arial"/>
              <a:buNone/>
              <a:defRPr b="0" i="0" sz="2000" u="none" cap="none" strike="noStrike">
                <a:solidFill>
                  <a:srgbClr val="002569"/>
                </a:solidFill>
                <a:latin typeface="Arial"/>
                <a:ea typeface="Arial"/>
                <a:cs typeface="Arial"/>
                <a:sym typeface="Arial"/>
              </a:defRPr>
            </a:lvl2pPr>
            <a:lvl3pPr lvl="2" marR="0" rtl="0" algn="ctr">
              <a:spcBef>
                <a:spcPts val="500"/>
              </a:spcBef>
              <a:spcAft>
                <a:spcPts val="0"/>
              </a:spcAft>
              <a:buClr>
                <a:srgbClr val="002569"/>
              </a:buClr>
              <a:buSzPts val="1800"/>
              <a:buFont typeface="Arial"/>
              <a:buNone/>
              <a:defRPr b="0" i="0" sz="1800" u="none" cap="none" strike="noStrike">
                <a:solidFill>
                  <a:srgbClr val="002569"/>
                </a:solidFill>
                <a:latin typeface="Arial"/>
                <a:ea typeface="Arial"/>
                <a:cs typeface="Arial"/>
                <a:sym typeface="Arial"/>
              </a:defRPr>
            </a:lvl3pPr>
            <a:lvl4pPr lvl="3" marR="0" rtl="0" algn="ctr">
              <a:spcBef>
                <a:spcPts val="500"/>
              </a:spcBef>
              <a:spcAft>
                <a:spcPts val="0"/>
              </a:spcAft>
              <a:buClr>
                <a:srgbClr val="002569"/>
              </a:buClr>
              <a:buSzPts val="1600"/>
              <a:buFont typeface="Arial"/>
              <a:buNone/>
              <a:defRPr b="0" i="0" sz="1600" u="none" cap="none" strike="noStrike">
                <a:solidFill>
                  <a:srgbClr val="002569"/>
                </a:solidFill>
                <a:latin typeface="Arial"/>
                <a:ea typeface="Arial"/>
                <a:cs typeface="Arial"/>
                <a:sym typeface="Arial"/>
              </a:defRPr>
            </a:lvl4pPr>
            <a:lvl5pPr lvl="4" marR="0" rtl="0" algn="ctr">
              <a:spcBef>
                <a:spcPts val="500"/>
              </a:spcBef>
              <a:spcAft>
                <a:spcPts val="0"/>
              </a:spcAft>
              <a:buClr>
                <a:srgbClr val="002569"/>
              </a:buClr>
              <a:buSzPts val="1600"/>
              <a:buFont typeface="Arial"/>
              <a:buNone/>
              <a:defRPr b="0" i="0" sz="1600" u="none" cap="none" strike="noStrike">
                <a:solidFill>
                  <a:srgbClr val="002569"/>
                </a:solidFill>
                <a:latin typeface="Arial"/>
                <a:ea typeface="Arial"/>
                <a:cs typeface="Arial"/>
                <a:sym typeface="Arial"/>
              </a:defRPr>
            </a:lvl5pPr>
            <a:lvl6pPr lvl="5" marR="0" rtl="0" algn="ctr">
              <a:spcBef>
                <a:spcPts val="500"/>
              </a:spcBef>
              <a:spcAft>
                <a:spcPts val="0"/>
              </a:spcAft>
              <a:buClr>
                <a:srgbClr val="002569"/>
              </a:buClr>
              <a:buSzPts val="1600"/>
              <a:buFont typeface="Arial"/>
              <a:buNone/>
              <a:defRPr b="0" i="0" sz="1600" u="none" cap="none" strike="noStrike">
                <a:solidFill>
                  <a:srgbClr val="002569"/>
                </a:solidFill>
                <a:latin typeface="Arial"/>
                <a:ea typeface="Arial"/>
                <a:cs typeface="Arial"/>
                <a:sym typeface="Arial"/>
              </a:defRPr>
            </a:lvl6pPr>
            <a:lvl7pPr lvl="6" marR="0" rtl="0" algn="ctr">
              <a:spcBef>
                <a:spcPts val="500"/>
              </a:spcBef>
              <a:spcAft>
                <a:spcPts val="0"/>
              </a:spcAft>
              <a:buClr>
                <a:srgbClr val="002569"/>
              </a:buClr>
              <a:buSzPts val="1600"/>
              <a:buFont typeface="Arial"/>
              <a:buNone/>
              <a:defRPr b="0" i="0" sz="1600" u="none" cap="none" strike="noStrike">
                <a:solidFill>
                  <a:srgbClr val="002569"/>
                </a:solidFill>
                <a:latin typeface="Arial"/>
                <a:ea typeface="Arial"/>
                <a:cs typeface="Arial"/>
                <a:sym typeface="Arial"/>
              </a:defRPr>
            </a:lvl7pPr>
            <a:lvl8pPr lvl="7" marR="0" rtl="0" algn="ctr">
              <a:spcBef>
                <a:spcPts val="500"/>
              </a:spcBef>
              <a:spcAft>
                <a:spcPts val="0"/>
              </a:spcAft>
              <a:buClr>
                <a:srgbClr val="002569"/>
              </a:buClr>
              <a:buSzPts val="1600"/>
              <a:buFont typeface="Arial"/>
              <a:buNone/>
              <a:defRPr b="0" i="0" sz="1600" u="none" cap="none" strike="noStrike">
                <a:solidFill>
                  <a:srgbClr val="002569"/>
                </a:solidFill>
                <a:latin typeface="Arial"/>
                <a:ea typeface="Arial"/>
                <a:cs typeface="Arial"/>
                <a:sym typeface="Arial"/>
              </a:defRPr>
            </a:lvl8pPr>
            <a:lvl9pPr lvl="8" marR="0" rtl="0" algn="ctr">
              <a:spcBef>
                <a:spcPts val="500"/>
              </a:spcBef>
              <a:spcAft>
                <a:spcPts val="0"/>
              </a:spcAft>
              <a:buClr>
                <a:srgbClr val="002569"/>
              </a:buClr>
              <a:buSzPts val="1600"/>
              <a:buFont typeface="Arial"/>
              <a:buNone/>
              <a:defRPr b="0" i="0" sz="1600" u="none" cap="none" strike="noStrike">
                <a:solidFill>
                  <a:srgbClr val="002569"/>
                </a:solidFill>
                <a:latin typeface="Arial"/>
                <a:ea typeface="Arial"/>
                <a:cs typeface="Arial"/>
                <a:sym typeface="Arial"/>
              </a:defRPr>
            </a:lvl9pPr>
          </a:lstStyle>
          <a:p/>
        </p:txBody>
      </p:sp>
      <p:sp>
        <p:nvSpPr>
          <p:cNvPr id="13" name="Google Shape;13;p2"/>
          <p:cNvSpPr txBox="1"/>
          <p:nvPr>
            <p:ph idx="10" type="dt"/>
          </p:nvPr>
        </p:nvSpPr>
        <p:spPr>
          <a:xfrm>
            <a:off x="838200" y="6474336"/>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002569"/>
                </a:solidFill>
              </a:defRPr>
            </a:lvl1pPr>
            <a:lvl2pPr lvl="1" marR="0" rtl="0" algn="l">
              <a:spcBef>
                <a:spcPts val="0"/>
              </a:spcBef>
              <a:spcAft>
                <a:spcPts val="0"/>
              </a:spcAft>
              <a:buSzPts val="1400"/>
              <a:buNone/>
              <a:defRPr b="0" i="0" sz="1800" u="none" cap="none" strike="noStrike">
                <a:solidFill>
                  <a:srgbClr val="002569"/>
                </a:solidFill>
              </a:defRPr>
            </a:lvl2pPr>
            <a:lvl3pPr lvl="2" marR="0" rtl="0" algn="l">
              <a:spcBef>
                <a:spcPts val="0"/>
              </a:spcBef>
              <a:spcAft>
                <a:spcPts val="0"/>
              </a:spcAft>
              <a:buSzPts val="1400"/>
              <a:buNone/>
              <a:defRPr b="0" i="0" sz="1800" u="none" cap="none" strike="noStrike">
                <a:solidFill>
                  <a:srgbClr val="002569"/>
                </a:solidFill>
              </a:defRPr>
            </a:lvl3pPr>
            <a:lvl4pPr lvl="3" marR="0" rtl="0" algn="l">
              <a:spcBef>
                <a:spcPts val="0"/>
              </a:spcBef>
              <a:spcAft>
                <a:spcPts val="0"/>
              </a:spcAft>
              <a:buSzPts val="1400"/>
              <a:buNone/>
              <a:defRPr b="0" i="0" sz="1800" u="none" cap="none" strike="noStrike">
                <a:solidFill>
                  <a:srgbClr val="002569"/>
                </a:solidFill>
              </a:defRPr>
            </a:lvl4pPr>
            <a:lvl5pPr lvl="4" marR="0" rtl="0" algn="l">
              <a:spcBef>
                <a:spcPts val="0"/>
              </a:spcBef>
              <a:spcAft>
                <a:spcPts val="0"/>
              </a:spcAft>
              <a:buSzPts val="1400"/>
              <a:buNone/>
              <a:defRPr b="0" i="0" sz="1800" u="none" cap="none" strike="noStrike">
                <a:solidFill>
                  <a:srgbClr val="002569"/>
                </a:solidFill>
              </a:defRPr>
            </a:lvl5pPr>
            <a:lvl6pPr lvl="5" marR="0" rtl="0" algn="l">
              <a:spcBef>
                <a:spcPts val="0"/>
              </a:spcBef>
              <a:spcAft>
                <a:spcPts val="0"/>
              </a:spcAft>
              <a:buSzPts val="1400"/>
              <a:buNone/>
              <a:defRPr b="0" i="0" sz="1800" u="none" cap="none" strike="noStrike">
                <a:solidFill>
                  <a:srgbClr val="002569"/>
                </a:solidFill>
              </a:defRPr>
            </a:lvl6pPr>
            <a:lvl7pPr lvl="6" marR="0" rtl="0" algn="l">
              <a:spcBef>
                <a:spcPts val="0"/>
              </a:spcBef>
              <a:spcAft>
                <a:spcPts val="0"/>
              </a:spcAft>
              <a:buSzPts val="1400"/>
              <a:buNone/>
              <a:defRPr b="0" i="0" sz="1800" u="none" cap="none" strike="noStrike">
                <a:solidFill>
                  <a:srgbClr val="002569"/>
                </a:solidFill>
              </a:defRPr>
            </a:lvl7pPr>
            <a:lvl8pPr lvl="7" marR="0" rtl="0" algn="l">
              <a:spcBef>
                <a:spcPts val="0"/>
              </a:spcBef>
              <a:spcAft>
                <a:spcPts val="0"/>
              </a:spcAft>
              <a:buSzPts val="1400"/>
              <a:buNone/>
              <a:defRPr b="0" i="0" sz="1800" u="none" cap="none" strike="noStrike">
                <a:solidFill>
                  <a:srgbClr val="002569"/>
                </a:solidFill>
              </a:defRPr>
            </a:lvl8pPr>
            <a:lvl9pPr lvl="8" marR="0" rtl="0" algn="l">
              <a:spcBef>
                <a:spcPts val="0"/>
              </a:spcBef>
              <a:spcAft>
                <a:spcPts val="0"/>
              </a:spcAft>
              <a:buSzPts val="1400"/>
              <a:buNone/>
              <a:defRPr b="0" i="0" sz="1800" u="none" cap="none" strike="noStrike">
                <a:solidFill>
                  <a:srgbClr val="002569"/>
                </a:solidFill>
              </a:defRPr>
            </a:lvl9pPr>
          </a:lstStyle>
          <a:p/>
        </p:txBody>
      </p:sp>
      <p:sp>
        <p:nvSpPr>
          <p:cNvPr id="14" name="Google Shape;14;p2"/>
          <p:cNvSpPr txBox="1"/>
          <p:nvPr>
            <p:ph idx="11" type="ftr"/>
          </p:nvPr>
        </p:nvSpPr>
        <p:spPr>
          <a:xfrm>
            <a:off x="4038600" y="6474336"/>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rgbClr val="002569"/>
                </a:solidFill>
              </a:defRPr>
            </a:lvl1pPr>
            <a:lvl2pPr lvl="1" marR="0" rtl="0" algn="l">
              <a:spcBef>
                <a:spcPts val="0"/>
              </a:spcBef>
              <a:spcAft>
                <a:spcPts val="0"/>
              </a:spcAft>
              <a:buSzPts val="1400"/>
              <a:buNone/>
              <a:defRPr b="0" i="0" sz="1800" u="none" cap="none" strike="noStrike">
                <a:solidFill>
                  <a:srgbClr val="002569"/>
                </a:solidFill>
              </a:defRPr>
            </a:lvl2pPr>
            <a:lvl3pPr lvl="2" marR="0" rtl="0" algn="l">
              <a:spcBef>
                <a:spcPts val="0"/>
              </a:spcBef>
              <a:spcAft>
                <a:spcPts val="0"/>
              </a:spcAft>
              <a:buSzPts val="1400"/>
              <a:buNone/>
              <a:defRPr b="0" i="0" sz="1800" u="none" cap="none" strike="noStrike">
                <a:solidFill>
                  <a:srgbClr val="002569"/>
                </a:solidFill>
              </a:defRPr>
            </a:lvl3pPr>
            <a:lvl4pPr lvl="3" marR="0" rtl="0" algn="l">
              <a:spcBef>
                <a:spcPts val="0"/>
              </a:spcBef>
              <a:spcAft>
                <a:spcPts val="0"/>
              </a:spcAft>
              <a:buSzPts val="1400"/>
              <a:buNone/>
              <a:defRPr b="0" i="0" sz="1800" u="none" cap="none" strike="noStrike">
                <a:solidFill>
                  <a:srgbClr val="002569"/>
                </a:solidFill>
              </a:defRPr>
            </a:lvl4pPr>
            <a:lvl5pPr lvl="4" marR="0" rtl="0" algn="l">
              <a:spcBef>
                <a:spcPts val="0"/>
              </a:spcBef>
              <a:spcAft>
                <a:spcPts val="0"/>
              </a:spcAft>
              <a:buSzPts val="1400"/>
              <a:buNone/>
              <a:defRPr b="0" i="0" sz="1800" u="none" cap="none" strike="noStrike">
                <a:solidFill>
                  <a:srgbClr val="002569"/>
                </a:solidFill>
              </a:defRPr>
            </a:lvl5pPr>
            <a:lvl6pPr lvl="5" marR="0" rtl="0" algn="l">
              <a:spcBef>
                <a:spcPts val="0"/>
              </a:spcBef>
              <a:spcAft>
                <a:spcPts val="0"/>
              </a:spcAft>
              <a:buSzPts val="1400"/>
              <a:buNone/>
              <a:defRPr b="0" i="0" sz="1800" u="none" cap="none" strike="noStrike">
                <a:solidFill>
                  <a:srgbClr val="002569"/>
                </a:solidFill>
              </a:defRPr>
            </a:lvl6pPr>
            <a:lvl7pPr lvl="6" marR="0" rtl="0" algn="l">
              <a:spcBef>
                <a:spcPts val="0"/>
              </a:spcBef>
              <a:spcAft>
                <a:spcPts val="0"/>
              </a:spcAft>
              <a:buSzPts val="1400"/>
              <a:buNone/>
              <a:defRPr b="0" i="0" sz="1800" u="none" cap="none" strike="noStrike">
                <a:solidFill>
                  <a:srgbClr val="002569"/>
                </a:solidFill>
              </a:defRPr>
            </a:lvl7pPr>
            <a:lvl8pPr lvl="7" marR="0" rtl="0" algn="l">
              <a:spcBef>
                <a:spcPts val="0"/>
              </a:spcBef>
              <a:spcAft>
                <a:spcPts val="0"/>
              </a:spcAft>
              <a:buSzPts val="1400"/>
              <a:buNone/>
              <a:defRPr b="0" i="0" sz="1800" u="none" cap="none" strike="noStrike">
                <a:solidFill>
                  <a:srgbClr val="002569"/>
                </a:solidFill>
              </a:defRPr>
            </a:lvl8pPr>
            <a:lvl9pPr lvl="8" marR="0" rtl="0" algn="l">
              <a:spcBef>
                <a:spcPts val="0"/>
              </a:spcBef>
              <a:spcAft>
                <a:spcPts val="0"/>
              </a:spcAft>
              <a:buSzPts val="1400"/>
              <a:buNone/>
              <a:defRPr b="0" i="0" sz="1800" u="none" cap="none" strike="noStrike">
                <a:solidFill>
                  <a:srgbClr val="002569"/>
                </a:solidFill>
              </a:defRPr>
            </a:lvl9pPr>
          </a:lstStyle>
          <a:p/>
        </p:txBody>
      </p:sp>
      <p:sp>
        <p:nvSpPr>
          <p:cNvPr id="15" name="Google Shape;15;p2"/>
          <p:cNvSpPr txBox="1"/>
          <p:nvPr>
            <p:ph idx="12" type="sldNum"/>
          </p:nvPr>
        </p:nvSpPr>
        <p:spPr>
          <a:xfrm>
            <a:off x="9652000" y="6546852"/>
            <a:ext cx="2540000" cy="36933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rgbClr val="002569"/>
                </a:solidFill>
              </a:defRPr>
            </a:lvl1pPr>
            <a:lvl2pPr indent="0" lvl="1" marL="0" marR="0" rtl="0" algn="l">
              <a:spcBef>
                <a:spcPts val="0"/>
              </a:spcBef>
              <a:buNone/>
              <a:defRPr b="0" i="0" sz="1800" u="none" cap="none" strike="noStrike">
                <a:solidFill>
                  <a:srgbClr val="002569"/>
                </a:solidFill>
              </a:defRPr>
            </a:lvl2pPr>
            <a:lvl3pPr indent="0" lvl="2" marL="0" marR="0" rtl="0" algn="l">
              <a:spcBef>
                <a:spcPts val="0"/>
              </a:spcBef>
              <a:buNone/>
              <a:defRPr b="0" i="0" sz="1800" u="none" cap="none" strike="noStrike">
                <a:solidFill>
                  <a:srgbClr val="002569"/>
                </a:solidFill>
              </a:defRPr>
            </a:lvl3pPr>
            <a:lvl4pPr indent="0" lvl="3" marL="0" marR="0" rtl="0" algn="l">
              <a:spcBef>
                <a:spcPts val="0"/>
              </a:spcBef>
              <a:buNone/>
              <a:defRPr b="0" i="0" sz="1800" u="none" cap="none" strike="noStrike">
                <a:solidFill>
                  <a:srgbClr val="002569"/>
                </a:solidFill>
              </a:defRPr>
            </a:lvl4pPr>
            <a:lvl5pPr indent="0" lvl="4" marL="0" marR="0" rtl="0" algn="l">
              <a:spcBef>
                <a:spcPts val="0"/>
              </a:spcBef>
              <a:buNone/>
              <a:defRPr b="0" i="0" sz="1800" u="none" cap="none" strike="noStrike">
                <a:solidFill>
                  <a:srgbClr val="002569"/>
                </a:solidFill>
              </a:defRPr>
            </a:lvl5pPr>
            <a:lvl6pPr indent="0" lvl="5" marL="0" marR="0" rtl="0" algn="l">
              <a:spcBef>
                <a:spcPts val="0"/>
              </a:spcBef>
              <a:buNone/>
              <a:defRPr b="0" i="0" sz="1800" u="none" cap="none" strike="noStrike">
                <a:solidFill>
                  <a:srgbClr val="002569"/>
                </a:solidFill>
              </a:defRPr>
            </a:lvl6pPr>
            <a:lvl7pPr indent="0" lvl="6" marL="0" marR="0" rtl="0" algn="l">
              <a:spcBef>
                <a:spcPts val="0"/>
              </a:spcBef>
              <a:buNone/>
              <a:defRPr b="0" i="0" sz="1800" u="none" cap="none" strike="noStrike">
                <a:solidFill>
                  <a:srgbClr val="002569"/>
                </a:solidFill>
              </a:defRPr>
            </a:lvl7pPr>
            <a:lvl8pPr indent="0" lvl="7" marL="0" marR="0" rtl="0" algn="l">
              <a:spcBef>
                <a:spcPts val="0"/>
              </a:spcBef>
              <a:buNone/>
              <a:defRPr b="0" i="0" sz="1800" u="none" cap="none" strike="noStrike">
                <a:solidFill>
                  <a:srgbClr val="002569"/>
                </a:solidFill>
              </a:defRPr>
            </a:lvl8pPr>
            <a:lvl9pPr indent="0" lvl="8" marL="0" marR="0" rtl="0" algn="l">
              <a:spcBef>
                <a:spcPts val="0"/>
              </a:spcBef>
              <a:buNone/>
              <a:defRPr b="0" i="0" sz="1800" u="none" cap="none" strike="noStrike">
                <a:solidFill>
                  <a:srgbClr val="002569"/>
                </a:solidFill>
              </a:defRPr>
            </a:lvl9pPr>
          </a:lstStyle>
          <a:p>
            <a:pPr indent="0" lvl="0" marL="0" rtl="0" algn="l">
              <a:spcBef>
                <a:spcPts val="0"/>
              </a:spcBef>
              <a:spcAft>
                <a:spcPts val="0"/>
              </a:spcAft>
              <a:buNone/>
            </a:pPr>
            <a:fld id="{00000000-1234-1234-1234-123412341234}" type="slidenum">
              <a:rPr lang="en-US"/>
              <a:t>‹#›</a:t>
            </a:fld>
            <a:endParaRPr/>
          </a:p>
        </p:txBody>
      </p:sp>
      <p:pic>
        <p:nvPicPr>
          <p:cNvPr id="16" name="Google Shape;16;p2"/>
          <p:cNvPicPr preferRelativeResize="0"/>
          <p:nvPr/>
        </p:nvPicPr>
        <p:blipFill rotWithShape="1">
          <a:blip r:embed="rId2">
            <a:alphaModFix/>
          </a:blip>
          <a:srcRect b="0" l="0" r="0" t="0"/>
          <a:stretch/>
        </p:blipFill>
        <p:spPr>
          <a:xfrm>
            <a:off x="830385" y="1217405"/>
            <a:ext cx="3343875" cy="993132"/>
          </a:xfrm>
          <a:prstGeom prst="rect">
            <a:avLst/>
          </a:prstGeom>
          <a:noFill/>
          <a:ln>
            <a:noFill/>
          </a:ln>
        </p:spPr>
      </p:pic>
      <p:sp>
        <p:nvSpPr>
          <p:cNvPr id="17" name="Google Shape;17;p2"/>
          <p:cNvSpPr txBox="1"/>
          <p:nvPr/>
        </p:nvSpPr>
        <p:spPr>
          <a:xfrm>
            <a:off x="830386" y="2246635"/>
            <a:ext cx="3741615" cy="2101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50" u="none">
                <a:solidFill>
                  <a:schemeClr val="lt1"/>
                </a:solidFill>
                <a:latin typeface="Helvetica Neue"/>
                <a:ea typeface="Helvetica Neue"/>
                <a:cs typeface="Helvetica Neue"/>
                <a:sym typeface="Helvetica Neue"/>
              </a:rPr>
              <a:t>Committee on Earth Observation Satellites</a:t>
            </a:r>
            <a:endParaRPr/>
          </a:p>
        </p:txBody>
      </p:sp>
      <p:pic>
        <p:nvPicPr>
          <p:cNvPr id="18" name="Google Shape;18;p2"/>
          <p:cNvPicPr preferRelativeResize="0"/>
          <p:nvPr/>
        </p:nvPicPr>
        <p:blipFill rotWithShape="1">
          <a:blip r:embed="rId3">
            <a:alphaModFix/>
          </a:blip>
          <a:srcRect b="0" l="0" r="0" t="24395"/>
          <a:stretch/>
        </p:blipFill>
        <p:spPr>
          <a:xfrm>
            <a:off x="0" y="-68239"/>
            <a:ext cx="12192000" cy="6926239"/>
          </a:xfrm>
          <a:prstGeom prst="rect">
            <a:avLst/>
          </a:prstGeom>
          <a:noFill/>
          <a:ln>
            <a:noFill/>
          </a:ln>
        </p:spPr>
      </p:pic>
      <p:pic>
        <p:nvPicPr>
          <p:cNvPr id="19" name="Google Shape;19;p2"/>
          <p:cNvPicPr preferRelativeResize="0"/>
          <p:nvPr/>
        </p:nvPicPr>
        <p:blipFill rotWithShape="1">
          <a:blip r:embed="rId4">
            <a:alphaModFix/>
          </a:blip>
          <a:srcRect b="0" l="0" r="0" t="0"/>
          <a:stretch/>
        </p:blipFill>
        <p:spPr>
          <a:xfrm>
            <a:off x="394189" y="137500"/>
            <a:ext cx="2507906" cy="993132"/>
          </a:xfrm>
          <a:prstGeom prst="rect">
            <a:avLst/>
          </a:prstGeom>
          <a:noFill/>
          <a:ln>
            <a:noFill/>
          </a:ln>
        </p:spPr>
      </p:pic>
      <p:sp>
        <p:nvSpPr>
          <p:cNvPr id="20" name="Google Shape;20;p2"/>
          <p:cNvSpPr txBox="1"/>
          <p:nvPr/>
        </p:nvSpPr>
        <p:spPr>
          <a:xfrm>
            <a:off x="394189" y="1146837"/>
            <a:ext cx="2806211" cy="21018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50" u="none">
                <a:solidFill>
                  <a:schemeClr val="lt1"/>
                </a:solidFill>
                <a:latin typeface="Helvetica Neue"/>
                <a:ea typeface="Helvetica Neue"/>
                <a:cs typeface="Helvetica Neue"/>
                <a:sym typeface="Helvetica Neue"/>
              </a:rPr>
              <a:t>Committee on Earth Observation Satellites</a:t>
            </a:r>
            <a:endParaRPr/>
          </a:p>
        </p:txBody>
      </p:sp>
      <p:sp>
        <p:nvSpPr>
          <p:cNvPr id="21" name="Google Shape;21;p2"/>
          <p:cNvSpPr txBox="1"/>
          <p:nvPr/>
        </p:nvSpPr>
        <p:spPr>
          <a:xfrm>
            <a:off x="622789" y="2514600"/>
            <a:ext cx="5746243" cy="9931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b="1" sz="4400" u="none">
              <a:solidFill>
                <a:schemeClr val="lt1"/>
              </a:solidFill>
              <a:latin typeface="Helvetica Neue"/>
              <a:ea typeface="Helvetica Neue"/>
              <a:cs typeface="Helvetica Neue"/>
              <a:sym typeface="Helvetica Neue"/>
            </a:endParaRPr>
          </a:p>
        </p:txBody>
      </p:sp>
      <p:sp>
        <p:nvSpPr>
          <p:cNvPr id="22" name="Google Shape;22;p2"/>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None/>
            </a:pPr>
            <a:r>
              <a:t/>
            </a:r>
            <a:endParaRPr sz="1800">
              <a:solidFill>
                <a:srgbClr val="FFFFFF"/>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 name="Shape 23"/>
        <p:cNvGrpSpPr/>
        <p:nvPr/>
      </p:nvGrpSpPr>
      <p:grpSpPr>
        <a:xfrm>
          <a:off x="0" y="0"/>
          <a:ext cx="0" cy="0"/>
          <a:chOff x="0" y="0"/>
          <a:chExt cx="0" cy="0"/>
        </a:xfrm>
      </p:grpSpPr>
      <p:sp>
        <p:nvSpPr>
          <p:cNvPr id="24" name="Google Shape;24;p3"/>
          <p:cNvSpPr txBox="1"/>
          <p:nvPr>
            <p:ph type="title"/>
          </p:nvPr>
        </p:nvSpPr>
        <p:spPr>
          <a:xfrm>
            <a:off x="838200" y="365127"/>
            <a:ext cx="10515600" cy="132556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1pPr>
            <a:lvl2pPr lvl="1"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9pPr>
          </a:lstStyle>
          <a:p/>
        </p:txBody>
      </p:sp>
      <p:sp>
        <p:nvSpPr>
          <p:cNvPr id="25" name="Google Shape;25;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26" name="Google Shape;26;p3"/>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002569"/>
                </a:solidFill>
              </a:defRPr>
            </a:lvl1pPr>
            <a:lvl2pPr lvl="1" marR="0" rtl="0" algn="l">
              <a:spcBef>
                <a:spcPts val="0"/>
              </a:spcBef>
              <a:spcAft>
                <a:spcPts val="0"/>
              </a:spcAft>
              <a:buSzPts val="1400"/>
              <a:buNone/>
              <a:defRPr b="0" i="0" sz="1800" u="none" cap="none" strike="noStrike">
                <a:solidFill>
                  <a:srgbClr val="002569"/>
                </a:solidFill>
              </a:defRPr>
            </a:lvl2pPr>
            <a:lvl3pPr lvl="2" marR="0" rtl="0" algn="l">
              <a:spcBef>
                <a:spcPts val="0"/>
              </a:spcBef>
              <a:spcAft>
                <a:spcPts val="0"/>
              </a:spcAft>
              <a:buSzPts val="1400"/>
              <a:buNone/>
              <a:defRPr b="0" i="0" sz="1800" u="none" cap="none" strike="noStrike">
                <a:solidFill>
                  <a:srgbClr val="002569"/>
                </a:solidFill>
              </a:defRPr>
            </a:lvl3pPr>
            <a:lvl4pPr lvl="3" marR="0" rtl="0" algn="l">
              <a:spcBef>
                <a:spcPts val="0"/>
              </a:spcBef>
              <a:spcAft>
                <a:spcPts val="0"/>
              </a:spcAft>
              <a:buSzPts val="1400"/>
              <a:buNone/>
              <a:defRPr b="0" i="0" sz="1800" u="none" cap="none" strike="noStrike">
                <a:solidFill>
                  <a:srgbClr val="002569"/>
                </a:solidFill>
              </a:defRPr>
            </a:lvl4pPr>
            <a:lvl5pPr lvl="4" marR="0" rtl="0" algn="l">
              <a:spcBef>
                <a:spcPts val="0"/>
              </a:spcBef>
              <a:spcAft>
                <a:spcPts val="0"/>
              </a:spcAft>
              <a:buSzPts val="1400"/>
              <a:buNone/>
              <a:defRPr b="0" i="0" sz="1800" u="none" cap="none" strike="noStrike">
                <a:solidFill>
                  <a:srgbClr val="002569"/>
                </a:solidFill>
              </a:defRPr>
            </a:lvl5pPr>
            <a:lvl6pPr lvl="5" marR="0" rtl="0" algn="l">
              <a:spcBef>
                <a:spcPts val="0"/>
              </a:spcBef>
              <a:spcAft>
                <a:spcPts val="0"/>
              </a:spcAft>
              <a:buSzPts val="1400"/>
              <a:buNone/>
              <a:defRPr b="0" i="0" sz="1800" u="none" cap="none" strike="noStrike">
                <a:solidFill>
                  <a:srgbClr val="002569"/>
                </a:solidFill>
              </a:defRPr>
            </a:lvl6pPr>
            <a:lvl7pPr lvl="6" marR="0" rtl="0" algn="l">
              <a:spcBef>
                <a:spcPts val="0"/>
              </a:spcBef>
              <a:spcAft>
                <a:spcPts val="0"/>
              </a:spcAft>
              <a:buSzPts val="1400"/>
              <a:buNone/>
              <a:defRPr b="0" i="0" sz="1800" u="none" cap="none" strike="noStrike">
                <a:solidFill>
                  <a:srgbClr val="002569"/>
                </a:solidFill>
              </a:defRPr>
            </a:lvl7pPr>
            <a:lvl8pPr lvl="7" marR="0" rtl="0" algn="l">
              <a:spcBef>
                <a:spcPts val="0"/>
              </a:spcBef>
              <a:spcAft>
                <a:spcPts val="0"/>
              </a:spcAft>
              <a:buSzPts val="1400"/>
              <a:buNone/>
              <a:defRPr b="0" i="0" sz="1800" u="none" cap="none" strike="noStrike">
                <a:solidFill>
                  <a:srgbClr val="002569"/>
                </a:solidFill>
              </a:defRPr>
            </a:lvl8pPr>
            <a:lvl9pPr lvl="8" marR="0" rtl="0" algn="l">
              <a:spcBef>
                <a:spcPts val="0"/>
              </a:spcBef>
              <a:spcAft>
                <a:spcPts val="0"/>
              </a:spcAft>
              <a:buSzPts val="1400"/>
              <a:buNone/>
              <a:defRPr b="0" i="0" sz="1800" u="none" cap="none" strike="noStrike">
                <a:solidFill>
                  <a:srgbClr val="002569"/>
                </a:solidFill>
              </a:defRPr>
            </a:lvl9pPr>
          </a:lstStyle>
          <a:p/>
        </p:txBody>
      </p:sp>
      <p:sp>
        <p:nvSpPr>
          <p:cNvPr id="27" name="Google Shape;27;p3"/>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rgbClr val="002569"/>
                </a:solidFill>
              </a:defRPr>
            </a:lvl1pPr>
            <a:lvl2pPr lvl="1" marR="0" rtl="0" algn="l">
              <a:spcBef>
                <a:spcPts val="0"/>
              </a:spcBef>
              <a:spcAft>
                <a:spcPts val="0"/>
              </a:spcAft>
              <a:buSzPts val="1400"/>
              <a:buNone/>
              <a:defRPr b="0" i="0" sz="1800" u="none" cap="none" strike="noStrike">
                <a:solidFill>
                  <a:srgbClr val="002569"/>
                </a:solidFill>
              </a:defRPr>
            </a:lvl2pPr>
            <a:lvl3pPr lvl="2" marR="0" rtl="0" algn="l">
              <a:spcBef>
                <a:spcPts val="0"/>
              </a:spcBef>
              <a:spcAft>
                <a:spcPts val="0"/>
              </a:spcAft>
              <a:buSzPts val="1400"/>
              <a:buNone/>
              <a:defRPr b="0" i="0" sz="1800" u="none" cap="none" strike="noStrike">
                <a:solidFill>
                  <a:srgbClr val="002569"/>
                </a:solidFill>
              </a:defRPr>
            </a:lvl3pPr>
            <a:lvl4pPr lvl="3" marR="0" rtl="0" algn="l">
              <a:spcBef>
                <a:spcPts val="0"/>
              </a:spcBef>
              <a:spcAft>
                <a:spcPts val="0"/>
              </a:spcAft>
              <a:buSzPts val="1400"/>
              <a:buNone/>
              <a:defRPr b="0" i="0" sz="1800" u="none" cap="none" strike="noStrike">
                <a:solidFill>
                  <a:srgbClr val="002569"/>
                </a:solidFill>
              </a:defRPr>
            </a:lvl4pPr>
            <a:lvl5pPr lvl="4" marR="0" rtl="0" algn="l">
              <a:spcBef>
                <a:spcPts val="0"/>
              </a:spcBef>
              <a:spcAft>
                <a:spcPts val="0"/>
              </a:spcAft>
              <a:buSzPts val="1400"/>
              <a:buNone/>
              <a:defRPr b="0" i="0" sz="1800" u="none" cap="none" strike="noStrike">
                <a:solidFill>
                  <a:srgbClr val="002569"/>
                </a:solidFill>
              </a:defRPr>
            </a:lvl5pPr>
            <a:lvl6pPr lvl="5" marR="0" rtl="0" algn="l">
              <a:spcBef>
                <a:spcPts val="0"/>
              </a:spcBef>
              <a:spcAft>
                <a:spcPts val="0"/>
              </a:spcAft>
              <a:buSzPts val="1400"/>
              <a:buNone/>
              <a:defRPr b="0" i="0" sz="1800" u="none" cap="none" strike="noStrike">
                <a:solidFill>
                  <a:srgbClr val="002569"/>
                </a:solidFill>
              </a:defRPr>
            </a:lvl6pPr>
            <a:lvl7pPr lvl="6" marR="0" rtl="0" algn="l">
              <a:spcBef>
                <a:spcPts val="0"/>
              </a:spcBef>
              <a:spcAft>
                <a:spcPts val="0"/>
              </a:spcAft>
              <a:buSzPts val="1400"/>
              <a:buNone/>
              <a:defRPr b="0" i="0" sz="1800" u="none" cap="none" strike="noStrike">
                <a:solidFill>
                  <a:srgbClr val="002569"/>
                </a:solidFill>
              </a:defRPr>
            </a:lvl7pPr>
            <a:lvl8pPr lvl="7" marR="0" rtl="0" algn="l">
              <a:spcBef>
                <a:spcPts val="0"/>
              </a:spcBef>
              <a:spcAft>
                <a:spcPts val="0"/>
              </a:spcAft>
              <a:buSzPts val="1400"/>
              <a:buNone/>
              <a:defRPr b="0" i="0" sz="1800" u="none" cap="none" strike="noStrike">
                <a:solidFill>
                  <a:srgbClr val="002569"/>
                </a:solidFill>
              </a:defRPr>
            </a:lvl8pPr>
            <a:lvl9pPr lvl="8" marR="0" rtl="0" algn="l">
              <a:spcBef>
                <a:spcPts val="0"/>
              </a:spcBef>
              <a:spcAft>
                <a:spcPts val="0"/>
              </a:spcAft>
              <a:buSzPts val="1400"/>
              <a:buNone/>
              <a:defRPr b="0" i="0" sz="1800" u="none" cap="none" strike="noStrike">
                <a:solidFill>
                  <a:srgbClr val="002569"/>
                </a:solidFill>
              </a:defRPr>
            </a:lvl9pPr>
          </a:lstStyle>
          <a:p/>
        </p:txBody>
      </p:sp>
      <p:sp>
        <p:nvSpPr>
          <p:cNvPr id="28" name="Google Shape;28;p3"/>
          <p:cNvSpPr txBox="1"/>
          <p:nvPr>
            <p:ph idx="12" type="sldNum"/>
          </p:nvPr>
        </p:nvSpPr>
        <p:spPr>
          <a:xfrm>
            <a:off x="9652000" y="6546851"/>
            <a:ext cx="2540000" cy="246221"/>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002569"/>
                </a:solidFill>
              </a:defRPr>
            </a:lvl1pPr>
            <a:lvl2pPr indent="0" lvl="1" marL="0" marR="0" rtl="0" algn="l">
              <a:spcBef>
                <a:spcPts val="0"/>
              </a:spcBef>
              <a:buNone/>
              <a:defRPr sz="1800">
                <a:solidFill>
                  <a:srgbClr val="002569"/>
                </a:solidFill>
              </a:defRPr>
            </a:lvl2pPr>
            <a:lvl3pPr indent="0" lvl="2" marL="0" marR="0" rtl="0" algn="l">
              <a:spcBef>
                <a:spcPts val="0"/>
              </a:spcBef>
              <a:buNone/>
              <a:defRPr sz="1800">
                <a:solidFill>
                  <a:srgbClr val="002569"/>
                </a:solidFill>
              </a:defRPr>
            </a:lvl3pPr>
            <a:lvl4pPr indent="0" lvl="3" marL="0" marR="0" rtl="0" algn="l">
              <a:spcBef>
                <a:spcPts val="0"/>
              </a:spcBef>
              <a:buNone/>
              <a:defRPr sz="1800">
                <a:solidFill>
                  <a:srgbClr val="002569"/>
                </a:solidFill>
              </a:defRPr>
            </a:lvl4pPr>
            <a:lvl5pPr indent="0" lvl="4" marL="0" marR="0" rtl="0" algn="l">
              <a:spcBef>
                <a:spcPts val="0"/>
              </a:spcBef>
              <a:buNone/>
              <a:defRPr sz="1800">
                <a:solidFill>
                  <a:srgbClr val="002569"/>
                </a:solidFill>
              </a:defRPr>
            </a:lvl5pPr>
            <a:lvl6pPr indent="0" lvl="5" marL="0" marR="0" rtl="0" algn="l">
              <a:spcBef>
                <a:spcPts val="0"/>
              </a:spcBef>
              <a:buNone/>
              <a:defRPr sz="1800">
                <a:solidFill>
                  <a:srgbClr val="002569"/>
                </a:solidFill>
              </a:defRPr>
            </a:lvl6pPr>
            <a:lvl7pPr indent="0" lvl="6" marL="0" marR="0" rtl="0" algn="l">
              <a:spcBef>
                <a:spcPts val="0"/>
              </a:spcBef>
              <a:buNone/>
              <a:defRPr sz="1800">
                <a:solidFill>
                  <a:srgbClr val="002569"/>
                </a:solidFill>
              </a:defRPr>
            </a:lvl7pPr>
            <a:lvl8pPr indent="0" lvl="7" marL="0" marR="0" rtl="0" algn="l">
              <a:spcBef>
                <a:spcPts val="0"/>
              </a:spcBef>
              <a:buNone/>
              <a:defRPr sz="1800">
                <a:solidFill>
                  <a:srgbClr val="002569"/>
                </a:solidFill>
              </a:defRPr>
            </a:lvl8pPr>
            <a:lvl9pPr indent="0" lvl="8" marL="0" marR="0" rtl="0" algn="l">
              <a:spcBef>
                <a:spcPts val="0"/>
              </a:spcBef>
              <a:buNone/>
              <a:defRPr sz="1800">
                <a:solidFill>
                  <a:srgbClr val="002569"/>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9" name="Shape 29"/>
        <p:cNvGrpSpPr/>
        <p:nvPr/>
      </p:nvGrpSpPr>
      <p:grpSpPr>
        <a:xfrm>
          <a:off x="0" y="0"/>
          <a:ext cx="0" cy="0"/>
          <a:chOff x="0" y="0"/>
          <a:chExt cx="0" cy="0"/>
        </a:xfrm>
      </p:grpSpPr>
      <p:sp>
        <p:nvSpPr>
          <p:cNvPr id="30" name="Google Shape;30;p4"/>
          <p:cNvSpPr/>
          <p:nvPr/>
        </p:nvSpPr>
        <p:spPr>
          <a:xfrm>
            <a:off x="0" y="1310640"/>
            <a:ext cx="12192000" cy="554736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2569"/>
              </a:buClr>
              <a:buSzPts val="1800"/>
              <a:buFont typeface="Arial"/>
              <a:buNone/>
            </a:pPr>
            <a:r>
              <a:t/>
            </a:r>
            <a:endParaRPr b="0" i="0" sz="1800" u="none" cap="none" strike="noStrike">
              <a:solidFill>
                <a:srgbClr val="002569"/>
              </a:solidFill>
            </a:endParaRPr>
          </a:p>
        </p:txBody>
      </p:sp>
      <p:sp>
        <p:nvSpPr>
          <p:cNvPr id="31" name="Google Shape;31;p4"/>
          <p:cNvSpPr txBox="1"/>
          <p:nvPr>
            <p:ph type="title"/>
          </p:nvPr>
        </p:nvSpPr>
        <p:spPr>
          <a:xfrm>
            <a:off x="2403566" y="152400"/>
            <a:ext cx="7733211" cy="990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2800" u="none" cap="none" strike="noStrike">
                <a:solidFill>
                  <a:srgbClr val="FFFFFF"/>
                </a:solidFill>
                <a:latin typeface="Helvetica Neue"/>
                <a:ea typeface="Helvetica Neue"/>
                <a:cs typeface="Helvetica Neue"/>
                <a:sym typeface="Helvetica Neue"/>
              </a:defRPr>
            </a:lvl1pPr>
            <a:lvl2pPr lvl="1"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2pPr>
            <a:lvl3pPr lvl="2"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3pPr>
            <a:lvl4pPr lvl="3"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4pPr>
            <a:lvl5pPr lvl="4"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5pPr>
            <a:lvl6pPr lvl="5"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6pPr>
            <a:lvl7pPr lvl="6"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7pPr>
            <a:lvl8pPr lvl="7"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8pPr>
            <a:lvl9pPr lvl="8" marR="0" rtl="0" algn="r">
              <a:spcBef>
                <a:spcPts val="0"/>
              </a:spcBef>
              <a:spcAft>
                <a:spcPts val="0"/>
              </a:spcAft>
              <a:buSzPts val="1400"/>
              <a:buNone/>
              <a:defRPr b="0" i="0" sz="3200" u="none" cap="none" strike="noStrike">
                <a:solidFill>
                  <a:srgbClr val="FFFFFF"/>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0" y="1310640"/>
            <a:ext cx="12192000" cy="554736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2569"/>
              </a:buClr>
              <a:buSzPts val="1800"/>
              <a:buFont typeface="Arial"/>
              <a:buNone/>
            </a:pPr>
            <a:r>
              <a:t/>
            </a:r>
            <a:endParaRPr b="0" i="0" sz="1800" u="none" cap="none" strike="noStrike">
              <a:solidFill>
                <a:srgbClr val="002569"/>
              </a:solidFill>
            </a:endParaRPr>
          </a:p>
        </p:txBody>
      </p:sp>
      <p:grpSp>
        <p:nvGrpSpPr>
          <p:cNvPr id="7" name="Google Shape;7;p1"/>
          <p:cNvGrpSpPr/>
          <p:nvPr/>
        </p:nvGrpSpPr>
        <p:grpSpPr>
          <a:xfrm>
            <a:off x="0" y="0"/>
            <a:ext cx="12192000" cy="1266667"/>
            <a:chOff x="0" y="1156447"/>
            <a:chExt cx="12192000" cy="1266667"/>
          </a:xfrm>
        </p:grpSpPr>
        <p:pic>
          <p:nvPicPr>
            <p:cNvPr id="8" name="Google Shape;8;p1"/>
            <p:cNvPicPr preferRelativeResize="0"/>
            <p:nvPr/>
          </p:nvPicPr>
          <p:blipFill rotWithShape="1">
            <a:blip r:embed="rId2">
              <a:alphaModFix/>
            </a:blip>
            <a:srcRect b="0" l="0" r="0" t="0"/>
            <a:stretch/>
          </p:blipFill>
          <p:spPr>
            <a:xfrm>
              <a:off x="0" y="1156447"/>
              <a:ext cx="8364071" cy="1266667"/>
            </a:xfrm>
            <a:prstGeom prst="rect">
              <a:avLst/>
            </a:prstGeom>
            <a:noFill/>
            <a:ln>
              <a:noFill/>
            </a:ln>
          </p:spPr>
        </p:pic>
        <p:pic>
          <p:nvPicPr>
            <p:cNvPr id="9" name="Google Shape;9;p1"/>
            <p:cNvPicPr preferRelativeResize="0"/>
            <p:nvPr/>
          </p:nvPicPr>
          <p:blipFill rotWithShape="1">
            <a:blip r:embed="rId3">
              <a:alphaModFix/>
            </a:blip>
            <a:srcRect b="0" l="0" r="0" t="0"/>
            <a:stretch/>
          </p:blipFill>
          <p:spPr>
            <a:xfrm>
              <a:off x="7958571" y="1156447"/>
              <a:ext cx="4233429" cy="1266667"/>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5"/>
          <p:cNvSpPr txBox="1"/>
          <p:nvPr/>
        </p:nvSpPr>
        <p:spPr>
          <a:xfrm>
            <a:off x="349766" y="3733800"/>
            <a:ext cx="5947356" cy="28651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Karen M. St. Germain, Ph.D.</a:t>
            </a:r>
            <a:endParaRPr/>
          </a:p>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Director, NASA Earth Science Division </a:t>
            </a:r>
            <a:endParaRPr/>
          </a:p>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NASA Principal for CEOS</a:t>
            </a:r>
            <a:endParaRPr/>
          </a:p>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2021 CEOS Chair</a:t>
            </a:r>
            <a:endParaRPr/>
          </a:p>
          <a:p>
            <a:pPr indent="0" lvl="0" marL="0" marR="0" rtl="0" algn="l">
              <a:spcBef>
                <a:spcPts val="0"/>
              </a:spcBef>
              <a:spcAft>
                <a:spcPts val="0"/>
              </a:spcAft>
              <a:buClr>
                <a:srgbClr val="002569"/>
              </a:buClr>
              <a:buSzPts val="1800"/>
              <a:buFont typeface="Arial"/>
              <a:buNone/>
            </a:pPr>
            <a:r>
              <a:t/>
            </a:r>
            <a:endParaRPr sz="1800">
              <a:solidFill>
                <a:schemeClr val="lt1"/>
              </a:solidFill>
              <a:latin typeface="Tahoma"/>
              <a:ea typeface="Tahoma"/>
              <a:cs typeface="Tahoma"/>
              <a:sym typeface="Tahoma"/>
            </a:endParaRPr>
          </a:p>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CEOS SIT-36 Meeting</a:t>
            </a:r>
            <a:endParaRPr/>
          </a:p>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Agenda Topic 1.4</a:t>
            </a:r>
            <a:endParaRPr/>
          </a:p>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March 23-25, 2021</a:t>
            </a:r>
            <a:endParaRPr/>
          </a:p>
          <a:p>
            <a:pPr indent="0" lvl="0" marL="0" marR="0" rtl="0" algn="l">
              <a:spcBef>
                <a:spcPts val="0"/>
              </a:spcBef>
              <a:spcAft>
                <a:spcPts val="0"/>
              </a:spcAft>
              <a:buClr>
                <a:schemeClr val="lt1"/>
              </a:buClr>
              <a:buSzPts val="1800"/>
              <a:buFont typeface="Arial"/>
              <a:buNone/>
            </a:pPr>
            <a:r>
              <a:rPr lang="en-US" sz="1800">
                <a:solidFill>
                  <a:schemeClr val="lt1"/>
                </a:solidFill>
                <a:latin typeface="Tahoma"/>
                <a:ea typeface="Tahoma"/>
                <a:cs typeface="Tahoma"/>
                <a:sym typeface="Tahoma"/>
              </a:rPr>
              <a:t>Virtual Meeting</a:t>
            </a:r>
            <a:endParaRPr/>
          </a:p>
          <a:p>
            <a:pPr indent="-241300" lvl="0" marL="342900" marR="0" rtl="0" algn="l">
              <a:spcBef>
                <a:spcPts val="500"/>
              </a:spcBef>
              <a:spcAft>
                <a:spcPts val="0"/>
              </a:spcAft>
              <a:buClr>
                <a:srgbClr val="002569"/>
              </a:buClr>
              <a:buSzPts val="1600"/>
              <a:buFont typeface="Arial"/>
              <a:buNone/>
            </a:pPr>
            <a:r>
              <a:t/>
            </a:r>
            <a:endParaRPr sz="1600">
              <a:solidFill>
                <a:schemeClr val="lt1"/>
              </a:solidFill>
              <a:latin typeface="Tahoma"/>
              <a:ea typeface="Tahoma"/>
              <a:cs typeface="Tahoma"/>
              <a:sym typeface="Tahoma"/>
            </a:endParaRPr>
          </a:p>
        </p:txBody>
      </p:sp>
      <p:sp>
        <p:nvSpPr>
          <p:cNvPr id="37" name="Google Shape;37;p5"/>
          <p:cNvSpPr txBox="1"/>
          <p:nvPr/>
        </p:nvSpPr>
        <p:spPr>
          <a:xfrm>
            <a:off x="331181" y="1778081"/>
            <a:ext cx="9641399" cy="193899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Tahoma"/>
                <a:ea typeface="Tahoma"/>
                <a:cs typeface="Tahoma"/>
                <a:sym typeface="Tahoma"/>
              </a:rPr>
              <a:t>2021 CEOS Chair Priorities</a:t>
            </a:r>
            <a:endParaRPr/>
          </a:p>
          <a:p>
            <a:pPr indent="0" lvl="0" marL="0" marR="0" rtl="0" algn="l">
              <a:spcBef>
                <a:spcPts val="0"/>
              </a:spcBef>
              <a:spcAft>
                <a:spcPts val="0"/>
              </a:spcAft>
              <a:buNone/>
            </a:pPr>
            <a:r>
              <a:rPr b="1" i="1" lang="en-US" sz="2800">
                <a:solidFill>
                  <a:srgbClr val="92D050"/>
                </a:solidFill>
                <a:latin typeface="Tahoma"/>
                <a:ea typeface="Tahoma"/>
                <a:cs typeface="Tahoma"/>
                <a:sym typeface="Tahoma"/>
              </a:rPr>
              <a:t>Space-based Earth Observation Data for </a:t>
            </a:r>
            <a:br>
              <a:rPr b="1" i="1" lang="en-US" sz="2800">
                <a:solidFill>
                  <a:srgbClr val="92D050"/>
                </a:solidFill>
                <a:latin typeface="Tahoma"/>
                <a:ea typeface="Tahoma"/>
                <a:cs typeface="Tahoma"/>
                <a:sym typeface="Tahoma"/>
              </a:rPr>
            </a:br>
            <a:r>
              <a:rPr b="1" i="1" lang="en-US" sz="2800">
                <a:solidFill>
                  <a:srgbClr val="92D050"/>
                </a:solidFill>
                <a:latin typeface="Tahoma"/>
                <a:ea typeface="Tahoma"/>
                <a:cs typeface="Tahoma"/>
                <a:sym typeface="Tahoma"/>
              </a:rPr>
              <a:t>Open Science and Decision Support</a:t>
            </a:r>
            <a:endParaRPr/>
          </a:p>
          <a:p>
            <a:pPr indent="0" lvl="0" marL="0" marR="0" rtl="0" algn="l">
              <a:spcBef>
                <a:spcPts val="0"/>
              </a:spcBef>
              <a:spcAft>
                <a:spcPts val="0"/>
              </a:spcAft>
              <a:buNone/>
            </a:pPr>
            <a:r>
              <a:t/>
            </a:r>
            <a:endParaRPr sz="3200">
              <a:solidFill>
                <a:schemeClr val="lt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6"/>
          <p:cNvSpPr txBox="1"/>
          <p:nvPr>
            <p:ph type="title"/>
          </p:nvPr>
        </p:nvSpPr>
        <p:spPr>
          <a:xfrm>
            <a:off x="2286001" y="304800"/>
            <a:ext cx="8077200" cy="707886"/>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None/>
            </a:pPr>
            <a:r>
              <a:rPr b="1" lang="en-US" sz="4000">
                <a:latin typeface="Tahoma"/>
                <a:ea typeface="Tahoma"/>
                <a:cs typeface="Tahoma"/>
                <a:sym typeface="Tahoma"/>
              </a:rPr>
              <a:t>2021 CEOS Chair Priorities </a:t>
            </a:r>
            <a:endParaRPr sz="4000">
              <a:latin typeface="Tahoma"/>
              <a:ea typeface="Tahoma"/>
              <a:cs typeface="Tahoma"/>
              <a:sym typeface="Tahoma"/>
            </a:endParaRPr>
          </a:p>
        </p:txBody>
      </p:sp>
      <p:sp>
        <p:nvSpPr>
          <p:cNvPr id="45" name="Google Shape;45;p6"/>
          <p:cNvSpPr txBox="1"/>
          <p:nvPr/>
        </p:nvSpPr>
        <p:spPr>
          <a:xfrm>
            <a:off x="299866" y="1752600"/>
            <a:ext cx="11592267" cy="51054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Advancing the CEOS Work Plan</a:t>
            </a:r>
            <a:r>
              <a:rPr lang="en-US" sz="1800">
                <a:solidFill>
                  <a:srgbClr val="000000"/>
                </a:solidFill>
                <a:latin typeface="Calibri"/>
                <a:ea typeface="Calibri"/>
                <a:cs typeface="Calibri"/>
                <a:sym typeface="Calibri"/>
              </a:rPr>
              <a:t>  - Our newly endorsed CEOS 2021-2023 Work Plan leverages priorities from past and current CEOS and SIT leaders. We will continue to deliver on these commitments while also amplifying the CEOS brand and knowledge of our work.</a:t>
            </a:r>
            <a:endParaRPr/>
          </a:p>
          <a:p>
            <a:pPr indent="-342900" lvl="0" marL="342900" marR="0" rtl="0" algn="l">
              <a:spcBef>
                <a:spcPts val="36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Our CEOS Chair theme implementation document </a:t>
            </a:r>
            <a:r>
              <a:rPr lang="en-US" sz="1800">
                <a:solidFill>
                  <a:srgbClr val="000000"/>
                </a:solidFill>
                <a:latin typeface="Calibri"/>
                <a:ea typeface="Calibri"/>
                <a:cs typeface="Calibri"/>
                <a:sym typeface="Calibri"/>
              </a:rPr>
              <a:t>(submitted to SIT-36 under “Documents for Information”) exemplifies activities that in 2021 will demonstrate the value of our international cooperation for data users – actively and consistently delivering among those who know CEOS and those who don’t.</a:t>
            </a:r>
            <a:endParaRPr sz="1800">
              <a:solidFill>
                <a:srgbClr val="000000"/>
              </a:solidFill>
              <a:latin typeface="Calibri"/>
              <a:ea typeface="Calibri"/>
              <a:cs typeface="Calibri"/>
              <a:sym typeface="Calibri"/>
            </a:endParaRPr>
          </a:p>
          <a:p>
            <a:pPr indent="-342900" lvl="0" marL="342900" marR="0" rtl="0" algn="l">
              <a:spcBef>
                <a:spcPts val="36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Focusing on Open Science </a:t>
            </a:r>
            <a:r>
              <a:rPr lang="en-US" sz="1800">
                <a:solidFill>
                  <a:srgbClr val="000000"/>
                </a:solidFill>
                <a:latin typeface="Calibri"/>
                <a:ea typeface="Calibri"/>
                <a:cs typeface="Calibri"/>
                <a:sym typeface="Calibri"/>
              </a:rPr>
              <a:t>... Thanks to your inputs and feedback, the CEOS Chair plan is now in place. </a:t>
            </a:r>
            <a:r>
              <a:rPr lang="en-US" sz="1800">
                <a:solidFill>
                  <a:schemeClr val="dk1"/>
                </a:solidFill>
                <a:latin typeface="Calibri"/>
                <a:ea typeface="Calibri"/>
                <a:cs typeface="Calibri"/>
                <a:sym typeface="Calibri"/>
              </a:rPr>
              <a:t>A set of 17 identified objectives focuses </a:t>
            </a:r>
            <a:r>
              <a:rPr lang="en-US" sz="1800">
                <a:solidFill>
                  <a:srgbClr val="000000"/>
                </a:solidFill>
                <a:latin typeface="Calibri"/>
                <a:ea typeface="Calibri"/>
                <a:cs typeface="Calibri"/>
                <a:sym typeface="Calibri"/>
              </a:rPr>
              <a:t>and amplifies our commitment to open science and decision support.  </a:t>
            </a:r>
            <a:r>
              <a:rPr b="1" lang="en-US" sz="1800">
                <a:solidFill>
                  <a:srgbClr val="000000"/>
                </a:solidFill>
                <a:highlight>
                  <a:srgbClr val="FFFFFF"/>
                </a:highlight>
                <a:latin typeface="Calibri"/>
                <a:ea typeface="Calibri"/>
                <a:cs typeface="Calibri"/>
                <a:sym typeface="Calibri"/>
              </a:rPr>
              <a:t>13 of them are directly or indirectly addressed in our SIT-36 meeting this week!  </a:t>
            </a:r>
            <a:r>
              <a:rPr lang="en-US" sz="1800">
                <a:solidFill>
                  <a:srgbClr val="000000"/>
                </a:solidFill>
                <a:latin typeface="Calibri"/>
                <a:ea typeface="Calibri"/>
                <a:cs typeface="Calibri"/>
                <a:sym typeface="Calibri"/>
              </a:rPr>
              <a:t>One of those objectives (CEOS Branding) is already complete.</a:t>
            </a:r>
            <a:endParaRPr/>
          </a:p>
          <a:p>
            <a:pPr indent="-342900" lvl="0" marL="342900" marR="0" rtl="0" algn="l">
              <a:spcBef>
                <a:spcPts val="36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CEOS is a world leader for open science in global remote sensing</a:t>
            </a:r>
            <a:r>
              <a:rPr lang="en-US" sz="1800">
                <a:solidFill>
                  <a:srgbClr val="000000"/>
                </a:solidFill>
                <a:latin typeface="Calibri"/>
                <a:ea typeface="Calibri"/>
                <a:cs typeface="Calibri"/>
                <a:sym typeface="Calibri"/>
              </a:rPr>
              <a:t>. Through open and analysis-ready datasets, improved accessibility, analysis-ready data preparation, and enhanced capacity building, CEOS is a vector, active and consistent, for open science. Our work and our open data products inform and facilitate/accelerate progress on recognized global needs and urgencies, e.g., SDGs, Disasters, UNFCCC Global Stocktake, and beyond.  Let’s continue to raise awareness worldwide of our important work and especially to those who can most benefit from it. </a:t>
            </a:r>
            <a:endParaRPr/>
          </a:p>
          <a:p>
            <a:pPr indent="-190500" lvl="0" marL="342900" marR="0" rtl="0" algn="l">
              <a:spcBef>
                <a:spcPts val="48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