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GB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b="0"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deliverables.ceos.org/" TargetMode="External"/><Relationship Id="rId5" Type="http://schemas.openxmlformats.org/officeDocument/2006/relationships/hyperlink" Target="http://deliverables.ceos.org/" TargetMode="External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788" y="2514600"/>
            <a:ext cx="7454411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-GB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CEOS Work Plan - Highlights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622789" y="3759200"/>
            <a:ext cx="497246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Marie-Claire Greening, CEOS Executive Officer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1, Agenda Item 1.2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GB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5457" y="1263058"/>
            <a:ext cx="1980486" cy="264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 txBox="1"/>
          <p:nvPr>
            <p:ph idx="1" type="body"/>
          </p:nvPr>
        </p:nvSpPr>
        <p:spPr>
          <a:xfrm>
            <a:off x="76200" y="1219200"/>
            <a:ext cx="6522749" cy="341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GB"/>
              <a:t>One of CEOS’s suite of 13 governing documents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GB"/>
              <a:t>Vital for CEOS leadership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GB"/>
              <a:t>Endorsed </a:t>
            </a:r>
            <a:r>
              <a:rPr lang="en-GB"/>
              <a:t>Mon 22</a:t>
            </a:r>
            <a:r>
              <a:rPr baseline="30000" lang="en-GB"/>
              <a:t>nd</a:t>
            </a:r>
            <a:r>
              <a:rPr lang="en-GB"/>
              <a:t> March 2021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GB"/>
              <a:t>All sections reviewed &amp; updated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GB"/>
              <a:t>Deliverables updated in WP &amp; reconciled in </a:t>
            </a:r>
            <a:r>
              <a:rPr b="0" lang="en-GB">
                <a:uFill>
                  <a:noFill/>
                </a:uFill>
                <a:hlinkClick r:id="rId4"/>
              </a:rPr>
              <a:t>CEOS deliverables tracking tool</a:t>
            </a:r>
            <a:r>
              <a:rPr lang="en-GB">
                <a:uFill>
                  <a:noFill/>
                </a:uFill>
                <a:hlinkClick r:id="rId5"/>
              </a:rPr>
              <a:t>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GB"/>
              <a:t>122 active deliverables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GB"/>
              <a:t>CEOS Work Plan 2021-23</a:t>
            </a:r>
            <a:endParaRPr/>
          </a:p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41658" y="3192280"/>
            <a:ext cx="2281537" cy="1226346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/>
          <p:nvPr/>
        </p:nvSpPr>
        <p:spPr>
          <a:xfrm>
            <a:off x="113335" y="5046798"/>
            <a:ext cx="5487436" cy="1038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GB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 on track for the regular annual Work Plan update schedule</a:t>
            </a:r>
            <a:endParaRPr/>
          </a:p>
          <a:p>
            <a:pPr indent="0" lvl="0" marL="10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THANK YOU!</a:t>
            </a:r>
            <a:endParaRPr/>
          </a:p>
          <a:p>
            <a:pPr indent="0" lvl="0" marL="10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3" name="Google Shape;33;p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34575" y="3705813"/>
            <a:ext cx="2305050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24891" y="3856637"/>
            <a:ext cx="2928908" cy="341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