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0" r:id="rId4"/>
  </p:sldMasterIdLst>
  <p:notesMasterIdLst>
    <p:notesMasterId r:id="rId5"/>
  </p:notesMasterIdLst>
  <p:sldIdLst>
    <p:sldId id="256" r:id="rId6"/>
    <p:sldId id="257" r:id="rId7"/>
    <p:sldId id="258" r:id="rId8"/>
  </p:sldIdLst>
  <p:sldSz cy="6858000" cx="9144000"/>
  <p:notesSz cx="6858000" cy="9144000"/>
  <p:embeddedFontLst>
    <p:embeddedFont>
      <p:font typeface="Helvetica Neue"/>
      <p:regular r:id="rId9"/>
      <p:bold r:id="rId10"/>
      <p:italic r:id="rId11"/>
      <p:boldItalic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HelveticaNeue-italic.fntdata"/><Relationship Id="rId10" Type="http://schemas.openxmlformats.org/officeDocument/2006/relationships/font" Target="fonts/HelveticaNeue-bold.fntdata"/><Relationship Id="rId12" Type="http://schemas.openxmlformats.org/officeDocument/2006/relationships/font" Target="fonts/HelveticaNeue-boldItalic.fntdata"/><Relationship Id="rId9" Type="http://schemas.openxmlformats.org/officeDocument/2006/relationships/font" Target="fonts/HelveticaNeue-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25000"/>
              </a:lnSpc>
              <a:spcBef>
                <a:spcPts val="0"/>
              </a:spcBef>
              <a:spcAft>
                <a:spcPts val="0"/>
              </a:spcAft>
              <a:buSzPts val="1400"/>
              <a:buNone/>
              <a:defRPr b="0" i="0" sz="2400" u="none" cap="none" strike="noStrike">
                <a:latin typeface="Avenir"/>
                <a:ea typeface="Avenir"/>
                <a:cs typeface="Avenir"/>
                <a:sym typeface="Avenir"/>
              </a:defRPr>
            </a:lvl1pPr>
            <a:lvl2pPr indent="-228600" lvl="1" marL="914400" marR="0" rtl="0" algn="l">
              <a:lnSpc>
                <a:spcPct val="125000"/>
              </a:lnSpc>
              <a:spcBef>
                <a:spcPts val="0"/>
              </a:spcBef>
              <a:spcAft>
                <a:spcPts val="0"/>
              </a:spcAft>
              <a:buSzPts val="1400"/>
              <a:buNone/>
              <a:defRPr b="0" i="0" sz="2400" u="none" cap="none" strike="noStrike">
                <a:latin typeface="Avenir"/>
                <a:ea typeface="Avenir"/>
                <a:cs typeface="Avenir"/>
                <a:sym typeface="Avenir"/>
              </a:defRPr>
            </a:lvl2pPr>
            <a:lvl3pPr indent="-228600" lvl="2" marL="1371600" marR="0" rtl="0" algn="l">
              <a:lnSpc>
                <a:spcPct val="125000"/>
              </a:lnSpc>
              <a:spcBef>
                <a:spcPts val="0"/>
              </a:spcBef>
              <a:spcAft>
                <a:spcPts val="0"/>
              </a:spcAft>
              <a:buSzPts val="1400"/>
              <a:buNone/>
              <a:defRPr b="0" i="0" sz="2400" u="none" cap="none" strike="noStrike">
                <a:latin typeface="Avenir"/>
                <a:ea typeface="Avenir"/>
                <a:cs typeface="Avenir"/>
                <a:sym typeface="Avenir"/>
              </a:defRPr>
            </a:lvl3pPr>
            <a:lvl4pPr indent="-228600" lvl="3" marL="1828800" marR="0" rtl="0" algn="l">
              <a:lnSpc>
                <a:spcPct val="125000"/>
              </a:lnSpc>
              <a:spcBef>
                <a:spcPts val="0"/>
              </a:spcBef>
              <a:spcAft>
                <a:spcPts val="0"/>
              </a:spcAft>
              <a:buSzPts val="1400"/>
              <a:buNone/>
              <a:defRPr b="0" i="0" sz="2400" u="none" cap="none" strike="noStrike">
                <a:latin typeface="Avenir"/>
                <a:ea typeface="Avenir"/>
                <a:cs typeface="Avenir"/>
                <a:sym typeface="Avenir"/>
              </a:defRPr>
            </a:lvl4pPr>
            <a:lvl5pPr indent="-228600" lvl="4" marL="2286000" marR="0" rtl="0" algn="l">
              <a:lnSpc>
                <a:spcPct val="125000"/>
              </a:lnSpc>
              <a:spcBef>
                <a:spcPts val="0"/>
              </a:spcBef>
              <a:spcAft>
                <a:spcPts val="0"/>
              </a:spcAft>
              <a:buSzPts val="1400"/>
              <a:buNone/>
              <a:defRPr b="0" i="0" sz="2400" u="none" cap="none" strike="noStrike">
                <a:latin typeface="Avenir"/>
                <a:ea typeface="Avenir"/>
                <a:cs typeface="Avenir"/>
                <a:sym typeface="Avenir"/>
              </a:defRPr>
            </a:lvl5pPr>
            <a:lvl6pPr indent="-228600" lvl="5" marL="2743200" marR="0" rtl="0" algn="l">
              <a:lnSpc>
                <a:spcPct val="125000"/>
              </a:lnSpc>
              <a:spcBef>
                <a:spcPts val="0"/>
              </a:spcBef>
              <a:spcAft>
                <a:spcPts val="0"/>
              </a:spcAft>
              <a:buSzPts val="1400"/>
              <a:buNone/>
              <a:defRPr b="0" i="0" sz="2400" u="none" cap="none" strike="noStrike">
                <a:latin typeface="Avenir"/>
                <a:ea typeface="Avenir"/>
                <a:cs typeface="Avenir"/>
                <a:sym typeface="Avenir"/>
              </a:defRPr>
            </a:lvl6pPr>
            <a:lvl7pPr indent="-228600" lvl="6" marL="3200400" marR="0" rtl="0" algn="l">
              <a:lnSpc>
                <a:spcPct val="125000"/>
              </a:lnSpc>
              <a:spcBef>
                <a:spcPts val="0"/>
              </a:spcBef>
              <a:spcAft>
                <a:spcPts val="0"/>
              </a:spcAft>
              <a:buSzPts val="1400"/>
              <a:buNone/>
              <a:defRPr b="0" i="0" sz="2400" u="none" cap="none" strike="noStrike">
                <a:latin typeface="Avenir"/>
                <a:ea typeface="Avenir"/>
                <a:cs typeface="Avenir"/>
                <a:sym typeface="Avenir"/>
              </a:defRPr>
            </a:lvl7pPr>
            <a:lvl8pPr indent="-228600" lvl="7" marL="3657600" marR="0" rtl="0" algn="l">
              <a:lnSpc>
                <a:spcPct val="125000"/>
              </a:lnSpc>
              <a:spcBef>
                <a:spcPts val="0"/>
              </a:spcBef>
              <a:spcAft>
                <a:spcPts val="0"/>
              </a:spcAft>
              <a:buSzPts val="1400"/>
              <a:buNone/>
              <a:defRPr b="0" i="0" sz="2400" u="none" cap="none" strike="noStrike">
                <a:latin typeface="Avenir"/>
                <a:ea typeface="Avenir"/>
                <a:cs typeface="Avenir"/>
                <a:sym typeface="Avenir"/>
              </a:defRPr>
            </a:lvl8pPr>
            <a:lvl9pPr indent="-228600" lvl="8" marL="4114800" marR="0" rtl="0" algn="l">
              <a:lnSpc>
                <a:spcPct val="125000"/>
              </a:lnSpc>
              <a:spcBef>
                <a:spcPts val="0"/>
              </a:spcBef>
              <a:spcAft>
                <a:spcPts val="0"/>
              </a:spcAft>
              <a:buSzPts val="1400"/>
              <a:buNone/>
              <a:defRPr b="0" i="0" sz="2400" u="none" cap="none" strike="noStrike">
                <a:latin typeface="Avenir"/>
                <a:ea typeface="Avenir"/>
                <a:cs typeface="Avenir"/>
                <a:sym typeface="Avenir"/>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 name="Shape 14"/>
        <p:cNvGrpSpPr/>
        <p:nvPr/>
      </p:nvGrpSpPr>
      <p:grpSpPr>
        <a:xfrm>
          <a:off x="0" y="0"/>
          <a:ext cx="0" cy="0"/>
          <a:chOff x="0" y="0"/>
          <a:chExt cx="0" cy="0"/>
        </a:xfrm>
      </p:grpSpPr>
      <p:sp>
        <p:nvSpPr>
          <p:cNvPr id="15" name="Google Shape;15;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 name="Google Shape;1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 name="Shape 23"/>
        <p:cNvGrpSpPr/>
        <p:nvPr/>
      </p:nvGrpSpPr>
      <p:grpSpPr>
        <a:xfrm>
          <a:off x="0" y="0"/>
          <a:ext cx="0" cy="0"/>
          <a:chOff x="0" y="0"/>
          <a:chExt cx="0" cy="0"/>
        </a:xfrm>
      </p:grpSpPr>
      <p:sp>
        <p:nvSpPr>
          <p:cNvPr id="24" name="Google Shape;24;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 name="Google Shape;25;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 name="Shape 30"/>
        <p:cNvGrpSpPr/>
        <p:nvPr/>
      </p:nvGrpSpPr>
      <p:grpSpPr>
        <a:xfrm>
          <a:off x="0" y="0"/>
          <a:ext cx="0" cy="0"/>
          <a:chOff x="0" y="0"/>
          <a:chExt cx="0" cy="0"/>
        </a:xfrm>
      </p:grpSpPr>
      <p:sp>
        <p:nvSpPr>
          <p:cNvPr id="31" name="Google Shape;31;gbda526c0d8_0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 name="Google Shape;32;gbda526c0d8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x">
  <p:cSld name="TITLE_AND_BODY">
    <p:bg>
      <p:bgPr>
        <a:blipFill>
          <a:blip r:embed="rId2">
            <a:alphaModFix/>
          </a:blip>
          <a:stretch>
            <a:fillRect/>
          </a:stretch>
        </a:blipFill>
      </p:bgPr>
    </p:bg>
    <p:spTree>
      <p:nvGrpSpPr>
        <p:cNvPr id="7" name="Shape 7"/>
        <p:cNvGrpSpPr/>
        <p:nvPr/>
      </p:nvGrpSpPr>
      <p:grpSpPr>
        <a:xfrm>
          <a:off x="0" y="0"/>
          <a:ext cx="0" cy="0"/>
          <a:chOff x="0" y="0"/>
          <a:chExt cx="0" cy="0"/>
        </a:xfrm>
      </p:grpSpPr>
      <p:sp>
        <p:nvSpPr>
          <p:cNvPr id="8" name="Google Shape;8;p2"/>
          <p:cNvSpPr txBox="1"/>
          <p:nvPr>
            <p:ph idx="12" type="sldNum"/>
          </p:nvPr>
        </p:nvSpPr>
        <p:spPr>
          <a:xfrm>
            <a:off x="8556784" y="6333134"/>
            <a:ext cx="548700" cy="525000"/>
          </a:xfrm>
          <a:prstGeom prst="rect">
            <a:avLst/>
          </a:prstGeom>
        </p:spPr>
        <p:txBody>
          <a:bodyPr anchorCtr="0" anchor="t" bIns="45700" lIns="45700" spcFirstLastPara="1" rIns="45700" wrap="square" tIns="45700">
            <a:noAutofit/>
          </a:bodyPr>
          <a:lstStyle>
            <a:lvl1pPr lvl="0">
              <a:buNone/>
              <a:defRPr sz="1300">
                <a:solidFill>
                  <a:schemeClr val="tx1"/>
                </a:solidFill>
                <a:latin typeface="Arial"/>
                <a:ea typeface="Arial"/>
                <a:cs typeface="Arial"/>
                <a:sym typeface="Arial"/>
              </a:defRPr>
            </a:lvl1pPr>
            <a:lvl2pPr lvl="1">
              <a:buNone/>
              <a:defRPr sz="1300">
                <a:solidFill>
                  <a:schemeClr val="tx1"/>
                </a:solidFill>
                <a:latin typeface="Arial"/>
                <a:ea typeface="Arial"/>
                <a:cs typeface="Arial"/>
                <a:sym typeface="Arial"/>
              </a:defRPr>
            </a:lvl2pPr>
            <a:lvl3pPr lvl="2">
              <a:buNone/>
              <a:defRPr sz="1300">
                <a:solidFill>
                  <a:schemeClr val="tx1"/>
                </a:solidFill>
                <a:latin typeface="Arial"/>
                <a:ea typeface="Arial"/>
                <a:cs typeface="Arial"/>
                <a:sym typeface="Arial"/>
              </a:defRPr>
            </a:lvl3pPr>
            <a:lvl4pPr lvl="3">
              <a:buNone/>
              <a:defRPr sz="1300">
                <a:solidFill>
                  <a:schemeClr val="tx1"/>
                </a:solidFill>
                <a:latin typeface="Arial"/>
                <a:ea typeface="Arial"/>
                <a:cs typeface="Arial"/>
                <a:sym typeface="Arial"/>
              </a:defRPr>
            </a:lvl4pPr>
            <a:lvl5pPr lvl="4">
              <a:buNone/>
              <a:defRPr sz="1300">
                <a:solidFill>
                  <a:schemeClr val="tx1"/>
                </a:solidFill>
                <a:latin typeface="Arial"/>
                <a:ea typeface="Arial"/>
                <a:cs typeface="Arial"/>
                <a:sym typeface="Arial"/>
              </a:defRPr>
            </a:lvl5pPr>
            <a:lvl6pPr lvl="5">
              <a:buNone/>
              <a:defRPr sz="1300">
                <a:solidFill>
                  <a:schemeClr val="tx1"/>
                </a:solidFill>
                <a:latin typeface="Arial"/>
                <a:ea typeface="Arial"/>
                <a:cs typeface="Arial"/>
                <a:sym typeface="Arial"/>
              </a:defRPr>
            </a:lvl6pPr>
            <a:lvl7pPr lvl="6">
              <a:buNone/>
              <a:defRPr sz="1300">
                <a:solidFill>
                  <a:schemeClr val="tx1"/>
                </a:solidFill>
                <a:latin typeface="Arial"/>
                <a:ea typeface="Arial"/>
                <a:cs typeface="Arial"/>
                <a:sym typeface="Arial"/>
              </a:defRPr>
            </a:lvl7pPr>
            <a:lvl8pPr lvl="7">
              <a:buNone/>
              <a:defRPr sz="1300">
                <a:solidFill>
                  <a:schemeClr val="tx1"/>
                </a:solidFill>
                <a:latin typeface="Arial"/>
                <a:ea typeface="Arial"/>
                <a:cs typeface="Arial"/>
                <a:sym typeface="Arial"/>
              </a:defRPr>
            </a:lvl8pPr>
            <a:lvl9pPr lvl="8">
              <a:buNone/>
              <a:defRPr sz="1300">
                <a:solidFill>
                  <a:schemeClr val="tx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Blank">
    <p:spTree>
      <p:nvGrpSpPr>
        <p:cNvPr id="9" name="Shape 9"/>
        <p:cNvGrpSpPr/>
        <p:nvPr/>
      </p:nvGrpSpPr>
      <p:grpSpPr>
        <a:xfrm>
          <a:off x="0" y="0"/>
          <a:ext cx="0" cy="0"/>
          <a:chOff x="0" y="0"/>
          <a:chExt cx="0" cy="0"/>
        </a:xfrm>
      </p:grpSpPr>
      <p:sp>
        <p:nvSpPr>
          <p:cNvPr id="10" name="Google Shape;10;p3"/>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lvl1pPr indent="-355600" lvl="0" marL="457200" marR="0" rtl="0" algn="l">
              <a:spcBef>
                <a:spcPts val="500"/>
              </a:spcBef>
              <a:spcAft>
                <a:spcPts val="0"/>
              </a:spcAft>
              <a:buClr>
                <a:srgbClr val="002569"/>
              </a:buClr>
              <a:buSzPts val="2000"/>
              <a:buFont typeface="Arial"/>
              <a:buChar char="•"/>
              <a:defRPr b="1" i="0" sz="2000" u="none" cap="none" strike="noStrike">
                <a:solidFill>
                  <a:srgbClr val="002569"/>
                </a:solidFill>
                <a:latin typeface="Helvetica Neue"/>
                <a:ea typeface="Helvetica Neue"/>
                <a:cs typeface="Helvetica Neue"/>
                <a:sym typeface="Helvetica Neue"/>
              </a:defRPr>
            </a:lvl1pPr>
            <a:lvl2pPr indent="-355600" lvl="1" marL="914400" marR="0" rtl="0" algn="l">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6pPr>
            <a:lvl7pPr indent="-228600" lvl="6" marL="32004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7pPr>
            <a:lvl8pPr indent="-228600" lvl="7" marL="36576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8pPr>
            <a:lvl9pPr indent="-228600" lvl="8" marL="41148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9pPr>
          </a:lstStyle>
          <a:p/>
        </p:txBody>
      </p:sp>
      <p:sp>
        <p:nvSpPr>
          <p:cNvPr id="11" name="Google Shape;11;p3"/>
          <p:cNvSpPr/>
          <p:nvPr/>
        </p:nvSpPr>
        <p:spPr>
          <a:xfrm>
            <a:off x="76200" y="6629400"/>
            <a:ext cx="4500300" cy="187200"/>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spcBef>
                <a:spcPts val="0"/>
              </a:spcBef>
              <a:spcAft>
                <a:spcPts val="0"/>
              </a:spcAft>
              <a:buNone/>
            </a:pPr>
            <a:r>
              <a:rPr i="1" lang="en-US" sz="1100">
                <a:solidFill>
                  <a:schemeClr val="dk2"/>
                </a:solidFill>
                <a:latin typeface="Calibri"/>
                <a:ea typeface="Calibri"/>
                <a:cs typeface="Calibri"/>
                <a:sym typeface="Calibri"/>
              </a:rPr>
              <a:t>SIT-36, 23-25 March 2021, Virtual (GA/CSIRO SIT Chair)</a:t>
            </a:r>
            <a:endParaRPr i="1" sz="1100" u="none" cap="none" strike="noStrike">
              <a:solidFill>
                <a:schemeClr val="dk2"/>
              </a:solidFill>
              <a:latin typeface="Calibri"/>
              <a:ea typeface="Calibri"/>
              <a:cs typeface="Calibri"/>
              <a:sym typeface="Calibri"/>
            </a:endParaRPr>
          </a:p>
        </p:txBody>
      </p:sp>
      <p:sp>
        <p:nvSpPr>
          <p:cNvPr id="12" name="Google Shape;12;p3"/>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lvl1pPr indent="-228600" lvl="0" marL="457200" marR="0" rtl="0" algn="ctr">
              <a:spcBef>
                <a:spcPts val="500"/>
              </a:spcBef>
              <a:spcAft>
                <a:spcPts val="0"/>
              </a:spcAft>
              <a:buClr>
                <a:schemeClr val="lt1"/>
              </a:buClr>
              <a:buSzPts val="2800"/>
              <a:buFont typeface="Arial"/>
              <a:buNone/>
              <a:defRPr b="1" i="0" sz="2800" u="none" cap="none" strike="noStrike">
                <a:solidFill>
                  <a:schemeClr val="lt1"/>
                </a:solidFill>
                <a:latin typeface="Helvetica Neue"/>
                <a:ea typeface="Helvetica Neue"/>
                <a:cs typeface="Helvetica Neue"/>
                <a:sym typeface="Helvetica Neue"/>
              </a:defRPr>
            </a:lvl1pPr>
            <a:lvl2pPr indent="-381000" lvl="1" marL="9144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6pPr>
            <a:lvl7pPr indent="-228600" lvl="6" marL="32004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7pPr>
            <a:lvl8pPr indent="-228600" lvl="7" marL="36576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8pPr>
            <a:lvl9pPr indent="-228600" lvl="8" marL="41148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9pPr>
          </a:lstStyle>
          <a:p/>
        </p:txBody>
      </p:sp>
      <p:sp>
        <p:nvSpPr>
          <p:cNvPr id="13" name="Google Shape;13;p3"/>
          <p:cNvSpPr txBox="1"/>
          <p:nvPr>
            <p:ph idx="12" type="sldNum"/>
          </p:nvPr>
        </p:nvSpPr>
        <p:spPr>
          <a:xfrm>
            <a:off x="8519109" y="6629409"/>
            <a:ext cx="548700" cy="525000"/>
          </a:xfrm>
          <a:prstGeom prst="rect">
            <a:avLst/>
          </a:prstGeom>
        </p:spPr>
        <p:txBody>
          <a:bodyPr anchorCtr="0" anchor="t" bIns="45700" lIns="45700" spcFirstLastPara="1" rIns="45700" wrap="square" tIns="45700">
            <a:noAutofit/>
          </a:bodyPr>
          <a:lstStyle>
            <a:lvl1pPr lvl="0">
              <a:buNone/>
              <a:defRPr>
                <a:latin typeface="Helvetica Neue"/>
                <a:ea typeface="Helvetica Neue"/>
                <a:cs typeface="Helvetica Neue"/>
                <a:sym typeface="Helvetica Neue"/>
              </a:defRPr>
            </a:lvl1pPr>
            <a:lvl2pPr lvl="1">
              <a:buNone/>
              <a:defRPr>
                <a:latin typeface="Helvetica Neue"/>
                <a:ea typeface="Helvetica Neue"/>
                <a:cs typeface="Helvetica Neue"/>
                <a:sym typeface="Helvetica Neue"/>
              </a:defRPr>
            </a:lvl2pPr>
            <a:lvl3pPr lvl="2">
              <a:buNone/>
              <a:defRPr>
                <a:latin typeface="Helvetica Neue"/>
                <a:ea typeface="Helvetica Neue"/>
                <a:cs typeface="Helvetica Neue"/>
                <a:sym typeface="Helvetica Neue"/>
              </a:defRPr>
            </a:lvl3pPr>
            <a:lvl4pPr lvl="3">
              <a:buNone/>
              <a:defRPr>
                <a:latin typeface="Helvetica Neue"/>
                <a:ea typeface="Helvetica Neue"/>
                <a:cs typeface="Helvetica Neue"/>
                <a:sym typeface="Helvetica Neue"/>
              </a:defRPr>
            </a:lvl4pPr>
            <a:lvl5pPr lvl="4">
              <a:buNone/>
              <a:defRPr>
                <a:latin typeface="Helvetica Neue"/>
                <a:ea typeface="Helvetica Neue"/>
                <a:cs typeface="Helvetica Neue"/>
                <a:sym typeface="Helvetica Neue"/>
              </a:defRPr>
            </a:lvl5pPr>
            <a:lvl6pPr lvl="5">
              <a:buNone/>
              <a:defRPr>
                <a:latin typeface="Helvetica Neue"/>
                <a:ea typeface="Helvetica Neue"/>
                <a:cs typeface="Helvetica Neue"/>
                <a:sym typeface="Helvetica Neue"/>
              </a:defRPr>
            </a:lvl6pPr>
            <a:lvl7pPr lvl="6">
              <a:buNone/>
              <a:defRPr>
                <a:latin typeface="Helvetica Neue"/>
                <a:ea typeface="Helvetica Neue"/>
                <a:cs typeface="Helvetica Neue"/>
                <a:sym typeface="Helvetica Neue"/>
              </a:defRPr>
            </a:lvl7pPr>
            <a:lvl8pPr lvl="7">
              <a:buNone/>
              <a:defRPr>
                <a:latin typeface="Helvetica Neue"/>
                <a:ea typeface="Helvetica Neue"/>
                <a:cs typeface="Helvetica Neue"/>
                <a:sym typeface="Helvetica Neue"/>
              </a:defRPr>
            </a:lvl8pPr>
            <a:lvl9pPr lvl="8">
              <a:buNone/>
              <a:defRPr>
                <a:latin typeface="Helvetica Neue"/>
                <a:ea typeface="Helvetica Neue"/>
                <a:cs typeface="Helvetica Neue"/>
                <a:sym typeface="Helvetica Neu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idx="12" type="sldNum"/>
          </p:nvPr>
        </p:nvSpPr>
        <p:spPr>
          <a:xfrm>
            <a:off x="7239000" y="6546850"/>
            <a:ext cx="1905000" cy="256540"/>
          </a:xfrm>
          <a:prstGeom prst="rect">
            <a:avLst/>
          </a:prstGeom>
          <a:noFill/>
          <a:ln>
            <a:noFill/>
          </a:ln>
        </p:spPr>
        <p:txBody>
          <a:bodyPr anchorCtr="0" anchor="t" bIns="45700" lIns="45700" spcFirstLastPara="1" rIns="45700" wrap="square" tIns="45700">
            <a:noAutofit/>
          </a:bodyPr>
          <a:lstStyle>
            <a:lvl1pPr indent="0" lvl="0" marL="0" marR="0" rtl="0" algn="r">
              <a:spcBef>
                <a:spcPts val="0"/>
              </a:spcBef>
              <a:buNone/>
              <a:defRPr b="0" i="0" sz="1000" u="none" cap="none" strike="noStrike">
                <a:solidFill>
                  <a:srgbClr val="002569"/>
                </a:solidFill>
                <a:latin typeface="Calibri"/>
                <a:ea typeface="Calibri"/>
                <a:cs typeface="Calibri"/>
                <a:sym typeface="Calibri"/>
              </a:defRPr>
            </a:lvl1pPr>
            <a:lvl2pPr indent="0" lvl="1" marL="0" marR="0" rtl="0" algn="r">
              <a:spcBef>
                <a:spcPts val="0"/>
              </a:spcBef>
              <a:buNone/>
              <a:defRPr b="0" i="0" sz="1000" u="none" cap="none" strike="noStrike">
                <a:solidFill>
                  <a:srgbClr val="002569"/>
                </a:solidFill>
                <a:latin typeface="Calibri"/>
                <a:ea typeface="Calibri"/>
                <a:cs typeface="Calibri"/>
                <a:sym typeface="Calibri"/>
              </a:defRPr>
            </a:lvl2pPr>
            <a:lvl3pPr indent="0" lvl="2" marL="0" marR="0" rtl="0" algn="r">
              <a:spcBef>
                <a:spcPts val="0"/>
              </a:spcBef>
              <a:buNone/>
              <a:defRPr b="0" i="0" sz="1000" u="none" cap="none" strike="noStrike">
                <a:solidFill>
                  <a:srgbClr val="002569"/>
                </a:solidFill>
                <a:latin typeface="Calibri"/>
                <a:ea typeface="Calibri"/>
                <a:cs typeface="Calibri"/>
                <a:sym typeface="Calibri"/>
              </a:defRPr>
            </a:lvl3pPr>
            <a:lvl4pPr indent="0" lvl="3" marL="0" marR="0" rtl="0" algn="r">
              <a:spcBef>
                <a:spcPts val="0"/>
              </a:spcBef>
              <a:buNone/>
              <a:defRPr b="0" i="0" sz="1000" u="none" cap="none" strike="noStrike">
                <a:solidFill>
                  <a:srgbClr val="002569"/>
                </a:solidFill>
                <a:latin typeface="Calibri"/>
                <a:ea typeface="Calibri"/>
                <a:cs typeface="Calibri"/>
                <a:sym typeface="Calibri"/>
              </a:defRPr>
            </a:lvl4pPr>
            <a:lvl5pPr indent="0" lvl="4" marL="0" marR="0" rtl="0" algn="r">
              <a:spcBef>
                <a:spcPts val="0"/>
              </a:spcBef>
              <a:buNone/>
              <a:defRPr b="0" i="0" sz="1000" u="none" cap="none" strike="noStrike">
                <a:solidFill>
                  <a:srgbClr val="002569"/>
                </a:solidFill>
                <a:latin typeface="Calibri"/>
                <a:ea typeface="Calibri"/>
                <a:cs typeface="Calibri"/>
                <a:sym typeface="Calibri"/>
              </a:defRPr>
            </a:lvl5pPr>
            <a:lvl6pPr indent="0" lvl="5" marL="0" marR="0" rtl="0" algn="r">
              <a:spcBef>
                <a:spcPts val="0"/>
              </a:spcBef>
              <a:buNone/>
              <a:defRPr b="0" i="0" sz="1000" u="none" cap="none" strike="noStrike">
                <a:solidFill>
                  <a:srgbClr val="002569"/>
                </a:solidFill>
                <a:latin typeface="Calibri"/>
                <a:ea typeface="Calibri"/>
                <a:cs typeface="Calibri"/>
                <a:sym typeface="Calibri"/>
              </a:defRPr>
            </a:lvl6pPr>
            <a:lvl7pPr indent="0" lvl="6" marL="0" marR="0" rtl="0" algn="r">
              <a:spcBef>
                <a:spcPts val="0"/>
              </a:spcBef>
              <a:buNone/>
              <a:defRPr b="0" i="0" sz="1000" u="none" cap="none" strike="noStrike">
                <a:solidFill>
                  <a:srgbClr val="002569"/>
                </a:solidFill>
                <a:latin typeface="Calibri"/>
                <a:ea typeface="Calibri"/>
                <a:cs typeface="Calibri"/>
                <a:sym typeface="Calibri"/>
              </a:defRPr>
            </a:lvl7pPr>
            <a:lvl8pPr indent="0" lvl="7" marL="0" marR="0" rtl="0" algn="r">
              <a:spcBef>
                <a:spcPts val="0"/>
              </a:spcBef>
              <a:buNone/>
              <a:defRPr b="0" i="0" sz="1000" u="none" cap="none" strike="noStrike">
                <a:solidFill>
                  <a:srgbClr val="002569"/>
                </a:solidFill>
                <a:latin typeface="Calibri"/>
                <a:ea typeface="Calibri"/>
                <a:cs typeface="Calibri"/>
                <a:sym typeface="Calibri"/>
              </a:defRPr>
            </a:lvl8pPr>
            <a:lvl9pPr indent="0" lvl="8" marL="0" marR="0" rtl="0" algn="r">
              <a:spcBef>
                <a:spcPts val="0"/>
              </a:spcBef>
              <a:buNone/>
              <a:defRPr b="0" i="0" sz="1000" u="none" cap="none" strike="noStrike">
                <a:solidFill>
                  <a:srgbClr val="00256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 name="Shape 17"/>
        <p:cNvGrpSpPr/>
        <p:nvPr/>
      </p:nvGrpSpPr>
      <p:grpSpPr>
        <a:xfrm>
          <a:off x="0" y="0"/>
          <a:ext cx="0" cy="0"/>
          <a:chOff x="0" y="0"/>
          <a:chExt cx="0" cy="0"/>
        </a:xfrm>
      </p:grpSpPr>
      <p:sp>
        <p:nvSpPr>
          <p:cNvPr id="18" name="Google Shape;18;p4"/>
          <p:cNvSpPr txBox="1"/>
          <p:nvPr>
            <p:ph type="title"/>
          </p:nvPr>
        </p:nvSpPr>
        <p:spPr>
          <a:xfrm>
            <a:off x="622789" y="2514600"/>
            <a:ext cx="5746243" cy="99313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i="0" lang="en-US" sz="4200" u="none" cap="none" strike="noStrike">
                <a:solidFill>
                  <a:srgbClr val="FFFFFF"/>
                </a:solidFill>
                <a:latin typeface="Helvetica Neue"/>
                <a:ea typeface="Helvetica Neue"/>
                <a:cs typeface="Helvetica Neue"/>
                <a:sym typeface="Helvetica Neue"/>
              </a:rPr>
              <a:t>Title Goes Here</a:t>
            </a:r>
            <a:endParaRPr/>
          </a:p>
        </p:txBody>
      </p:sp>
      <p:sp>
        <p:nvSpPr>
          <p:cNvPr id="19" name="Google Shape;19;p4"/>
          <p:cNvSpPr/>
          <p:nvPr/>
        </p:nvSpPr>
        <p:spPr>
          <a:xfrm>
            <a:off x="622789" y="3759200"/>
            <a:ext cx="4810858" cy="2541589"/>
          </a:xfrm>
          <a:prstGeom prst="rect">
            <a:avLst/>
          </a:prstGeom>
          <a:noFill/>
          <a:ln>
            <a:noFill/>
          </a:ln>
        </p:spPr>
        <p:txBody>
          <a:bodyPr anchorCtr="0" anchor="t" bIns="0" lIns="0" spcFirstLastPara="1" rIns="0" wrap="square" tIns="0">
            <a:noAutofit/>
          </a:bodyPr>
          <a:lstStyle/>
          <a:p>
            <a:pPr indent="0" lvl="0" marL="0" marR="0" rtl="0" algn="l">
              <a:lnSpc>
                <a:spcPct val="150000"/>
              </a:lnSpc>
              <a:spcBef>
                <a:spcPts val="0"/>
              </a:spcBef>
              <a:spcAft>
                <a:spcPts val="0"/>
              </a:spcAft>
              <a:buNone/>
            </a:pPr>
            <a:r>
              <a:rPr b="0" i="0" lang="en-US" sz="1800" u="none" cap="none" strike="noStrike">
                <a:solidFill>
                  <a:srgbClr val="FFFFFF"/>
                </a:solidFill>
              </a:rPr>
              <a:t>Name (s), Organization, CEOS Affiliation</a:t>
            </a:r>
            <a:endParaRPr/>
          </a:p>
          <a:p>
            <a:pPr indent="0" lvl="0" marL="0" marR="0" rtl="0" algn="l">
              <a:lnSpc>
                <a:spcPct val="150000"/>
              </a:lnSpc>
              <a:spcBef>
                <a:spcPts val="0"/>
              </a:spcBef>
              <a:spcAft>
                <a:spcPts val="0"/>
              </a:spcAft>
              <a:buNone/>
            </a:pPr>
            <a:r>
              <a:rPr b="0" i="0" lang="en-US" sz="1800" u="none" cap="none" strike="noStrike">
                <a:solidFill>
                  <a:srgbClr val="FFFFFF"/>
                </a:solidFill>
              </a:rPr>
              <a:t>CEOS SIT</a:t>
            </a:r>
            <a:r>
              <a:rPr lang="en-US" sz="1800">
                <a:solidFill>
                  <a:srgbClr val="FFFFFF"/>
                </a:solidFill>
              </a:rPr>
              <a:t>-36</a:t>
            </a:r>
            <a:endParaRPr/>
          </a:p>
          <a:p>
            <a:pPr indent="0" lvl="0" marL="0" marR="0" rtl="0" algn="l">
              <a:lnSpc>
                <a:spcPct val="150000"/>
              </a:lnSpc>
              <a:spcBef>
                <a:spcPts val="0"/>
              </a:spcBef>
              <a:spcAft>
                <a:spcPts val="0"/>
              </a:spcAft>
              <a:buNone/>
            </a:pPr>
            <a:r>
              <a:rPr b="0" i="0" lang="en-US" sz="1800" u="none" cap="none" strike="noStrike">
                <a:solidFill>
                  <a:srgbClr val="FFFFFF"/>
                </a:solidFill>
              </a:rPr>
              <a:t>Session and Agenda Item #</a:t>
            </a:r>
            <a:endParaRPr/>
          </a:p>
          <a:p>
            <a:pPr indent="0" lvl="0" marL="0" marR="0" rtl="0" algn="l">
              <a:lnSpc>
                <a:spcPct val="150000"/>
              </a:lnSpc>
              <a:spcBef>
                <a:spcPts val="0"/>
              </a:spcBef>
              <a:spcAft>
                <a:spcPts val="0"/>
              </a:spcAft>
              <a:buNone/>
            </a:pPr>
            <a:r>
              <a:rPr lang="en-US" sz="1800">
                <a:solidFill>
                  <a:srgbClr val="FFFFFF"/>
                </a:solidFill>
              </a:rPr>
              <a:t>Virtual Meeting</a:t>
            </a:r>
            <a:endParaRPr/>
          </a:p>
          <a:p>
            <a:pPr indent="0" lvl="0" marL="0" marR="0" rtl="0" algn="l">
              <a:lnSpc>
                <a:spcPct val="150000"/>
              </a:lnSpc>
              <a:spcBef>
                <a:spcPts val="0"/>
              </a:spcBef>
              <a:spcAft>
                <a:spcPts val="0"/>
              </a:spcAft>
              <a:buNone/>
            </a:pPr>
            <a:r>
              <a:rPr lang="en-US" sz="1800">
                <a:solidFill>
                  <a:srgbClr val="FFFFFF"/>
                </a:solidFill>
              </a:rPr>
              <a:t>23-25 March</a:t>
            </a:r>
            <a:r>
              <a:rPr b="0" i="0" lang="en-US" sz="1800" u="none" cap="none" strike="noStrike">
                <a:solidFill>
                  <a:srgbClr val="FFFFFF"/>
                </a:solidFill>
              </a:rPr>
              <a:t> 202</a:t>
            </a:r>
            <a:r>
              <a:rPr lang="en-US" sz="1800">
                <a:solidFill>
                  <a:srgbClr val="FFFFFF"/>
                </a:solidFill>
              </a:rPr>
              <a:t>1</a:t>
            </a:r>
            <a:endParaRPr/>
          </a:p>
        </p:txBody>
      </p:sp>
      <p:pic>
        <p:nvPicPr>
          <p:cNvPr id="20" name="Google Shape;20;p4"/>
          <p:cNvPicPr preferRelativeResize="0"/>
          <p:nvPr/>
        </p:nvPicPr>
        <p:blipFill rotWithShape="1">
          <a:blip r:embed="rId3">
            <a:alphaModFix/>
          </a:blip>
          <a:srcRect b="0" l="0" r="0" t="0"/>
          <a:stretch/>
        </p:blipFill>
        <p:spPr>
          <a:xfrm>
            <a:off x="622789" y="1217405"/>
            <a:ext cx="2507906" cy="993132"/>
          </a:xfrm>
          <a:prstGeom prst="rect">
            <a:avLst/>
          </a:prstGeom>
          <a:noFill/>
          <a:ln>
            <a:noFill/>
          </a:ln>
        </p:spPr>
      </p:pic>
      <p:sp>
        <p:nvSpPr>
          <p:cNvPr id="21" name="Google Shape;21;p4"/>
          <p:cNvSpPr txBox="1"/>
          <p:nvPr/>
        </p:nvSpPr>
        <p:spPr>
          <a:xfrm>
            <a:off x="622789" y="2246634"/>
            <a:ext cx="2806211" cy="2101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i="0" lang="en-US" sz="1050" u="none" cap="none" strike="noStrike">
                <a:solidFill>
                  <a:schemeClr val="lt1"/>
                </a:solidFill>
                <a:latin typeface="Helvetica Neue"/>
                <a:ea typeface="Helvetica Neue"/>
                <a:cs typeface="Helvetica Neue"/>
                <a:sym typeface="Helvetica Neue"/>
              </a:rPr>
              <a:t>Committee on Earth Observation Satellites</a:t>
            </a:r>
            <a:endParaRPr/>
          </a:p>
        </p:txBody>
      </p:sp>
      <p:sp>
        <p:nvSpPr>
          <p:cNvPr id="22" name="Google Shape;22;p4"/>
          <p:cNvSpPr txBox="1"/>
          <p:nvPr>
            <p:ph idx="12" type="sldNum"/>
          </p:nvPr>
        </p:nvSpPr>
        <p:spPr>
          <a:xfrm>
            <a:off x="8556784" y="6333134"/>
            <a:ext cx="548700" cy="525000"/>
          </a:xfrm>
          <a:prstGeom prst="rect">
            <a:avLst/>
          </a:prstGeom>
        </p:spPr>
        <p:txBody>
          <a:bodyPr anchorCtr="0" anchor="t" bIns="45700" lIns="45700" spcFirstLastPara="1" rIns="45700"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 name="Shape 26"/>
        <p:cNvGrpSpPr/>
        <p:nvPr/>
      </p:nvGrpSpPr>
      <p:grpSpPr>
        <a:xfrm>
          <a:off x="0" y="0"/>
          <a:ext cx="0" cy="0"/>
          <a:chOff x="0" y="0"/>
          <a:chExt cx="0" cy="0"/>
        </a:xfrm>
      </p:grpSpPr>
      <p:sp>
        <p:nvSpPr>
          <p:cNvPr id="27" name="Google Shape;27;p5"/>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002569"/>
              </a:buClr>
              <a:buSzPts val="1600"/>
              <a:buChar char="•"/>
            </a:pPr>
            <a:r>
              <a:rPr lang="en-US" sz="1600"/>
              <a:t>We are aware that the SIT-36 agenda puts tight time limits on presentation slots</a:t>
            </a:r>
            <a:endParaRPr sz="1600"/>
          </a:p>
          <a:p>
            <a:pPr indent="0" lvl="0" marL="0" rtl="0" algn="l">
              <a:spcBef>
                <a:spcPts val="0"/>
              </a:spcBef>
              <a:spcAft>
                <a:spcPts val="0"/>
              </a:spcAft>
              <a:buNone/>
            </a:pPr>
            <a:r>
              <a:t/>
            </a:r>
            <a:endParaRPr sz="1600"/>
          </a:p>
          <a:p>
            <a:pPr indent="-342900" lvl="0" marL="342900" rtl="0" algn="l">
              <a:spcBef>
                <a:spcPts val="0"/>
              </a:spcBef>
              <a:spcAft>
                <a:spcPts val="0"/>
              </a:spcAft>
              <a:buSzPts val="1600"/>
              <a:buChar char="•"/>
            </a:pPr>
            <a:r>
              <a:rPr lang="en-US" sz="1600"/>
              <a:t>These limits are in large part due to the limitations of the virtual format and vast time zone differentials across CEOS</a:t>
            </a:r>
            <a:endParaRPr sz="1600"/>
          </a:p>
          <a:p>
            <a:pPr indent="0" lvl="0" marL="0" rtl="0" algn="l">
              <a:spcBef>
                <a:spcPts val="0"/>
              </a:spcBef>
              <a:spcAft>
                <a:spcPts val="0"/>
              </a:spcAft>
              <a:buNone/>
            </a:pPr>
            <a:r>
              <a:t/>
            </a:r>
            <a:endParaRPr sz="1600"/>
          </a:p>
          <a:p>
            <a:pPr indent="-342900" lvl="0" marL="342900" rtl="0" algn="l">
              <a:spcBef>
                <a:spcPts val="0"/>
              </a:spcBef>
              <a:spcAft>
                <a:spcPts val="0"/>
              </a:spcAft>
              <a:buSzPts val="1600"/>
              <a:buChar char="•"/>
            </a:pPr>
            <a:r>
              <a:rPr lang="en-US" sz="1600"/>
              <a:t>As a result, we have indicated on the agenda a few places where ‘one slide’ is specified - this is based on a successful experience at the recent CEOS-GEO bilateral meeting</a:t>
            </a:r>
            <a:endParaRPr sz="1600"/>
          </a:p>
          <a:p>
            <a:pPr indent="0" lvl="0" marL="0" rtl="0" algn="l">
              <a:spcBef>
                <a:spcPts val="0"/>
              </a:spcBef>
              <a:spcAft>
                <a:spcPts val="0"/>
              </a:spcAft>
              <a:buNone/>
            </a:pPr>
            <a:r>
              <a:t/>
            </a:r>
            <a:endParaRPr sz="1600"/>
          </a:p>
          <a:p>
            <a:pPr indent="-342900" lvl="0" marL="342900" rtl="0" algn="l">
              <a:spcBef>
                <a:spcPts val="0"/>
              </a:spcBef>
              <a:spcAft>
                <a:spcPts val="0"/>
              </a:spcAft>
              <a:buSzPts val="1600"/>
              <a:buChar char="•"/>
            </a:pPr>
            <a:r>
              <a:rPr lang="en-US" sz="1600"/>
              <a:t>The intention for these items is that there is just one slide which is spoken to by the presenter in order to keep focused and keep to time</a:t>
            </a:r>
            <a:endParaRPr sz="1600"/>
          </a:p>
          <a:p>
            <a:pPr indent="0" lvl="0" marL="0" rtl="0" algn="l">
              <a:spcBef>
                <a:spcPts val="0"/>
              </a:spcBef>
              <a:spcAft>
                <a:spcPts val="0"/>
              </a:spcAft>
              <a:buNone/>
            </a:pPr>
            <a:r>
              <a:t/>
            </a:r>
            <a:endParaRPr sz="1600"/>
          </a:p>
          <a:p>
            <a:pPr indent="-342900" lvl="0" marL="342900" rtl="0" algn="l">
              <a:spcBef>
                <a:spcPts val="0"/>
              </a:spcBef>
              <a:spcAft>
                <a:spcPts val="0"/>
              </a:spcAft>
              <a:buSzPts val="1600"/>
              <a:buChar char="•"/>
            </a:pPr>
            <a:r>
              <a:rPr lang="en-US" sz="1600"/>
              <a:t>As with past SIT meetings, we </a:t>
            </a:r>
            <a:r>
              <a:rPr lang="en-US" sz="1600"/>
              <a:t>encourage</a:t>
            </a:r>
            <a:r>
              <a:rPr lang="en-US" sz="1600"/>
              <a:t> presenters to keep their messaging focused; to consider what decisions or critical information need to be communicated to </a:t>
            </a:r>
            <a:r>
              <a:rPr lang="en-US" sz="1600"/>
              <a:t>Principals</a:t>
            </a:r>
            <a:r>
              <a:rPr lang="en-US" sz="1600"/>
              <a:t>; and to make use of pre-reading, parallel ‘slide browsing’, backup slides, reference documents and other materials (like video for pre- or post-watch) to the extent possible</a:t>
            </a:r>
            <a:endParaRPr sz="1600"/>
          </a:p>
          <a:p>
            <a:pPr indent="0" lvl="0" marL="342900" rtl="0" algn="l">
              <a:spcBef>
                <a:spcPts val="0"/>
              </a:spcBef>
              <a:spcAft>
                <a:spcPts val="0"/>
              </a:spcAft>
              <a:buNone/>
            </a:pPr>
            <a:r>
              <a:t/>
            </a:r>
            <a:endParaRPr sz="1600"/>
          </a:p>
          <a:p>
            <a:pPr indent="-342900" lvl="0" marL="342900" rtl="0" algn="l">
              <a:spcBef>
                <a:spcPts val="0"/>
              </a:spcBef>
              <a:spcAft>
                <a:spcPts val="0"/>
              </a:spcAft>
              <a:buSzPts val="1600"/>
              <a:buChar char="•"/>
            </a:pPr>
            <a:r>
              <a:rPr lang="en-US" sz="1600"/>
              <a:t>We’re all learning how to make the most of this virtual environment!</a:t>
            </a:r>
            <a:endParaRPr sz="1600">
              <a:solidFill>
                <a:srgbClr val="FF0000"/>
              </a:solidFill>
            </a:endParaRPr>
          </a:p>
        </p:txBody>
      </p:sp>
      <p:sp>
        <p:nvSpPr>
          <p:cNvPr id="28" name="Google Shape;28;p5"/>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A Note on </a:t>
            </a:r>
            <a:r>
              <a:rPr lang="en-US"/>
              <a:t>Timing</a:t>
            </a:r>
            <a:endParaRPr/>
          </a:p>
        </p:txBody>
      </p:sp>
      <p:sp>
        <p:nvSpPr>
          <p:cNvPr id="29" name="Google Shape;29;p5"/>
          <p:cNvSpPr txBox="1"/>
          <p:nvPr>
            <p:ph idx="12" type="sldNum"/>
          </p:nvPr>
        </p:nvSpPr>
        <p:spPr>
          <a:xfrm>
            <a:off x="8519109" y="6629409"/>
            <a:ext cx="548700" cy="525000"/>
          </a:xfrm>
          <a:prstGeom prst="rect">
            <a:avLst/>
          </a:prstGeom>
        </p:spPr>
        <p:txBody>
          <a:bodyPr anchorCtr="0" anchor="t" bIns="45700" lIns="45700" spcFirstLastPara="1" rIns="45700"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 name="Shape 33"/>
        <p:cNvGrpSpPr/>
        <p:nvPr/>
      </p:nvGrpSpPr>
      <p:grpSpPr>
        <a:xfrm>
          <a:off x="0" y="0"/>
          <a:ext cx="0" cy="0"/>
          <a:chOff x="0" y="0"/>
          <a:chExt cx="0" cy="0"/>
        </a:xfrm>
      </p:grpSpPr>
      <p:sp>
        <p:nvSpPr>
          <p:cNvPr id="34" name="Google Shape;34;p6"/>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002569"/>
              </a:buClr>
              <a:buSzPts val="1600"/>
              <a:buChar char="•"/>
            </a:pPr>
            <a:r>
              <a:rPr lang="en-US" sz="1600"/>
              <a:t>Presenters should name their file using the following convention:</a:t>
            </a:r>
            <a:endParaRPr/>
          </a:p>
          <a:p>
            <a:pPr indent="-311726" lvl="1" marL="768926" rtl="0" algn="l">
              <a:spcBef>
                <a:spcPts val="1200"/>
              </a:spcBef>
              <a:spcAft>
                <a:spcPts val="0"/>
              </a:spcAft>
              <a:buClr>
                <a:srgbClr val="002569"/>
              </a:buClr>
              <a:buSzPts val="1600"/>
              <a:buChar char="o"/>
            </a:pPr>
            <a:r>
              <a:rPr lang="en-US" sz="1600"/>
              <a:t>AgendaItemNumber_LastName_Subject_Version </a:t>
            </a:r>
            <a:r>
              <a:rPr i="1" lang="en-US" sz="1600"/>
              <a:t>(e.g., 1.1_Ross_Protocols_v2)</a:t>
            </a:r>
            <a:endParaRPr/>
          </a:p>
          <a:p>
            <a:pPr indent="-342900" lvl="0" marL="342900" rtl="0" algn="l">
              <a:spcBef>
                <a:spcPts val="1200"/>
              </a:spcBef>
              <a:spcAft>
                <a:spcPts val="0"/>
              </a:spcAft>
              <a:buClr>
                <a:srgbClr val="002569"/>
              </a:buClr>
              <a:buSzPts val="1600"/>
              <a:buChar char="•"/>
            </a:pPr>
            <a:r>
              <a:rPr b="1" i="1" lang="en-US" sz="1600"/>
              <a:t>Reporting to support discussion or decision is encouraged</a:t>
            </a:r>
            <a:r>
              <a:rPr lang="en-US" sz="1600"/>
              <a:t>, but historical context and detailed reporting should be provided as pre-meeting reading material or in background slides.</a:t>
            </a:r>
            <a:endParaRPr sz="1600"/>
          </a:p>
          <a:p>
            <a:pPr indent="-342900" lvl="0" marL="342900" rtl="0" algn="l">
              <a:spcBef>
                <a:spcPts val="1200"/>
              </a:spcBef>
              <a:spcAft>
                <a:spcPts val="0"/>
              </a:spcAft>
              <a:buClr>
                <a:srgbClr val="002569"/>
              </a:buClr>
              <a:buSzPts val="1600"/>
              <a:buChar char="•"/>
            </a:pPr>
            <a:r>
              <a:rPr lang="en-US" sz="1600"/>
              <a:t>Materials should explicitly highlight the decisions, outcomes, or actions you are seeking. The more explicit you are with the required actions, the better. i.e., do feel free to propose draft action text for consideration – it may be revised, but will help with the efficient preparation of the actions record.</a:t>
            </a:r>
            <a:endParaRPr/>
          </a:p>
          <a:p>
            <a:pPr indent="0" lvl="0" marL="0" rtl="0" algn="l">
              <a:spcBef>
                <a:spcPts val="1200"/>
              </a:spcBef>
              <a:spcAft>
                <a:spcPts val="0"/>
              </a:spcAft>
              <a:buNone/>
            </a:pPr>
            <a:r>
              <a:t/>
            </a:r>
            <a:endParaRPr sz="1600"/>
          </a:p>
          <a:p>
            <a:pPr indent="0" lvl="0" marL="0" rtl="0" algn="l">
              <a:spcBef>
                <a:spcPts val="1200"/>
              </a:spcBef>
              <a:spcAft>
                <a:spcPts val="0"/>
              </a:spcAft>
              <a:buNone/>
            </a:pPr>
            <a:r>
              <a:rPr lang="en-US" sz="1600"/>
              <a:t>Due dates:</a:t>
            </a:r>
            <a:endParaRPr sz="1600"/>
          </a:p>
          <a:p>
            <a:pPr indent="-311726" lvl="1" marL="768926" rtl="0" algn="l">
              <a:spcBef>
                <a:spcPts val="1200"/>
              </a:spcBef>
              <a:spcAft>
                <a:spcPts val="0"/>
              </a:spcAft>
              <a:buClr>
                <a:srgbClr val="FF0000"/>
              </a:buClr>
              <a:buSzPts val="1600"/>
              <a:buChar char="o"/>
            </a:pPr>
            <a:r>
              <a:rPr b="1" lang="en-US" sz="1600">
                <a:solidFill>
                  <a:srgbClr val="FF0000"/>
                </a:solidFill>
              </a:rPr>
              <a:t>Documents: </a:t>
            </a:r>
            <a:r>
              <a:rPr lang="en-US" sz="1600">
                <a:solidFill>
                  <a:srgbClr val="FF0000"/>
                </a:solidFill>
              </a:rPr>
              <a:t>no later than Wednesday 10 March</a:t>
            </a:r>
            <a:endParaRPr sz="1600">
              <a:solidFill>
                <a:srgbClr val="FF0000"/>
              </a:solidFill>
            </a:endParaRPr>
          </a:p>
          <a:p>
            <a:pPr indent="-311726" lvl="1" marL="768926" rtl="0" algn="l">
              <a:spcBef>
                <a:spcPts val="1200"/>
              </a:spcBef>
              <a:spcAft>
                <a:spcPts val="0"/>
              </a:spcAft>
              <a:buClr>
                <a:srgbClr val="FF0000"/>
              </a:buClr>
              <a:buSzPts val="1600"/>
              <a:buChar char="o"/>
            </a:pPr>
            <a:r>
              <a:rPr b="1" lang="en-US" sz="1600">
                <a:solidFill>
                  <a:srgbClr val="FF0000"/>
                </a:solidFill>
              </a:rPr>
              <a:t>Presentations: </a:t>
            </a:r>
            <a:r>
              <a:rPr lang="en-US" sz="1600">
                <a:solidFill>
                  <a:srgbClr val="FF0000"/>
                </a:solidFill>
              </a:rPr>
              <a:t>no later than Wednesday 17 March</a:t>
            </a:r>
            <a:endParaRPr sz="1600">
              <a:solidFill>
                <a:srgbClr val="FF0000"/>
              </a:solidFill>
            </a:endParaRPr>
          </a:p>
        </p:txBody>
      </p:sp>
      <p:sp>
        <p:nvSpPr>
          <p:cNvPr id="35" name="Google Shape;35;p6"/>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Presenter Guidance</a:t>
            </a:r>
            <a:endParaRPr/>
          </a:p>
        </p:txBody>
      </p:sp>
      <p:sp>
        <p:nvSpPr>
          <p:cNvPr id="36" name="Google Shape;36;p6"/>
          <p:cNvSpPr txBox="1"/>
          <p:nvPr>
            <p:ph idx="12" type="sldNum"/>
          </p:nvPr>
        </p:nvSpPr>
        <p:spPr>
          <a:xfrm>
            <a:off x="8519109" y="6629409"/>
            <a:ext cx="548700" cy="525000"/>
          </a:xfrm>
          <a:prstGeom prst="rect">
            <a:avLst/>
          </a:prstGeom>
        </p:spPr>
        <p:txBody>
          <a:bodyPr anchorCtr="0" anchor="t" bIns="45700" lIns="45700" spcFirstLastPara="1" rIns="45700"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