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421" r:id="rId6"/>
    <p:sldId id="447" r:id="rId7"/>
    <p:sldId id="435" r:id="rId8"/>
    <p:sldId id="265" r:id="rId9"/>
    <p:sldId id="420" r:id="rId10"/>
    <p:sldId id="448" r:id="rId11"/>
    <p:sldId id="275" r:id="rId12"/>
    <p:sldId id="281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256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D6F792-B9D6-46C7-8743-F202EF48EC32}" v="5" dt="2020-03-17T19:25:12.1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37" autoAdjust="0"/>
    <p:restoredTop sz="96400" autoAdjust="0"/>
  </p:normalViewPr>
  <p:slideViewPr>
    <p:cSldViewPr snapToGrid="0" snapToObjects="1" showGuides="1">
      <p:cViewPr varScale="1">
        <p:scale>
          <a:sx n="142" d="100"/>
          <a:sy n="142" d="100"/>
        </p:scale>
        <p:origin x="312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bahn, Steven T" userId="74f78959-93e5-47c8-af52-50aa49d29fae" providerId="ADAL" clId="{FB9F4B0E-3FB7-4621-B2D5-09F87F04A045}"/>
    <pc:docChg chg="undo custSel addSld modSld">
      <pc:chgData name="Labahn, Steven T" userId="74f78959-93e5-47c8-af52-50aa49d29fae" providerId="ADAL" clId="{FB9F4B0E-3FB7-4621-B2D5-09F87F04A045}" dt="2019-10-15T21:59:16.202" v="25" actId="255"/>
      <pc:docMkLst>
        <pc:docMk/>
      </pc:docMkLst>
      <pc:sldChg chg="addSp modSp add modTransition">
        <pc:chgData name="Labahn, Steven T" userId="74f78959-93e5-47c8-af52-50aa49d29fae" providerId="ADAL" clId="{FB9F4B0E-3FB7-4621-B2D5-09F87F04A045}" dt="2019-10-15T21:59:16.202" v="25" actId="255"/>
        <pc:sldMkLst>
          <pc:docMk/>
          <pc:sldMk cId="3989948548" sldId="420"/>
        </pc:sldMkLst>
        <pc:spChg chg="mod">
          <ac:chgData name="Labahn, Steven T" userId="74f78959-93e5-47c8-af52-50aa49d29fae" providerId="ADAL" clId="{FB9F4B0E-3FB7-4621-B2D5-09F87F04A045}" dt="2019-10-15T21:59:16.202" v="25" actId="255"/>
          <ac:spMkLst>
            <pc:docMk/>
            <pc:sldMk cId="3989948548" sldId="420"/>
            <ac:spMk id="2" creationId="{FC52F904-05AD-4C0C-9E27-BCE491A686E0}"/>
          </ac:spMkLst>
        </pc:spChg>
        <pc:spChg chg="add">
          <ac:chgData name="Labahn, Steven T" userId="74f78959-93e5-47c8-af52-50aa49d29fae" providerId="ADAL" clId="{FB9F4B0E-3FB7-4621-B2D5-09F87F04A045}" dt="2019-10-15T21:58:15.009" v="2"/>
          <ac:spMkLst>
            <pc:docMk/>
            <pc:sldMk cId="3989948548" sldId="420"/>
            <ac:spMk id="4" creationId="{FCB397AD-C0DC-498F-8914-0AF5552EDA7F}"/>
          </ac:spMkLst>
        </pc:spChg>
        <pc:picChg chg="mod">
          <ac:chgData name="Labahn, Steven T" userId="74f78959-93e5-47c8-af52-50aa49d29fae" providerId="ADAL" clId="{FB9F4B0E-3FB7-4621-B2D5-09F87F04A045}" dt="2019-10-15T21:58:29.035" v="3" actId="1076"/>
          <ac:picMkLst>
            <pc:docMk/>
            <pc:sldMk cId="3989948548" sldId="420"/>
            <ac:picMk id="17" creationId="{F4C09376-F1D4-4A78-A6A9-B8EFF9AC90DF}"/>
          </ac:picMkLst>
        </pc:picChg>
      </pc:sldChg>
    </pc:docChg>
  </pc:docChgLst>
  <pc:docChgLst>
    <pc:chgData name="Labahn, Steven T" userId="74f78959-93e5-47c8-af52-50aa49d29fae" providerId="ADAL" clId="{7614AD34-BF00-4D92-B442-2CF0C2669119}"/>
    <pc:docChg chg="undo redo custSel mod addSld delSld modSld sldOrd modMainMaster">
      <pc:chgData name="Labahn, Steven T" userId="74f78959-93e5-47c8-af52-50aa49d29fae" providerId="ADAL" clId="{7614AD34-BF00-4D92-B442-2CF0C2669119}" dt="2020-03-17T15:39:35.070" v="956" actId="255"/>
      <pc:docMkLst>
        <pc:docMk/>
      </pc:docMkLst>
      <pc:sldChg chg="modSp">
        <pc:chgData name="Labahn, Steven T" userId="74f78959-93e5-47c8-af52-50aa49d29fae" providerId="ADAL" clId="{7614AD34-BF00-4D92-B442-2CF0C2669119}" dt="2020-03-17T15:05:31.220" v="673" actId="14100"/>
        <pc:sldMkLst>
          <pc:docMk/>
          <pc:sldMk cId="1161938494" sldId="256"/>
        </pc:sldMkLst>
        <pc:spChg chg="mod">
          <ac:chgData name="Labahn, Steven T" userId="74f78959-93e5-47c8-af52-50aa49d29fae" providerId="ADAL" clId="{7614AD34-BF00-4D92-B442-2CF0C2669119}" dt="2020-03-17T15:05:31.220" v="673" actId="14100"/>
          <ac:spMkLst>
            <pc:docMk/>
            <pc:sldMk cId="1161938494" sldId="256"/>
            <ac:spMk id="6" creationId="{7B0AF753-5567-4237-9441-234291D25FDC}"/>
          </ac:spMkLst>
        </pc:spChg>
        <pc:spChg chg="mod">
          <ac:chgData name="Labahn, Steven T" userId="74f78959-93e5-47c8-af52-50aa49d29fae" providerId="ADAL" clId="{7614AD34-BF00-4D92-B442-2CF0C2669119}" dt="2020-03-16T19:28:54.904" v="99" actId="20577"/>
          <ac:spMkLst>
            <pc:docMk/>
            <pc:sldMk cId="1161938494" sldId="256"/>
            <ac:spMk id="9" creationId="{AC280AA4-3B12-4FAB-9E31-38303058FB00}"/>
          </ac:spMkLst>
        </pc:spChg>
      </pc:sldChg>
      <pc:sldChg chg="del">
        <pc:chgData name="Labahn, Steven T" userId="74f78959-93e5-47c8-af52-50aa49d29fae" providerId="ADAL" clId="{7614AD34-BF00-4D92-B442-2CF0C2669119}" dt="2020-03-16T19:32:04.421" v="198" actId="2696"/>
        <pc:sldMkLst>
          <pc:docMk/>
          <pc:sldMk cId="3702507313" sldId="264"/>
        </pc:sldMkLst>
      </pc:sldChg>
      <pc:sldChg chg="modSp add del">
        <pc:chgData name="Labahn, Steven T" userId="74f78959-93e5-47c8-af52-50aa49d29fae" providerId="ADAL" clId="{7614AD34-BF00-4D92-B442-2CF0C2669119}" dt="2020-03-17T15:05:07.751" v="671" actId="20577"/>
        <pc:sldMkLst>
          <pc:docMk/>
          <pc:sldMk cId="1480322204" sldId="265"/>
        </pc:sldMkLst>
        <pc:spChg chg="mod">
          <ac:chgData name="Labahn, Steven T" userId="74f78959-93e5-47c8-af52-50aa49d29fae" providerId="ADAL" clId="{7614AD34-BF00-4D92-B442-2CF0C2669119}" dt="2020-03-17T15:05:07.751" v="671" actId="20577"/>
          <ac:spMkLst>
            <pc:docMk/>
            <pc:sldMk cId="1480322204" sldId="265"/>
            <ac:spMk id="10" creationId="{88D87C22-7DFC-4613-B90E-1D4A0C96FD29}"/>
          </ac:spMkLst>
        </pc:spChg>
        <pc:grpChg chg="mod">
          <ac:chgData name="Labahn, Steven T" userId="74f78959-93e5-47c8-af52-50aa49d29fae" providerId="ADAL" clId="{7614AD34-BF00-4D92-B442-2CF0C2669119}" dt="2020-03-17T15:03:01.706" v="573"/>
          <ac:grpSpMkLst>
            <pc:docMk/>
            <pc:sldMk cId="1480322204" sldId="265"/>
            <ac:grpSpMk id="5" creationId="{8E8591E5-3268-4F23-9587-D15722BA86D7}"/>
          </ac:grpSpMkLst>
        </pc:grpChg>
        <pc:cxnChg chg="mod">
          <ac:chgData name="Labahn, Steven T" userId="74f78959-93e5-47c8-af52-50aa49d29fae" providerId="ADAL" clId="{7614AD34-BF00-4D92-B442-2CF0C2669119}" dt="2020-03-17T15:04:22.493" v="668" actId="14100"/>
          <ac:cxnSpMkLst>
            <pc:docMk/>
            <pc:sldMk cId="1480322204" sldId="265"/>
            <ac:cxnSpMk id="9" creationId="{8A6F450A-986A-4DDF-A336-065E7F5FDC23}"/>
          </ac:cxnSpMkLst>
        </pc:cxnChg>
      </pc:sldChg>
      <pc:sldChg chg="del">
        <pc:chgData name="Labahn, Steven T" userId="74f78959-93e5-47c8-af52-50aa49d29fae" providerId="ADAL" clId="{7614AD34-BF00-4D92-B442-2CF0C2669119}" dt="2020-03-16T19:32:04.392" v="197" actId="2696"/>
        <pc:sldMkLst>
          <pc:docMk/>
          <pc:sldMk cId="3538492106" sldId="266"/>
        </pc:sldMkLst>
      </pc:sldChg>
      <pc:sldChg chg="del">
        <pc:chgData name="Labahn, Steven T" userId="74f78959-93e5-47c8-af52-50aa49d29fae" providerId="ADAL" clId="{7614AD34-BF00-4D92-B442-2CF0C2669119}" dt="2020-03-16T19:32:41.181" v="293" actId="2696"/>
        <pc:sldMkLst>
          <pc:docMk/>
          <pc:sldMk cId="1349608021" sldId="269"/>
        </pc:sldMkLst>
      </pc:sldChg>
      <pc:sldChg chg="del">
        <pc:chgData name="Labahn, Steven T" userId="74f78959-93e5-47c8-af52-50aa49d29fae" providerId="ADAL" clId="{7614AD34-BF00-4D92-B442-2CF0C2669119}" dt="2020-03-16T19:32:38.717" v="290" actId="2696"/>
        <pc:sldMkLst>
          <pc:docMk/>
          <pc:sldMk cId="344289451" sldId="270"/>
        </pc:sldMkLst>
      </pc:sldChg>
      <pc:sldChg chg="del">
        <pc:chgData name="Labahn, Steven T" userId="74f78959-93e5-47c8-af52-50aa49d29fae" providerId="ADAL" clId="{7614AD34-BF00-4D92-B442-2CF0C2669119}" dt="2020-03-16T19:32:39.789" v="291" actId="2696"/>
        <pc:sldMkLst>
          <pc:docMk/>
          <pc:sldMk cId="2190259868" sldId="271"/>
        </pc:sldMkLst>
      </pc:sldChg>
      <pc:sldChg chg="del">
        <pc:chgData name="Labahn, Steven T" userId="74f78959-93e5-47c8-af52-50aa49d29fae" providerId="ADAL" clId="{7614AD34-BF00-4D92-B442-2CF0C2669119}" dt="2020-03-16T19:32:40.380" v="292" actId="2696"/>
        <pc:sldMkLst>
          <pc:docMk/>
          <pc:sldMk cId="699224241" sldId="272"/>
        </pc:sldMkLst>
      </pc:sldChg>
      <pc:sldChg chg="del">
        <pc:chgData name="Labahn, Steven T" userId="74f78959-93e5-47c8-af52-50aa49d29fae" providerId="ADAL" clId="{7614AD34-BF00-4D92-B442-2CF0C2669119}" dt="2020-03-16T19:32:43.135" v="294" actId="2696"/>
        <pc:sldMkLst>
          <pc:docMk/>
          <pc:sldMk cId="1350915561" sldId="273"/>
        </pc:sldMkLst>
      </pc:sldChg>
      <pc:sldChg chg="modSp add del">
        <pc:chgData name="Labahn, Steven T" userId="74f78959-93e5-47c8-af52-50aa49d29fae" providerId="ADAL" clId="{7614AD34-BF00-4D92-B442-2CF0C2669119}" dt="2020-03-17T15:22:21.323" v="950" actId="20577"/>
        <pc:sldMkLst>
          <pc:docMk/>
          <pc:sldMk cId="2366212110" sldId="275"/>
        </pc:sldMkLst>
        <pc:spChg chg="mod">
          <ac:chgData name="Labahn, Steven T" userId="74f78959-93e5-47c8-af52-50aa49d29fae" providerId="ADAL" clId="{7614AD34-BF00-4D92-B442-2CF0C2669119}" dt="2020-03-17T15:22:21.323" v="950" actId="20577"/>
          <ac:spMkLst>
            <pc:docMk/>
            <pc:sldMk cId="2366212110" sldId="275"/>
            <ac:spMk id="2" creationId="{CAB41F4A-C248-4488-9942-B32E5A529D17}"/>
          </ac:spMkLst>
        </pc:spChg>
      </pc:sldChg>
      <pc:sldChg chg="addSp delSp modSp mod setBg setClrOvrMap">
        <pc:chgData name="Labahn, Steven T" userId="74f78959-93e5-47c8-af52-50aa49d29fae" providerId="ADAL" clId="{7614AD34-BF00-4D92-B442-2CF0C2669119}" dt="2020-03-16T19:25:40.610" v="42" actId="26606"/>
        <pc:sldMkLst>
          <pc:docMk/>
          <pc:sldMk cId="2836851870" sldId="281"/>
        </pc:sldMkLst>
        <pc:spChg chg="mod">
          <ac:chgData name="Labahn, Steven T" userId="74f78959-93e5-47c8-af52-50aa49d29fae" providerId="ADAL" clId="{7614AD34-BF00-4D92-B442-2CF0C2669119}" dt="2020-03-16T19:25:40.610" v="42" actId="26606"/>
          <ac:spMkLst>
            <pc:docMk/>
            <pc:sldMk cId="2836851870" sldId="281"/>
            <ac:spMk id="9" creationId="{B489824B-2FA5-449A-A158-0DA4D5DEE7B0}"/>
          </ac:spMkLst>
        </pc:spChg>
        <pc:spChg chg="add">
          <ac:chgData name="Labahn, Steven T" userId="74f78959-93e5-47c8-af52-50aa49d29fae" providerId="ADAL" clId="{7614AD34-BF00-4D92-B442-2CF0C2669119}" dt="2020-03-16T19:25:40.610" v="42" actId="26606"/>
          <ac:spMkLst>
            <pc:docMk/>
            <pc:sldMk cId="2836851870" sldId="281"/>
            <ac:spMk id="13" creationId="{D928DD85-BB99-450D-A702-2683E0296282}"/>
          </ac:spMkLst>
        </pc:spChg>
        <pc:spChg chg="add">
          <ac:chgData name="Labahn, Steven T" userId="74f78959-93e5-47c8-af52-50aa49d29fae" providerId="ADAL" clId="{7614AD34-BF00-4D92-B442-2CF0C2669119}" dt="2020-03-16T19:25:40.610" v="42" actId="26606"/>
          <ac:spMkLst>
            <pc:docMk/>
            <pc:sldMk cId="2836851870" sldId="281"/>
            <ac:spMk id="14" creationId="{240E5BD2-4019-4012-A1AA-628900E659E9}"/>
          </ac:spMkLst>
        </pc:spChg>
        <pc:spChg chg="add del">
          <ac:chgData name="Labahn, Steven T" userId="74f78959-93e5-47c8-af52-50aa49d29fae" providerId="ADAL" clId="{7614AD34-BF00-4D92-B442-2CF0C2669119}" dt="2020-03-16T19:24:32.237" v="39" actId="26606"/>
          <ac:spMkLst>
            <pc:docMk/>
            <pc:sldMk cId="2836851870" sldId="281"/>
            <ac:spMk id="16" creationId="{D928DD85-BB99-450D-A702-2683E0296282}"/>
          </ac:spMkLst>
        </pc:spChg>
        <pc:spChg chg="add del">
          <ac:chgData name="Labahn, Steven T" userId="74f78959-93e5-47c8-af52-50aa49d29fae" providerId="ADAL" clId="{7614AD34-BF00-4D92-B442-2CF0C2669119}" dt="2020-03-16T19:24:32.237" v="39" actId="26606"/>
          <ac:spMkLst>
            <pc:docMk/>
            <pc:sldMk cId="2836851870" sldId="281"/>
            <ac:spMk id="18" creationId="{240E5BD2-4019-4012-A1AA-628900E659E9}"/>
          </ac:spMkLst>
        </pc:spChg>
        <pc:picChg chg="add del mod">
          <ac:chgData name="Labahn, Steven T" userId="74f78959-93e5-47c8-af52-50aa49d29fae" providerId="ADAL" clId="{7614AD34-BF00-4D92-B442-2CF0C2669119}" dt="2020-03-16T19:25:40.610" v="42" actId="26606"/>
          <ac:picMkLst>
            <pc:docMk/>
            <pc:sldMk cId="2836851870" sldId="281"/>
            <ac:picMk id="11" creationId="{31E00292-9EFA-4DED-AC1D-9FD3BA276132}"/>
          </ac:picMkLst>
        </pc:picChg>
      </pc:sldChg>
      <pc:sldChg chg="del">
        <pc:chgData name="Labahn, Steven T" userId="74f78959-93e5-47c8-af52-50aa49d29fae" providerId="ADAL" clId="{7614AD34-BF00-4D92-B442-2CF0C2669119}" dt="2020-03-16T19:32:04.473" v="200" actId="2696"/>
        <pc:sldMkLst>
          <pc:docMk/>
          <pc:sldMk cId="4226942532" sldId="285"/>
        </pc:sldMkLst>
      </pc:sldChg>
      <pc:sldChg chg="addSp delSp modSp">
        <pc:chgData name="Labahn, Steven T" userId="74f78959-93e5-47c8-af52-50aa49d29fae" providerId="ADAL" clId="{7614AD34-BF00-4D92-B442-2CF0C2669119}" dt="2020-03-17T15:00:38.327" v="522" actId="20577"/>
        <pc:sldMkLst>
          <pc:docMk/>
          <pc:sldMk cId="3989948548" sldId="420"/>
        </pc:sldMkLst>
        <pc:spChg chg="mod">
          <ac:chgData name="Labahn, Steven T" userId="74f78959-93e5-47c8-af52-50aa49d29fae" providerId="ADAL" clId="{7614AD34-BF00-4D92-B442-2CF0C2669119}" dt="2020-03-17T15:00:38.327" v="522" actId="20577"/>
          <ac:spMkLst>
            <pc:docMk/>
            <pc:sldMk cId="3989948548" sldId="420"/>
            <ac:spMk id="2" creationId="{FC52F904-05AD-4C0C-9E27-BCE491A686E0}"/>
          </ac:spMkLst>
        </pc:spChg>
        <pc:picChg chg="add mod ord">
          <ac:chgData name="Labahn, Steven T" userId="74f78959-93e5-47c8-af52-50aa49d29fae" providerId="ADAL" clId="{7614AD34-BF00-4D92-B442-2CF0C2669119}" dt="2020-03-17T14:59:26.038" v="520" actId="1037"/>
          <ac:picMkLst>
            <pc:docMk/>
            <pc:sldMk cId="3989948548" sldId="420"/>
            <ac:picMk id="3" creationId="{09D6BE67-9845-42CD-8BA4-51A6464E43BB}"/>
          </ac:picMkLst>
        </pc:picChg>
        <pc:picChg chg="del">
          <ac:chgData name="Labahn, Steven T" userId="74f78959-93e5-47c8-af52-50aa49d29fae" providerId="ADAL" clId="{7614AD34-BF00-4D92-B442-2CF0C2669119}" dt="2020-03-17T14:58:40.154" v="471" actId="478"/>
          <ac:picMkLst>
            <pc:docMk/>
            <pc:sldMk cId="3989948548" sldId="420"/>
            <ac:picMk id="17" creationId="{F4C09376-F1D4-4A78-A6A9-B8EFF9AC90DF}"/>
          </ac:picMkLst>
        </pc:picChg>
      </pc:sldChg>
      <pc:sldChg chg="addSp modSp add">
        <pc:chgData name="Labahn, Steven T" userId="74f78959-93e5-47c8-af52-50aa49d29fae" providerId="ADAL" clId="{7614AD34-BF00-4D92-B442-2CF0C2669119}" dt="2020-03-17T15:08:41.929" v="928" actId="20577"/>
        <pc:sldMkLst>
          <pc:docMk/>
          <pc:sldMk cId="623211538" sldId="421"/>
        </pc:sldMkLst>
        <pc:spChg chg="mod">
          <ac:chgData name="Labahn, Steven T" userId="74f78959-93e5-47c8-af52-50aa49d29fae" providerId="ADAL" clId="{7614AD34-BF00-4D92-B442-2CF0C2669119}" dt="2020-03-16T19:37:41.242" v="301" actId="20577"/>
          <ac:spMkLst>
            <pc:docMk/>
            <pc:sldMk cId="623211538" sldId="421"/>
            <ac:spMk id="2" creationId="{69EA1BD8-EF73-430D-91E6-40C4E81FF205}"/>
          </ac:spMkLst>
        </pc:spChg>
        <pc:spChg chg="mod">
          <ac:chgData name="Labahn, Steven T" userId="74f78959-93e5-47c8-af52-50aa49d29fae" providerId="ADAL" clId="{7614AD34-BF00-4D92-B442-2CF0C2669119}" dt="2020-03-17T15:08:41.929" v="928" actId="20577"/>
          <ac:spMkLst>
            <pc:docMk/>
            <pc:sldMk cId="623211538" sldId="421"/>
            <ac:spMk id="3" creationId="{EF59208E-41F0-4FB2-B64A-98F7AF53328F}"/>
          </ac:spMkLst>
        </pc:spChg>
        <pc:spChg chg="add">
          <ac:chgData name="Labahn, Steven T" userId="74f78959-93e5-47c8-af52-50aa49d29fae" providerId="ADAL" clId="{7614AD34-BF00-4D92-B442-2CF0C2669119}" dt="2020-03-16T19:31:44.068" v="196"/>
          <ac:spMkLst>
            <pc:docMk/>
            <pc:sldMk cId="623211538" sldId="421"/>
            <ac:spMk id="4" creationId="{3C2F3B8D-11C1-4E92-9DDC-D6ED983AE5BF}"/>
          </ac:spMkLst>
        </pc:spChg>
      </pc:sldChg>
      <pc:sldChg chg="addSp delSp modSp add modTransition">
        <pc:chgData name="Labahn, Steven T" userId="74f78959-93e5-47c8-af52-50aa49d29fae" providerId="ADAL" clId="{7614AD34-BF00-4D92-B442-2CF0C2669119}" dt="2020-03-17T14:31:09.766" v="470" actId="6549"/>
        <pc:sldMkLst>
          <pc:docMk/>
          <pc:sldMk cId="3309555511" sldId="435"/>
        </pc:sldMkLst>
        <pc:spChg chg="mod">
          <ac:chgData name="Labahn, Steven T" userId="74f78959-93e5-47c8-af52-50aa49d29fae" providerId="ADAL" clId="{7614AD34-BF00-4D92-B442-2CF0C2669119}" dt="2020-03-17T14:28:10.427" v="448"/>
          <ac:spMkLst>
            <pc:docMk/>
            <pc:sldMk cId="3309555511" sldId="435"/>
            <ac:spMk id="2" creationId="{921B51BF-826A-465A-8716-4572FABE4411}"/>
          </ac:spMkLst>
        </pc:spChg>
        <pc:spChg chg="add del mod">
          <ac:chgData name="Labahn, Steven T" userId="74f78959-93e5-47c8-af52-50aa49d29fae" providerId="ADAL" clId="{7614AD34-BF00-4D92-B442-2CF0C2669119}" dt="2020-03-17T14:23:18.291" v="395"/>
          <ac:spMkLst>
            <pc:docMk/>
            <pc:sldMk cId="3309555511" sldId="435"/>
            <ac:spMk id="3" creationId="{AD96B50B-587D-43B7-A5F1-1096F1FBDF1A}"/>
          </ac:spMkLst>
        </pc:spChg>
        <pc:spChg chg="add mod">
          <ac:chgData name="Labahn, Steven T" userId="74f78959-93e5-47c8-af52-50aa49d29fae" providerId="ADAL" clId="{7614AD34-BF00-4D92-B442-2CF0C2669119}" dt="2020-03-17T14:31:09.766" v="470" actId="6549"/>
          <ac:spMkLst>
            <pc:docMk/>
            <pc:sldMk cId="3309555511" sldId="435"/>
            <ac:spMk id="4" creationId="{572478EB-F3FD-4784-A471-4532AAF4FA4C}"/>
          </ac:spMkLst>
        </pc:spChg>
        <pc:spChg chg="add">
          <ac:chgData name="Labahn, Steven T" userId="74f78959-93e5-47c8-af52-50aa49d29fae" providerId="ADAL" clId="{7614AD34-BF00-4D92-B442-2CF0C2669119}" dt="2020-03-17T14:25:20.506" v="433"/>
          <ac:spMkLst>
            <pc:docMk/>
            <pc:sldMk cId="3309555511" sldId="435"/>
            <ac:spMk id="6" creationId="{B656A965-4EF8-4D1C-9E2E-CA39D1123F35}"/>
          </ac:spMkLst>
        </pc:spChg>
        <pc:spChg chg="del mod">
          <ac:chgData name="Labahn, Steven T" userId="74f78959-93e5-47c8-af52-50aa49d29fae" providerId="ADAL" clId="{7614AD34-BF00-4D92-B442-2CF0C2669119}" dt="2020-03-17T14:23:31.066" v="397" actId="478"/>
          <ac:spMkLst>
            <pc:docMk/>
            <pc:sldMk cId="3309555511" sldId="435"/>
            <ac:spMk id="9" creationId="{E66DB85F-87B2-49BD-96DA-6E69AB73B4BE}"/>
          </ac:spMkLst>
        </pc:spChg>
      </pc:sldChg>
      <pc:sldChg chg="addSp delSp modSp add ord modTransition">
        <pc:chgData name="Labahn, Steven T" userId="74f78959-93e5-47c8-af52-50aa49d29fae" providerId="ADAL" clId="{7614AD34-BF00-4D92-B442-2CF0C2669119}" dt="2020-03-17T15:02:17.816" v="563" actId="20577"/>
        <pc:sldMkLst>
          <pc:docMk/>
          <pc:sldMk cId="2432386107" sldId="447"/>
        </pc:sldMkLst>
        <pc:spChg chg="mod">
          <ac:chgData name="Labahn, Steven T" userId="74f78959-93e5-47c8-af52-50aa49d29fae" providerId="ADAL" clId="{7614AD34-BF00-4D92-B442-2CF0C2669119}" dt="2020-03-17T14:24:58.008" v="431" actId="20577"/>
          <ac:spMkLst>
            <pc:docMk/>
            <pc:sldMk cId="2432386107" sldId="447"/>
            <ac:spMk id="2" creationId="{D93C13BC-4976-43B8-A8CD-ECECC131AEC7}"/>
          </ac:spMkLst>
        </pc:spChg>
        <pc:spChg chg="mod">
          <ac:chgData name="Labahn, Steven T" userId="74f78959-93e5-47c8-af52-50aa49d29fae" providerId="ADAL" clId="{7614AD34-BF00-4D92-B442-2CF0C2669119}" dt="2020-03-17T15:02:17.816" v="563" actId="20577"/>
          <ac:spMkLst>
            <pc:docMk/>
            <pc:sldMk cId="2432386107" sldId="447"/>
            <ac:spMk id="3" creationId="{3F7A963A-BAC7-4B38-8A7E-E7CBC5A13510}"/>
          </ac:spMkLst>
        </pc:spChg>
        <pc:spChg chg="add del mod">
          <ac:chgData name="Labahn, Steven T" userId="74f78959-93e5-47c8-af52-50aa49d29fae" providerId="ADAL" clId="{7614AD34-BF00-4D92-B442-2CF0C2669119}" dt="2020-03-17T14:20:15.887" v="306"/>
          <ac:spMkLst>
            <pc:docMk/>
            <pc:sldMk cId="2432386107" sldId="447"/>
            <ac:spMk id="4" creationId="{0552954C-680D-4ACE-B499-7D723AA063CF}"/>
          </ac:spMkLst>
        </pc:spChg>
        <pc:spChg chg="add del mod">
          <ac:chgData name="Labahn, Steven T" userId="74f78959-93e5-47c8-af52-50aa49d29fae" providerId="ADAL" clId="{7614AD34-BF00-4D92-B442-2CF0C2669119}" dt="2020-03-17T14:20:15.887" v="306"/>
          <ac:spMkLst>
            <pc:docMk/>
            <pc:sldMk cId="2432386107" sldId="447"/>
            <ac:spMk id="5" creationId="{0B71614F-64F7-4FC6-A37F-7CC1AE3E35D7}"/>
          </ac:spMkLst>
        </pc:spChg>
        <pc:spChg chg="add">
          <ac:chgData name="Labahn, Steven T" userId="74f78959-93e5-47c8-af52-50aa49d29fae" providerId="ADAL" clId="{7614AD34-BF00-4D92-B442-2CF0C2669119}" dt="2020-03-17T14:25:19.390" v="432"/>
          <ac:spMkLst>
            <pc:docMk/>
            <pc:sldMk cId="2432386107" sldId="447"/>
            <ac:spMk id="6" creationId="{1AA75CB0-0F23-468F-8A8D-5A48EA8819C6}"/>
          </ac:spMkLst>
        </pc:spChg>
      </pc:sldChg>
      <pc:sldChg chg="modSp add">
        <pc:chgData name="Labahn, Steven T" userId="74f78959-93e5-47c8-af52-50aa49d29fae" providerId="ADAL" clId="{7614AD34-BF00-4D92-B442-2CF0C2669119}" dt="2020-03-17T15:39:35.070" v="956" actId="255"/>
        <pc:sldMkLst>
          <pc:docMk/>
          <pc:sldMk cId="4017297730" sldId="448"/>
        </pc:sldMkLst>
        <pc:spChg chg="mod">
          <ac:chgData name="Labahn, Steven T" userId="74f78959-93e5-47c8-af52-50aa49d29fae" providerId="ADAL" clId="{7614AD34-BF00-4D92-B442-2CF0C2669119}" dt="2020-03-17T15:39:35.070" v="956" actId="255"/>
          <ac:spMkLst>
            <pc:docMk/>
            <pc:sldMk cId="4017297730" sldId="448"/>
            <ac:spMk id="2" creationId="{F1AA7126-5894-497F-88E0-5BA3663A4C66}"/>
          </ac:spMkLst>
        </pc:spChg>
      </pc:sldChg>
      <pc:sldMasterChg chg="modSp">
        <pc:chgData name="Labahn, Steven T" userId="74f78959-93e5-47c8-af52-50aa49d29fae" providerId="ADAL" clId="{7614AD34-BF00-4D92-B442-2CF0C2669119}" dt="2020-03-16T19:31:18.938" v="194" actId="1035"/>
        <pc:sldMasterMkLst>
          <pc:docMk/>
          <pc:sldMasterMk cId="2839687880" sldId="2147483648"/>
        </pc:sldMasterMkLst>
        <pc:spChg chg="mod">
          <ac:chgData name="Labahn, Steven T" userId="74f78959-93e5-47c8-af52-50aa49d29fae" providerId="ADAL" clId="{7614AD34-BF00-4D92-B442-2CF0C2669119}" dt="2020-03-16T19:31:18.938" v="194" actId="1035"/>
          <ac:spMkLst>
            <pc:docMk/>
            <pc:sldMasterMk cId="2839687880" sldId="2147483648"/>
            <ac:spMk id="10" creationId="{DA0E654C-F3F2-4C2B-BAF3-0212151D6200}"/>
          </ac:spMkLst>
        </pc:spChg>
      </pc:sldMasterChg>
    </pc:docChg>
  </pc:docChgLst>
  <pc:docChgLst>
    <pc:chgData name="Labahn, Steven T" userId="74f78959-93e5-47c8-af52-50aa49d29fae" providerId="ADAL" clId="{CDD6F792-B9D6-46C7-8743-F202EF48EC32}"/>
    <pc:docChg chg="custSel delSld modSld">
      <pc:chgData name="Labahn, Steven T" userId="74f78959-93e5-47c8-af52-50aa49d29fae" providerId="ADAL" clId="{CDD6F792-B9D6-46C7-8743-F202EF48EC32}" dt="2020-03-19T15:44:24.957" v="208" actId="1036"/>
      <pc:docMkLst>
        <pc:docMk/>
      </pc:docMkLst>
      <pc:sldChg chg="modSp">
        <pc:chgData name="Labahn, Steven T" userId="74f78959-93e5-47c8-af52-50aa49d29fae" providerId="ADAL" clId="{CDD6F792-B9D6-46C7-8743-F202EF48EC32}" dt="2020-03-19T15:44:24.957" v="208" actId="1036"/>
        <pc:sldMkLst>
          <pc:docMk/>
          <pc:sldMk cId="2366212110" sldId="275"/>
        </pc:sldMkLst>
        <pc:spChg chg="mod">
          <ac:chgData name="Labahn, Steven T" userId="74f78959-93e5-47c8-af52-50aa49d29fae" providerId="ADAL" clId="{CDD6F792-B9D6-46C7-8743-F202EF48EC32}" dt="2020-03-19T15:44:24.957" v="208" actId="1036"/>
          <ac:spMkLst>
            <pc:docMk/>
            <pc:sldMk cId="2366212110" sldId="275"/>
            <ac:spMk id="7" creationId="{6D58F757-BFAF-41DA-8826-1D5FC54B0B19}"/>
          </ac:spMkLst>
        </pc:spChg>
      </pc:sldChg>
      <pc:sldChg chg="modSp">
        <pc:chgData name="Labahn, Steven T" userId="74f78959-93e5-47c8-af52-50aa49d29fae" providerId="ADAL" clId="{CDD6F792-B9D6-46C7-8743-F202EF48EC32}" dt="2020-03-19T15:37:08.405" v="175" actId="20577"/>
        <pc:sldMkLst>
          <pc:docMk/>
          <pc:sldMk cId="2432386107" sldId="447"/>
        </pc:sldMkLst>
        <pc:spChg chg="mod">
          <ac:chgData name="Labahn, Steven T" userId="74f78959-93e5-47c8-af52-50aa49d29fae" providerId="ADAL" clId="{CDD6F792-B9D6-46C7-8743-F202EF48EC32}" dt="2020-03-19T15:37:08.405" v="175" actId="20577"/>
          <ac:spMkLst>
            <pc:docMk/>
            <pc:sldMk cId="2432386107" sldId="447"/>
            <ac:spMk id="3" creationId="{3F7A963A-BAC7-4B38-8A7E-E7CBC5A13510}"/>
          </ac:spMkLst>
        </pc:spChg>
      </pc:sldChg>
      <pc:sldChg chg="addSp modSp">
        <pc:chgData name="Labahn, Steven T" userId="74f78959-93e5-47c8-af52-50aa49d29fae" providerId="ADAL" clId="{CDD6F792-B9D6-46C7-8743-F202EF48EC32}" dt="2020-03-17T19:26:17.778" v="161" actId="20577"/>
        <pc:sldMkLst>
          <pc:docMk/>
          <pc:sldMk cId="4017297730" sldId="448"/>
        </pc:sldMkLst>
        <pc:spChg chg="mod">
          <ac:chgData name="Labahn, Steven T" userId="74f78959-93e5-47c8-af52-50aa49d29fae" providerId="ADAL" clId="{CDD6F792-B9D6-46C7-8743-F202EF48EC32}" dt="2020-03-17T19:26:17.778" v="161" actId="20577"/>
          <ac:spMkLst>
            <pc:docMk/>
            <pc:sldMk cId="4017297730" sldId="448"/>
            <ac:spMk id="3" creationId="{C7300A37-CB8B-46CC-B662-FE8FC98246E5}"/>
          </ac:spMkLst>
        </pc:spChg>
        <pc:picChg chg="mod">
          <ac:chgData name="Labahn, Steven T" userId="74f78959-93e5-47c8-af52-50aa49d29fae" providerId="ADAL" clId="{CDD6F792-B9D6-46C7-8743-F202EF48EC32}" dt="2020-03-17T19:25:12.187" v="121" actId="12788"/>
          <ac:picMkLst>
            <pc:docMk/>
            <pc:sldMk cId="4017297730" sldId="448"/>
            <ac:picMk id="5" creationId="{C3A4FF1B-2CE3-42BA-82D3-B1DDF7AC44C2}"/>
          </ac:picMkLst>
        </pc:picChg>
        <pc:picChg chg="add mod">
          <ac:chgData name="Labahn, Steven T" userId="74f78959-93e5-47c8-af52-50aa49d29fae" providerId="ADAL" clId="{CDD6F792-B9D6-46C7-8743-F202EF48EC32}" dt="2020-03-17T19:25:12.187" v="121" actId="12788"/>
          <ac:picMkLst>
            <pc:docMk/>
            <pc:sldMk cId="4017297730" sldId="448"/>
            <ac:picMk id="7" creationId="{6D34C534-F102-45F3-B5C5-8B865D4CD14A}"/>
          </ac:picMkLst>
        </pc:picChg>
        <pc:picChg chg="add mod">
          <ac:chgData name="Labahn, Steven T" userId="74f78959-93e5-47c8-af52-50aa49d29fae" providerId="ADAL" clId="{CDD6F792-B9D6-46C7-8743-F202EF48EC32}" dt="2020-03-17T19:25:12.187" v="121" actId="12788"/>
          <ac:picMkLst>
            <pc:docMk/>
            <pc:sldMk cId="4017297730" sldId="448"/>
            <ac:picMk id="8" creationId="{3BF588CE-3526-4353-8398-BF107AB27FF4}"/>
          </ac:picMkLst>
        </pc:picChg>
      </pc:sldChg>
      <pc:sldChg chg="delSp modSp del">
        <pc:chgData name="Labahn, Steven T" userId="74f78959-93e5-47c8-af52-50aa49d29fae" providerId="ADAL" clId="{CDD6F792-B9D6-46C7-8743-F202EF48EC32}" dt="2020-03-17T19:23:30.031" v="120" actId="2696"/>
        <pc:sldMkLst>
          <pc:docMk/>
          <pc:sldMk cId="736672807" sldId="449"/>
        </pc:sldMkLst>
        <pc:spChg chg="mod">
          <ac:chgData name="Labahn, Steven T" userId="74f78959-93e5-47c8-af52-50aa49d29fae" providerId="ADAL" clId="{CDD6F792-B9D6-46C7-8743-F202EF48EC32}" dt="2020-03-17T19:20:38.687" v="46" actId="6549"/>
          <ac:spMkLst>
            <pc:docMk/>
            <pc:sldMk cId="736672807" sldId="449"/>
            <ac:spMk id="10" creationId="{9856F231-B207-47D3-A82A-E89E2A76EB6E}"/>
          </ac:spMkLst>
        </pc:spChg>
        <pc:picChg chg="del">
          <ac:chgData name="Labahn, Steven T" userId="74f78959-93e5-47c8-af52-50aa49d29fae" providerId="ADAL" clId="{CDD6F792-B9D6-46C7-8743-F202EF48EC32}" dt="2020-03-17T19:22:46.941" v="89"/>
          <ac:picMkLst>
            <pc:docMk/>
            <pc:sldMk cId="736672807" sldId="449"/>
            <ac:picMk id="7" creationId="{DD65B518-9C3D-4470-8237-AE694EBD8402}"/>
          </ac:picMkLst>
        </pc:picChg>
        <pc:picChg chg="del">
          <ac:chgData name="Labahn, Steven T" userId="74f78959-93e5-47c8-af52-50aa49d29fae" providerId="ADAL" clId="{CDD6F792-B9D6-46C7-8743-F202EF48EC32}" dt="2020-03-17T19:22:46.941" v="89"/>
          <ac:picMkLst>
            <pc:docMk/>
            <pc:sldMk cId="736672807" sldId="449"/>
            <ac:picMk id="8" creationId="{37385575-FED2-44D1-B3B4-A4D7F725C3DF}"/>
          </ac:picMkLst>
        </pc:picChg>
      </pc:sldChg>
    </pc:docChg>
  </pc:docChgLst>
  <pc:docChgLst>
    <pc:chgData name="Labahn, Steven T" userId="74f78959-93e5-47c8-af52-50aa49d29fae" providerId="ADAL" clId="{D4EB6997-894A-4097-9FC5-6670D81900C3}"/>
    <pc:docChg chg="undo custSel addSld delSld modSld">
      <pc:chgData name="Labahn, Steven T" userId="74f78959-93e5-47c8-af52-50aa49d29fae" providerId="ADAL" clId="{D4EB6997-894A-4097-9FC5-6670D81900C3}" dt="2020-03-17T18:19:02.263" v="1489" actId="20577"/>
      <pc:docMkLst>
        <pc:docMk/>
      </pc:docMkLst>
      <pc:sldChg chg="modSp">
        <pc:chgData name="Labahn, Steven T" userId="74f78959-93e5-47c8-af52-50aa49d29fae" providerId="ADAL" clId="{D4EB6997-894A-4097-9FC5-6670D81900C3}" dt="2020-03-17T16:00:51.145" v="0" actId="6549"/>
        <pc:sldMkLst>
          <pc:docMk/>
          <pc:sldMk cId="1161938494" sldId="256"/>
        </pc:sldMkLst>
        <pc:spChg chg="mod">
          <ac:chgData name="Labahn, Steven T" userId="74f78959-93e5-47c8-af52-50aa49d29fae" providerId="ADAL" clId="{D4EB6997-894A-4097-9FC5-6670D81900C3}" dt="2020-03-17T16:00:51.145" v="0" actId="6549"/>
          <ac:spMkLst>
            <pc:docMk/>
            <pc:sldMk cId="1161938494" sldId="256"/>
            <ac:spMk id="9" creationId="{AC280AA4-3B12-4FAB-9E31-38303058FB00}"/>
          </ac:spMkLst>
        </pc:spChg>
      </pc:sldChg>
      <pc:sldChg chg="modSp">
        <pc:chgData name="Labahn, Steven T" userId="74f78959-93e5-47c8-af52-50aa49d29fae" providerId="ADAL" clId="{D4EB6997-894A-4097-9FC5-6670D81900C3}" dt="2020-03-17T16:14:40.102" v="293" actId="6549"/>
        <pc:sldMkLst>
          <pc:docMk/>
          <pc:sldMk cId="1480322204" sldId="265"/>
        </pc:sldMkLst>
        <pc:spChg chg="mod">
          <ac:chgData name="Labahn, Steven T" userId="74f78959-93e5-47c8-af52-50aa49d29fae" providerId="ADAL" clId="{D4EB6997-894A-4097-9FC5-6670D81900C3}" dt="2020-03-17T16:14:40.102" v="293" actId="6549"/>
          <ac:spMkLst>
            <pc:docMk/>
            <pc:sldMk cId="1480322204" sldId="265"/>
            <ac:spMk id="2" creationId="{E3F47B92-845C-42F9-A603-BEDCFEE1B0EA}"/>
          </ac:spMkLst>
        </pc:spChg>
      </pc:sldChg>
      <pc:sldChg chg="modSp">
        <pc:chgData name="Labahn, Steven T" userId="74f78959-93e5-47c8-af52-50aa49d29fae" providerId="ADAL" clId="{D4EB6997-894A-4097-9FC5-6670D81900C3}" dt="2020-03-17T17:11:34.253" v="1447" actId="255"/>
        <pc:sldMkLst>
          <pc:docMk/>
          <pc:sldMk cId="2366212110" sldId="275"/>
        </pc:sldMkLst>
        <pc:spChg chg="mod">
          <ac:chgData name="Labahn, Steven T" userId="74f78959-93e5-47c8-af52-50aa49d29fae" providerId="ADAL" clId="{D4EB6997-894A-4097-9FC5-6670D81900C3}" dt="2020-03-17T17:11:34.253" v="1447" actId="255"/>
          <ac:spMkLst>
            <pc:docMk/>
            <pc:sldMk cId="2366212110" sldId="275"/>
            <ac:spMk id="2" creationId="{CAB41F4A-C248-4488-9942-B32E5A529D17}"/>
          </ac:spMkLst>
        </pc:spChg>
      </pc:sldChg>
      <pc:sldChg chg="modSp">
        <pc:chgData name="Labahn, Steven T" userId="74f78959-93e5-47c8-af52-50aa49d29fae" providerId="ADAL" clId="{D4EB6997-894A-4097-9FC5-6670D81900C3}" dt="2020-03-17T16:16:26.197" v="376" actId="20577"/>
        <pc:sldMkLst>
          <pc:docMk/>
          <pc:sldMk cId="3989948548" sldId="420"/>
        </pc:sldMkLst>
        <pc:spChg chg="mod">
          <ac:chgData name="Labahn, Steven T" userId="74f78959-93e5-47c8-af52-50aa49d29fae" providerId="ADAL" clId="{D4EB6997-894A-4097-9FC5-6670D81900C3}" dt="2020-03-17T16:16:26.197" v="376" actId="20577"/>
          <ac:spMkLst>
            <pc:docMk/>
            <pc:sldMk cId="3989948548" sldId="420"/>
            <ac:spMk id="2" creationId="{FC52F904-05AD-4C0C-9E27-BCE491A686E0}"/>
          </ac:spMkLst>
        </pc:spChg>
      </pc:sldChg>
      <pc:sldChg chg="modSp">
        <pc:chgData name="Labahn, Steven T" userId="74f78959-93e5-47c8-af52-50aa49d29fae" providerId="ADAL" clId="{D4EB6997-894A-4097-9FC5-6670D81900C3}" dt="2020-03-17T16:34:20.061" v="564" actId="20577"/>
        <pc:sldMkLst>
          <pc:docMk/>
          <pc:sldMk cId="623211538" sldId="421"/>
        </pc:sldMkLst>
        <pc:spChg chg="mod">
          <ac:chgData name="Labahn, Steven T" userId="74f78959-93e5-47c8-af52-50aa49d29fae" providerId="ADAL" clId="{D4EB6997-894A-4097-9FC5-6670D81900C3}" dt="2020-03-17T16:34:20.061" v="564" actId="20577"/>
          <ac:spMkLst>
            <pc:docMk/>
            <pc:sldMk cId="623211538" sldId="421"/>
            <ac:spMk id="3" creationId="{EF59208E-41F0-4FB2-B64A-98F7AF53328F}"/>
          </ac:spMkLst>
        </pc:spChg>
      </pc:sldChg>
      <pc:sldChg chg="modSp">
        <pc:chgData name="Labahn, Steven T" userId="74f78959-93e5-47c8-af52-50aa49d29fae" providerId="ADAL" clId="{D4EB6997-894A-4097-9FC5-6670D81900C3}" dt="2020-03-17T17:00:33.658" v="1204" actId="6549"/>
        <pc:sldMkLst>
          <pc:docMk/>
          <pc:sldMk cId="3309555511" sldId="435"/>
        </pc:sldMkLst>
        <pc:spChg chg="mod">
          <ac:chgData name="Labahn, Steven T" userId="74f78959-93e5-47c8-af52-50aa49d29fae" providerId="ADAL" clId="{D4EB6997-894A-4097-9FC5-6670D81900C3}" dt="2020-03-17T17:00:33.658" v="1204" actId="6549"/>
          <ac:spMkLst>
            <pc:docMk/>
            <pc:sldMk cId="3309555511" sldId="435"/>
            <ac:spMk id="4" creationId="{572478EB-F3FD-4784-A471-4532AAF4FA4C}"/>
          </ac:spMkLst>
        </pc:spChg>
      </pc:sldChg>
      <pc:sldChg chg="modSp">
        <pc:chgData name="Labahn, Steven T" userId="74f78959-93e5-47c8-af52-50aa49d29fae" providerId="ADAL" clId="{D4EB6997-894A-4097-9FC5-6670D81900C3}" dt="2020-03-17T16:59:51.377" v="1178" actId="20577"/>
        <pc:sldMkLst>
          <pc:docMk/>
          <pc:sldMk cId="2432386107" sldId="447"/>
        </pc:sldMkLst>
        <pc:spChg chg="mod">
          <ac:chgData name="Labahn, Steven T" userId="74f78959-93e5-47c8-af52-50aa49d29fae" providerId="ADAL" clId="{D4EB6997-894A-4097-9FC5-6670D81900C3}" dt="2020-03-17T16:59:51.377" v="1178" actId="20577"/>
          <ac:spMkLst>
            <pc:docMk/>
            <pc:sldMk cId="2432386107" sldId="447"/>
            <ac:spMk id="3" creationId="{3F7A963A-BAC7-4B38-8A7E-E7CBC5A13510}"/>
          </ac:spMkLst>
        </pc:spChg>
      </pc:sldChg>
      <pc:sldChg chg="addSp delSp modSp">
        <pc:chgData name="Labahn, Steven T" userId="74f78959-93e5-47c8-af52-50aa49d29fae" providerId="ADAL" clId="{D4EB6997-894A-4097-9FC5-6670D81900C3}" dt="2020-03-17T18:19:02.263" v="1489" actId="20577"/>
        <pc:sldMkLst>
          <pc:docMk/>
          <pc:sldMk cId="4017297730" sldId="448"/>
        </pc:sldMkLst>
        <pc:spChg chg="mod">
          <ac:chgData name="Labahn, Steven T" userId="74f78959-93e5-47c8-af52-50aa49d29fae" providerId="ADAL" clId="{D4EB6997-894A-4097-9FC5-6670D81900C3}" dt="2020-03-17T17:10:16.957" v="1434" actId="255"/>
          <ac:spMkLst>
            <pc:docMk/>
            <pc:sldMk cId="4017297730" sldId="448"/>
            <ac:spMk id="2" creationId="{F1AA7126-5894-497F-88E0-5BA3663A4C66}"/>
          </ac:spMkLst>
        </pc:spChg>
        <pc:spChg chg="mod">
          <ac:chgData name="Labahn, Steven T" userId="74f78959-93e5-47c8-af52-50aa49d29fae" providerId="ADAL" clId="{D4EB6997-894A-4097-9FC5-6670D81900C3}" dt="2020-03-17T18:19:02.263" v="1489" actId="20577"/>
          <ac:spMkLst>
            <pc:docMk/>
            <pc:sldMk cId="4017297730" sldId="448"/>
            <ac:spMk id="3" creationId="{C7300A37-CB8B-46CC-B662-FE8FC98246E5}"/>
          </ac:spMkLst>
        </pc:spChg>
        <pc:spChg chg="add">
          <ac:chgData name="Labahn, Steven T" userId="74f78959-93e5-47c8-af52-50aa49d29fae" providerId="ADAL" clId="{D4EB6997-894A-4097-9FC5-6670D81900C3}" dt="2020-03-17T16:29:20.687" v="437"/>
          <ac:spMkLst>
            <pc:docMk/>
            <pc:sldMk cId="4017297730" sldId="448"/>
            <ac:spMk id="6" creationId="{3EDBC473-ED3A-44A0-82D7-F797E031D45D}"/>
          </ac:spMkLst>
        </pc:spChg>
        <pc:spChg chg="add del mod">
          <ac:chgData name="Labahn, Steven T" userId="74f78959-93e5-47c8-af52-50aa49d29fae" providerId="ADAL" clId="{D4EB6997-894A-4097-9FC5-6670D81900C3}" dt="2020-03-17T16:42:07.279" v="747"/>
          <ac:spMkLst>
            <pc:docMk/>
            <pc:sldMk cId="4017297730" sldId="448"/>
            <ac:spMk id="11" creationId="{F4685DE6-019C-4BC4-B3E5-3BF9D823D0B2}"/>
          </ac:spMkLst>
        </pc:spChg>
        <pc:spChg chg="add del mod">
          <ac:chgData name="Labahn, Steven T" userId="74f78959-93e5-47c8-af52-50aa49d29fae" providerId="ADAL" clId="{D4EB6997-894A-4097-9FC5-6670D81900C3}" dt="2020-03-17T16:42:07.279" v="747"/>
          <ac:spMkLst>
            <pc:docMk/>
            <pc:sldMk cId="4017297730" sldId="448"/>
            <ac:spMk id="12" creationId="{15E8FA8F-ED56-479A-844B-C7E1B404FFF1}"/>
          </ac:spMkLst>
        </pc:spChg>
        <pc:spChg chg="add del mod">
          <ac:chgData name="Labahn, Steven T" userId="74f78959-93e5-47c8-af52-50aa49d29fae" providerId="ADAL" clId="{D4EB6997-894A-4097-9FC5-6670D81900C3}" dt="2020-03-17T16:42:07.279" v="747"/>
          <ac:spMkLst>
            <pc:docMk/>
            <pc:sldMk cId="4017297730" sldId="448"/>
            <ac:spMk id="13" creationId="{A29A8A17-E055-4C6E-8A76-434E2689227D}"/>
          </ac:spMkLst>
        </pc:spChg>
        <pc:spChg chg="add del mod">
          <ac:chgData name="Labahn, Steven T" userId="74f78959-93e5-47c8-af52-50aa49d29fae" providerId="ADAL" clId="{D4EB6997-894A-4097-9FC5-6670D81900C3}" dt="2020-03-17T16:44:39.884" v="892"/>
          <ac:spMkLst>
            <pc:docMk/>
            <pc:sldMk cId="4017297730" sldId="448"/>
            <ac:spMk id="14" creationId="{4041C81E-FAF5-4119-B77D-13EC912BD8CC}"/>
          </ac:spMkLst>
        </pc:spChg>
        <pc:spChg chg="add del mod">
          <ac:chgData name="Labahn, Steven T" userId="74f78959-93e5-47c8-af52-50aa49d29fae" providerId="ADAL" clId="{D4EB6997-894A-4097-9FC5-6670D81900C3}" dt="2020-03-17T16:44:39.884" v="892"/>
          <ac:spMkLst>
            <pc:docMk/>
            <pc:sldMk cId="4017297730" sldId="448"/>
            <ac:spMk id="15" creationId="{AE343CCE-9ECD-41F0-ACBC-E0422B61287D}"/>
          </ac:spMkLst>
        </pc:spChg>
        <pc:spChg chg="add del mod">
          <ac:chgData name="Labahn, Steven T" userId="74f78959-93e5-47c8-af52-50aa49d29fae" providerId="ADAL" clId="{D4EB6997-894A-4097-9FC5-6670D81900C3}" dt="2020-03-17T16:44:39.884" v="892"/>
          <ac:spMkLst>
            <pc:docMk/>
            <pc:sldMk cId="4017297730" sldId="448"/>
            <ac:spMk id="16" creationId="{261410F9-26C8-4B98-885C-08C05E507E6D}"/>
          </ac:spMkLst>
        </pc:spChg>
        <pc:spChg chg="add del mod">
          <ac:chgData name="Labahn, Steven T" userId="74f78959-93e5-47c8-af52-50aa49d29fae" providerId="ADAL" clId="{D4EB6997-894A-4097-9FC5-6670D81900C3}" dt="2020-03-17T16:45:17.112" v="901"/>
          <ac:spMkLst>
            <pc:docMk/>
            <pc:sldMk cId="4017297730" sldId="448"/>
            <ac:spMk id="17" creationId="{C2E50AC6-32B3-4A3C-A0C8-BEF0F88DEA76}"/>
          </ac:spMkLst>
        </pc:spChg>
        <pc:spChg chg="add del mod">
          <ac:chgData name="Labahn, Steven T" userId="74f78959-93e5-47c8-af52-50aa49d29fae" providerId="ADAL" clId="{D4EB6997-894A-4097-9FC5-6670D81900C3}" dt="2020-03-17T16:45:17.112" v="901"/>
          <ac:spMkLst>
            <pc:docMk/>
            <pc:sldMk cId="4017297730" sldId="448"/>
            <ac:spMk id="18" creationId="{0A915C44-289C-449D-98E5-7507C780EBB2}"/>
          </ac:spMkLst>
        </pc:spChg>
        <pc:spChg chg="add del mod">
          <ac:chgData name="Labahn, Steven T" userId="74f78959-93e5-47c8-af52-50aa49d29fae" providerId="ADAL" clId="{D4EB6997-894A-4097-9FC5-6670D81900C3}" dt="2020-03-17T16:45:17.112" v="901"/>
          <ac:spMkLst>
            <pc:docMk/>
            <pc:sldMk cId="4017297730" sldId="448"/>
            <ac:spMk id="19" creationId="{4E2056D5-781D-42A0-95AA-A35DAA8CCF95}"/>
          </ac:spMkLst>
        </pc:spChg>
        <pc:spChg chg="add del mod">
          <ac:chgData name="Labahn, Steven T" userId="74f78959-93e5-47c8-af52-50aa49d29fae" providerId="ADAL" clId="{D4EB6997-894A-4097-9FC5-6670D81900C3}" dt="2020-03-17T16:48:10.937" v="964"/>
          <ac:spMkLst>
            <pc:docMk/>
            <pc:sldMk cId="4017297730" sldId="448"/>
            <ac:spMk id="20" creationId="{468F9125-3755-43AB-AF4F-7C29710B042C}"/>
          </ac:spMkLst>
        </pc:spChg>
        <pc:spChg chg="add del mod">
          <ac:chgData name="Labahn, Steven T" userId="74f78959-93e5-47c8-af52-50aa49d29fae" providerId="ADAL" clId="{D4EB6997-894A-4097-9FC5-6670D81900C3}" dt="2020-03-17T16:48:10.937" v="964"/>
          <ac:spMkLst>
            <pc:docMk/>
            <pc:sldMk cId="4017297730" sldId="448"/>
            <ac:spMk id="21" creationId="{03335A10-0B35-4AB4-B316-54B803D86C3A}"/>
          </ac:spMkLst>
        </pc:spChg>
        <pc:spChg chg="add del mod">
          <ac:chgData name="Labahn, Steven T" userId="74f78959-93e5-47c8-af52-50aa49d29fae" providerId="ADAL" clId="{D4EB6997-894A-4097-9FC5-6670D81900C3}" dt="2020-03-17T16:48:10.937" v="964"/>
          <ac:spMkLst>
            <pc:docMk/>
            <pc:sldMk cId="4017297730" sldId="448"/>
            <ac:spMk id="22" creationId="{781AB4EC-6902-440E-B304-95247FA7C210}"/>
          </ac:spMkLst>
        </pc:spChg>
        <pc:graphicFrameChg chg="add del mod modGraphic">
          <ac:chgData name="Labahn, Steven T" userId="74f78959-93e5-47c8-af52-50aa49d29fae" providerId="ADAL" clId="{D4EB6997-894A-4097-9FC5-6670D81900C3}" dt="2020-03-17T16:29:06.816" v="433" actId="478"/>
          <ac:graphicFrameMkLst>
            <pc:docMk/>
            <pc:sldMk cId="4017297730" sldId="448"/>
            <ac:graphicFrameMk id="4" creationId="{46345661-2060-44CE-98E5-1A1CC92E65F1}"/>
          </ac:graphicFrameMkLst>
        </pc:graphicFrameChg>
        <pc:graphicFrameChg chg="add del">
          <ac:chgData name="Labahn, Steven T" userId="74f78959-93e5-47c8-af52-50aa49d29fae" providerId="ADAL" clId="{D4EB6997-894A-4097-9FC5-6670D81900C3}" dt="2020-03-17T16:31:37.105" v="446"/>
          <ac:graphicFrameMkLst>
            <pc:docMk/>
            <pc:sldMk cId="4017297730" sldId="448"/>
            <ac:graphicFrameMk id="9" creationId="{D90554B4-0796-4631-A5EE-287D84A244E9}"/>
          </ac:graphicFrameMkLst>
        </pc:graphicFrameChg>
        <pc:picChg chg="add mod">
          <ac:chgData name="Labahn, Steven T" userId="74f78959-93e5-47c8-af52-50aa49d29fae" providerId="ADAL" clId="{D4EB6997-894A-4097-9FC5-6670D81900C3}" dt="2020-03-17T18:17:55.123" v="1478" actId="14100"/>
          <ac:picMkLst>
            <pc:docMk/>
            <pc:sldMk cId="4017297730" sldId="448"/>
            <ac:picMk id="5" creationId="{C3A4FF1B-2CE3-42BA-82D3-B1DDF7AC44C2}"/>
          </ac:picMkLst>
        </pc:picChg>
        <pc:picChg chg="add del mod">
          <ac:chgData name="Labahn, Steven T" userId="74f78959-93e5-47c8-af52-50aa49d29fae" providerId="ADAL" clId="{D4EB6997-894A-4097-9FC5-6670D81900C3}" dt="2020-03-17T16:41:57.889" v="745" actId="478"/>
          <ac:picMkLst>
            <pc:docMk/>
            <pc:sldMk cId="4017297730" sldId="448"/>
            <ac:picMk id="7" creationId="{DD65B518-9C3D-4470-8237-AE694EBD8402}"/>
          </ac:picMkLst>
        </pc:picChg>
        <pc:picChg chg="add del mod">
          <ac:chgData name="Labahn, Steven T" userId="74f78959-93e5-47c8-af52-50aa49d29fae" providerId="ADAL" clId="{D4EB6997-894A-4097-9FC5-6670D81900C3}" dt="2020-03-17T16:41:59.712" v="746" actId="478"/>
          <ac:picMkLst>
            <pc:docMk/>
            <pc:sldMk cId="4017297730" sldId="448"/>
            <ac:picMk id="8" creationId="{37385575-FED2-44D1-B3B4-A4D7F725C3DF}"/>
          </ac:picMkLst>
        </pc:picChg>
        <pc:picChg chg="add del mod">
          <ac:chgData name="Labahn, Steven T" userId="74f78959-93e5-47c8-af52-50aa49d29fae" providerId="ADAL" clId="{D4EB6997-894A-4097-9FC5-6670D81900C3}" dt="2020-03-17T16:40:02.865" v="681" actId="478"/>
          <ac:picMkLst>
            <pc:docMk/>
            <pc:sldMk cId="4017297730" sldId="448"/>
            <ac:picMk id="10" creationId="{96E974F2-12B7-4E5F-BA0A-791293166DF4}"/>
          </ac:picMkLst>
        </pc:picChg>
      </pc:sldChg>
      <pc:sldChg chg="addSp delSp modSp add">
        <pc:chgData name="Labahn, Steven T" userId="74f78959-93e5-47c8-af52-50aa49d29fae" providerId="ADAL" clId="{D4EB6997-894A-4097-9FC5-6670D81900C3}" dt="2020-03-17T17:12:12.765" v="1477" actId="20577"/>
        <pc:sldMkLst>
          <pc:docMk/>
          <pc:sldMk cId="736672807" sldId="449"/>
        </pc:sldMkLst>
        <pc:spChg chg="mod">
          <ac:chgData name="Labahn, Steven T" userId="74f78959-93e5-47c8-af52-50aa49d29fae" providerId="ADAL" clId="{D4EB6997-894A-4097-9FC5-6670D81900C3}" dt="2020-03-17T16:50:05.413" v="1002" actId="255"/>
          <ac:spMkLst>
            <pc:docMk/>
            <pc:sldMk cId="736672807" sldId="449"/>
            <ac:spMk id="2" creationId="{F1AA7126-5894-497F-88E0-5BA3663A4C66}"/>
          </ac:spMkLst>
        </pc:spChg>
        <pc:spChg chg="del mod">
          <ac:chgData name="Labahn, Steven T" userId="74f78959-93e5-47c8-af52-50aa49d29fae" providerId="ADAL" clId="{D4EB6997-894A-4097-9FC5-6670D81900C3}" dt="2020-03-17T16:47:28.062" v="952"/>
          <ac:spMkLst>
            <pc:docMk/>
            <pc:sldMk cId="736672807" sldId="449"/>
            <ac:spMk id="3" creationId="{C7300A37-CB8B-46CC-B662-FE8FC98246E5}"/>
          </ac:spMkLst>
        </pc:spChg>
        <pc:spChg chg="add del mod">
          <ac:chgData name="Labahn, Steven T" userId="74f78959-93e5-47c8-af52-50aa49d29fae" providerId="ADAL" clId="{D4EB6997-894A-4097-9FC5-6670D81900C3}" dt="2020-03-17T16:47:28.062" v="952"/>
          <ac:spMkLst>
            <pc:docMk/>
            <pc:sldMk cId="736672807" sldId="449"/>
            <ac:spMk id="4" creationId="{ABB78EE5-4536-414C-A297-DA5C0F722683}"/>
          </ac:spMkLst>
        </pc:spChg>
        <pc:spChg chg="add del mod">
          <ac:chgData name="Labahn, Steven T" userId="74f78959-93e5-47c8-af52-50aa49d29fae" providerId="ADAL" clId="{D4EB6997-894A-4097-9FC5-6670D81900C3}" dt="2020-03-17T16:47:28.062" v="952"/>
          <ac:spMkLst>
            <pc:docMk/>
            <pc:sldMk cId="736672807" sldId="449"/>
            <ac:spMk id="9" creationId="{56F7616B-35A6-4F2F-9412-05B7C9C3F6E2}"/>
          </ac:spMkLst>
        </pc:spChg>
        <pc:spChg chg="add mod">
          <ac:chgData name="Labahn, Steven T" userId="74f78959-93e5-47c8-af52-50aa49d29fae" providerId="ADAL" clId="{D4EB6997-894A-4097-9FC5-6670D81900C3}" dt="2020-03-17T17:12:12.765" v="1477" actId="20577"/>
          <ac:spMkLst>
            <pc:docMk/>
            <pc:sldMk cId="736672807" sldId="449"/>
            <ac:spMk id="10" creationId="{9856F231-B207-47D3-A82A-E89E2A76EB6E}"/>
          </ac:spMkLst>
        </pc:spChg>
        <pc:picChg chg="del">
          <ac:chgData name="Labahn, Steven T" userId="74f78959-93e5-47c8-af52-50aa49d29fae" providerId="ADAL" clId="{D4EB6997-894A-4097-9FC5-6670D81900C3}" dt="2020-03-17T16:47:24.099" v="951" actId="478"/>
          <ac:picMkLst>
            <pc:docMk/>
            <pc:sldMk cId="736672807" sldId="449"/>
            <ac:picMk id="5" creationId="{C3A4FF1B-2CE3-42BA-82D3-B1DDF7AC44C2}"/>
          </ac:picMkLst>
        </pc:picChg>
        <pc:picChg chg="mod">
          <ac:chgData name="Labahn, Steven T" userId="74f78959-93e5-47c8-af52-50aa49d29fae" providerId="ADAL" clId="{D4EB6997-894A-4097-9FC5-6670D81900C3}" dt="2020-03-17T16:51:46.599" v="1061" actId="1076"/>
          <ac:picMkLst>
            <pc:docMk/>
            <pc:sldMk cId="736672807" sldId="449"/>
            <ac:picMk id="7" creationId="{DD65B518-9C3D-4470-8237-AE694EBD8402}"/>
          </ac:picMkLst>
        </pc:picChg>
        <pc:picChg chg="mod">
          <ac:chgData name="Labahn, Steven T" userId="74f78959-93e5-47c8-af52-50aa49d29fae" providerId="ADAL" clId="{D4EB6997-894A-4097-9FC5-6670D81900C3}" dt="2020-03-17T16:51:59.492" v="1064" actId="14100"/>
          <ac:picMkLst>
            <pc:docMk/>
            <pc:sldMk cId="736672807" sldId="449"/>
            <ac:picMk id="8" creationId="{37385575-FED2-44D1-B3B4-A4D7F725C3DF}"/>
          </ac:picMkLst>
        </pc:picChg>
      </pc:sldChg>
      <pc:sldChg chg="modSp add del">
        <pc:chgData name="Labahn, Steven T" userId="74f78959-93e5-47c8-af52-50aa49d29fae" providerId="ADAL" clId="{D4EB6997-894A-4097-9FC5-6670D81900C3}" dt="2020-03-17T16:49:03.768" v="970"/>
        <pc:sldMkLst>
          <pc:docMk/>
          <pc:sldMk cId="1595690270" sldId="2141"/>
        </pc:sldMkLst>
        <pc:spChg chg="mod">
          <ac:chgData name="Labahn, Steven T" userId="74f78959-93e5-47c8-af52-50aa49d29fae" providerId="ADAL" clId="{D4EB6997-894A-4097-9FC5-6670D81900C3}" dt="2020-03-17T16:49:03.768" v="970"/>
          <ac:spMkLst>
            <pc:docMk/>
            <pc:sldMk cId="1595690270" sldId="2141"/>
            <ac:spMk id="2" creationId="{353066D3-E466-4A9E-B6DA-2118FB90E7D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7256F-CE19-B045-966B-849EA7F16953}" type="datetimeFigureOut">
              <a:rPr lang="en-US" smtClean="0"/>
              <a:t>3/19/2020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11BCD-6F5B-C84D-8005-0C8CF2D2B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54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11BCD-6F5B-C84D-8005-0C8CF2D2BA5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44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057" y="693"/>
            <a:ext cx="2011743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011743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716" y="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009" y="1601258"/>
            <a:ext cx="8499737" cy="845932"/>
          </a:xfrm>
          <a:ln>
            <a:noFill/>
          </a:ln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009" y="2729257"/>
            <a:ext cx="6086546" cy="2241504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13" name="ceos_logo.png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09" y="23478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0"/>
          <p:cNvSpPr txBox="1">
            <a:spLocks/>
          </p:cNvSpPr>
          <p:nvPr userDrawn="1"/>
        </p:nvSpPr>
        <p:spPr>
          <a:xfrm>
            <a:off x="493009" y="126401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  <p:extLst>
      <p:ext uri="{BB962C8B-B14F-4D97-AF65-F5344CB8AC3E}">
        <p14:creationId xmlns:p14="http://schemas.microsoft.com/office/powerpoint/2010/main" val="47089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Google Shape;9;p3">
            <a:extLst>
              <a:ext uri="{FF2B5EF4-FFF2-40B4-BE49-F238E27FC236}">
                <a16:creationId xmlns:a16="http://schemas.microsoft.com/office/drawing/2014/main" id="{D713F5C1-3155-4E59-B246-6FD77DF62061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96528" y="4947464"/>
            <a:ext cx="260304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2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02675" y="114300"/>
            <a:ext cx="5799908" cy="742950"/>
          </a:xfrm>
          <a:prstGeom prst="rect">
            <a:avLst/>
          </a:prstGeom>
        </p:spPr>
        <p:txBody>
          <a:bodyPr anchor="ctr"/>
          <a:lstStyle>
            <a:lvl1pPr algn="l">
              <a:defRPr sz="2100">
                <a:latin typeface="+mj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5" name="Google Shape;9;p3">
            <a:extLst>
              <a:ext uri="{FF2B5EF4-FFF2-40B4-BE49-F238E27FC236}">
                <a16:creationId xmlns:a16="http://schemas.microsoft.com/office/drawing/2014/main" id="{94E428FE-D3FC-478A-A1C4-5045E84468FB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96528" y="4947464"/>
            <a:ext cx="260304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399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521" y="1"/>
            <a:ext cx="6155478" cy="1097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6155483" cy="109708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0674" y="122549"/>
            <a:ext cx="586453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53" y="1200151"/>
            <a:ext cx="8958370" cy="3653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Google Shape;11;p3">
            <a:extLst>
              <a:ext uri="{FF2B5EF4-FFF2-40B4-BE49-F238E27FC236}">
                <a16:creationId xmlns:a16="http://schemas.microsoft.com/office/drawing/2014/main" id="{DA0E654C-F3F2-4C2B-BAF3-0212151D6200}"/>
              </a:ext>
            </a:extLst>
          </p:cNvPr>
          <p:cNvSpPr/>
          <p:nvPr userDrawn="1"/>
        </p:nvSpPr>
        <p:spPr>
          <a:xfrm>
            <a:off x="91440" y="4909951"/>
            <a:ext cx="1984315" cy="228597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" tIns="0" rIns="4572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1" u="none" strike="noStrike" cap="none" dirty="0">
                <a:solidFill>
                  <a:schemeClr val="dk2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CEOS SIT-35, 25-26 March 2020</a:t>
            </a:r>
            <a:endParaRPr sz="1000" b="0" i="1" u="none" strike="noStrike" cap="none" dirty="0">
              <a:solidFill>
                <a:schemeClr val="dk2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2" name="Google Shape;9;p3">
            <a:extLst>
              <a:ext uri="{FF2B5EF4-FFF2-40B4-BE49-F238E27FC236}">
                <a16:creationId xmlns:a16="http://schemas.microsoft.com/office/drawing/2014/main" id="{2B046B3E-29CC-4273-A7B3-DC923093FCE5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96528" y="4947464"/>
            <a:ext cx="260304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8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2400" b="1" kern="1200">
          <a:solidFill>
            <a:srgbClr val="FFFFFF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00256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256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256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0256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256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gs.gov/news/landsat-data-moving-public-cloud-early-2020" TargetMode="External"/><Relationship Id="rId2" Type="http://schemas.openxmlformats.org/officeDocument/2006/relationships/hyperlink" Target="https://usgs.gov/land-resources/nli/landsat/landsat-collection-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ceos.org/ard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;p4">
            <a:extLst>
              <a:ext uri="{FF2B5EF4-FFF2-40B4-BE49-F238E27FC236}">
                <a16:creationId xmlns:a16="http://schemas.microsoft.com/office/drawing/2014/main" id="{7B0AF753-5567-4237-9441-234291D25FDC}"/>
              </a:ext>
            </a:extLst>
          </p:cNvPr>
          <p:cNvSpPr/>
          <p:nvPr/>
        </p:nvSpPr>
        <p:spPr>
          <a:xfrm>
            <a:off x="506582" y="2906093"/>
            <a:ext cx="5692511" cy="1726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Steve Labahn, USGS, LSI-VC Co-Lead</a:t>
            </a:r>
          </a:p>
          <a:p>
            <a:endParaRPr lang="en-US" sz="16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6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6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CEOS SIT-35</a:t>
            </a:r>
          </a:p>
          <a:p>
            <a:r>
              <a:rPr lang="en-US" sz="16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Agenda Item #: 3.1</a:t>
            </a:r>
          </a:p>
          <a:p>
            <a:r>
              <a:rPr lang="en-US" sz="16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Hobart, Tasmania, Australia</a:t>
            </a:r>
          </a:p>
          <a:p>
            <a:r>
              <a:rPr lang="en-US" sz="16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25-26 March 2020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C280AA4-3B12-4FAB-9E31-38303058FB00}"/>
              </a:ext>
            </a:extLst>
          </p:cNvPr>
          <p:cNvSpPr txBox="1">
            <a:spLocks/>
          </p:cNvSpPr>
          <p:nvPr/>
        </p:nvSpPr>
        <p:spPr>
          <a:xfrm>
            <a:off x="502920" y="1558777"/>
            <a:ext cx="8641080" cy="107185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/>
              <a:t>USGS Landsat Collection 2</a:t>
            </a:r>
          </a:p>
        </p:txBody>
      </p:sp>
    </p:spTree>
    <p:extLst>
      <p:ext uri="{BB962C8B-B14F-4D97-AF65-F5344CB8AC3E}">
        <p14:creationId xmlns:p14="http://schemas.microsoft.com/office/powerpoint/2010/main" val="1161938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1BD8-EF73-430D-91E6-40C4E81FF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9208E-41F0-4FB2-B64A-98F7AF533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USGS Landsat Collection 2 Definition Summary &amp; Schedule</a:t>
            </a:r>
          </a:p>
          <a:p>
            <a:endParaRPr lang="en-US" sz="1000" dirty="0"/>
          </a:p>
          <a:p>
            <a:r>
              <a:rPr lang="en-US" dirty="0"/>
              <a:t>CEOS ARD for Land (CARD4L) Self-Assessments</a:t>
            </a:r>
          </a:p>
          <a:p>
            <a:pPr lvl="1"/>
            <a:r>
              <a:rPr lang="en-US" dirty="0"/>
              <a:t>USGS submitted Surface Reflectance (SR) and Surface Temperature (ST) self-assessments via LSI-VC in late 2019</a:t>
            </a:r>
          </a:p>
          <a:p>
            <a:pPr lvl="1"/>
            <a:r>
              <a:rPr lang="en-US" dirty="0"/>
              <a:t>CEOS WGCV peer review team assembled and evaluating submission</a:t>
            </a:r>
          </a:p>
          <a:p>
            <a:pPr lvl="1"/>
            <a:r>
              <a:rPr lang="en-US" dirty="0"/>
              <a:t>ESA and USGS self-assessments informing annual SR/ST Product Family Specification (PFS) review/updates</a:t>
            </a:r>
          </a:p>
          <a:p>
            <a:endParaRPr lang="en-US" sz="1000" dirty="0"/>
          </a:p>
          <a:p>
            <a:r>
              <a:rPr lang="en-US" dirty="0"/>
              <a:t>Trial Production (AWS) – Digital Earth Africa Lessons Learned</a:t>
            </a:r>
          </a:p>
        </p:txBody>
      </p:sp>
      <p:sp>
        <p:nvSpPr>
          <p:cNvPr id="4" name="Google Shape;9;p3">
            <a:extLst>
              <a:ext uri="{FF2B5EF4-FFF2-40B4-BE49-F238E27FC236}">
                <a16:creationId xmlns:a16="http://schemas.microsoft.com/office/drawing/2014/main" id="{3C2F3B8D-11C1-4E92-9DDC-D6ED983AE5BF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96528" y="4947464"/>
            <a:ext cx="260304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11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C13BC-4976-43B8-A8CD-ECECC131A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USGS Landsat Collection 2</a:t>
            </a:r>
            <a:br>
              <a:rPr lang="en-US" dirty="0"/>
            </a:br>
            <a:r>
              <a:rPr lang="en-US" sz="1500" dirty="0"/>
              <a:t>Definition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A963A-BAC7-4B38-8A7E-E7CBC5A13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Improved Geometric Accuracy, including utilizing Sentinel-2 Global Reference Image (GRI)</a:t>
            </a:r>
          </a:p>
          <a:p>
            <a:r>
              <a:rPr lang="en-US" dirty="0"/>
              <a:t>Improved Digital Elevation Model (DEM)</a:t>
            </a:r>
          </a:p>
          <a:p>
            <a:r>
              <a:rPr lang="en-US" dirty="0"/>
              <a:t>Improved Radiometric Calibration</a:t>
            </a:r>
          </a:p>
          <a:p>
            <a:r>
              <a:rPr lang="en-US" dirty="0"/>
              <a:t>Global Level-2 Data and Atmospheric Auxiliary Products</a:t>
            </a:r>
          </a:p>
          <a:p>
            <a:r>
              <a:rPr lang="en-US" dirty="0"/>
              <a:t>Consistent Quality Assessment Bands</a:t>
            </a:r>
          </a:p>
          <a:p>
            <a:r>
              <a:rPr lang="en-US" dirty="0"/>
              <a:t>Updated and Consistent Metadata Files</a:t>
            </a:r>
          </a:p>
          <a:p>
            <a:r>
              <a:rPr lang="en-US" dirty="0"/>
              <a:t>Scene-Based Cloud Optimized GeoTIFF (COG) File Format</a:t>
            </a:r>
          </a:p>
          <a:p>
            <a:endParaRPr lang="en-US" dirty="0"/>
          </a:p>
          <a:p>
            <a:r>
              <a:rPr lang="en-US" dirty="0"/>
              <a:t>USGS Landsat Missions Web Site Collection 2 documentation, including a high-level summary table describing the major differences between Collection 1 and Collection 2, is located here:</a:t>
            </a:r>
          </a:p>
          <a:p>
            <a:pPr lvl="1"/>
            <a:r>
              <a:rPr lang="en-US" dirty="0">
                <a:hlinkClick r:id="rId2"/>
              </a:rPr>
              <a:t>https://usgs.gov/land-resources/nli/landsat/landsat-collection-2</a:t>
            </a:r>
            <a:endParaRPr lang="en-US" dirty="0"/>
          </a:p>
          <a:p>
            <a:endParaRPr lang="en-US" dirty="0"/>
          </a:p>
          <a:p>
            <a:r>
              <a:rPr lang="en-US" dirty="0"/>
              <a:t>Public announcement:</a:t>
            </a:r>
          </a:p>
          <a:p>
            <a:pPr lvl="1"/>
            <a:r>
              <a:rPr lang="en-US" u="sng" dirty="0">
                <a:hlinkClick r:id="rId3"/>
              </a:rPr>
              <a:t>https://www.usgs.gov/news/landsat-data-moving-public-cloud-early-2020</a:t>
            </a:r>
            <a:endParaRPr lang="en-US" dirty="0"/>
          </a:p>
        </p:txBody>
      </p:sp>
      <p:sp>
        <p:nvSpPr>
          <p:cNvPr id="6" name="Google Shape;9;p3">
            <a:extLst>
              <a:ext uri="{FF2B5EF4-FFF2-40B4-BE49-F238E27FC236}">
                <a16:creationId xmlns:a16="http://schemas.microsoft.com/office/drawing/2014/main" id="{1AA75CB0-0F23-468F-8A8D-5A48EA8819C6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96528" y="4947464"/>
            <a:ext cx="260304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86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B51BF-826A-465A-8716-4572FABE4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USGS Landsat Collection 2</a:t>
            </a:r>
            <a:br>
              <a:rPr lang="en-US" dirty="0"/>
            </a:br>
            <a:r>
              <a:rPr lang="en-US" sz="1500" dirty="0"/>
              <a:t>Schedule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478EB-F3FD-4784-A471-4532AAF4F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000" kern="0" dirty="0">
                <a:solidFill>
                  <a:srgbClr val="008000"/>
                </a:solidFill>
              </a:rPr>
              <a:t>✔</a:t>
            </a:r>
            <a:r>
              <a:rPr lang="en-US" sz="2000" kern="0" dirty="0"/>
              <a:t>  Project Kick-Off								September 2017</a:t>
            </a:r>
          </a:p>
          <a:p>
            <a:pPr marL="0" indent="0">
              <a:buNone/>
            </a:pPr>
            <a:r>
              <a:rPr lang="en-US" sz="2000" kern="0" dirty="0">
                <a:solidFill>
                  <a:srgbClr val="008000"/>
                </a:solidFill>
              </a:rPr>
              <a:t>✔</a:t>
            </a:r>
            <a:r>
              <a:rPr lang="en-US" sz="2000" kern="0" dirty="0"/>
              <a:t>  Preliminary Design Review					April 2019</a:t>
            </a:r>
          </a:p>
          <a:p>
            <a:pPr marL="0" indent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800"/>
              <a:buNone/>
            </a:pPr>
            <a:r>
              <a:rPr lang="en-US" sz="2000" kern="0" dirty="0">
                <a:solidFill>
                  <a:srgbClr val="008000"/>
                </a:solidFill>
              </a:rPr>
              <a:t>✔</a:t>
            </a:r>
            <a:r>
              <a:rPr lang="en-US" sz="2000" kern="0" dirty="0"/>
              <a:t>  Critical Design Review						August 2019</a:t>
            </a:r>
          </a:p>
          <a:p>
            <a:pPr marL="0" indent="0">
              <a:buNone/>
            </a:pPr>
            <a:r>
              <a:rPr lang="en-US" sz="2000" kern="0" dirty="0">
                <a:solidFill>
                  <a:srgbClr val="008000"/>
                </a:solidFill>
              </a:rPr>
              <a:t>✔</a:t>
            </a:r>
            <a:r>
              <a:rPr lang="en-US" sz="2000" kern="0" dirty="0"/>
              <a:t>  Test Readiness Review (Level-2)				January 2020</a:t>
            </a:r>
          </a:p>
          <a:p>
            <a:pPr marL="0" indent="0">
              <a:buNone/>
            </a:pPr>
            <a:r>
              <a:rPr lang="en-US" sz="2000" kern="0" dirty="0"/>
              <a:t>        Test Readiness Review (Collection 2)			April 2020</a:t>
            </a:r>
          </a:p>
          <a:p>
            <a:pPr marL="457200" indent="0">
              <a:buNone/>
            </a:pPr>
            <a:r>
              <a:rPr lang="en-US" sz="2000" kern="0" dirty="0"/>
              <a:t>Operational Readiness Review				May 2020</a:t>
            </a:r>
          </a:p>
          <a:p>
            <a:pPr marL="457200" indent="0">
              <a:buNone/>
            </a:pPr>
            <a:r>
              <a:rPr lang="en-US" sz="2000" kern="0" dirty="0"/>
              <a:t>Internal Product Validation Period				May-June 2020</a:t>
            </a:r>
          </a:p>
          <a:p>
            <a:pPr marL="457200" indent="0">
              <a:buNone/>
            </a:pPr>
            <a:r>
              <a:rPr lang="en-US" sz="2000" kern="0" dirty="0"/>
              <a:t>Public Collection 2 Data Availability			~June 2020</a:t>
            </a:r>
          </a:p>
          <a:p>
            <a:pPr marL="457200" indent="0">
              <a:buNone/>
            </a:pPr>
            <a:r>
              <a:rPr lang="en-US" sz="2000" kern="0" dirty="0"/>
              <a:t>Collection 2 Tiled U.S. ARD Availability			September 2020</a:t>
            </a:r>
          </a:p>
        </p:txBody>
      </p:sp>
      <p:sp>
        <p:nvSpPr>
          <p:cNvPr id="6" name="Google Shape;9;p3">
            <a:extLst>
              <a:ext uri="{FF2B5EF4-FFF2-40B4-BE49-F238E27FC236}">
                <a16:creationId xmlns:a16="http://schemas.microsoft.com/office/drawing/2014/main" id="{B656A965-4EF8-4D1C-9E2E-CA39D1123F35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96528" y="4947464"/>
            <a:ext cx="260304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55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7B92-845C-42F9-A603-BEDCFEE1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CARD4L Framework</a:t>
            </a:r>
            <a:br>
              <a:rPr lang="en-US" dirty="0"/>
            </a:br>
            <a:r>
              <a:rPr lang="en-US" sz="14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http://ceos.org/ard/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E8591E5-3268-4F23-9587-D15722BA86D7}"/>
              </a:ext>
            </a:extLst>
          </p:cNvPr>
          <p:cNvGrpSpPr>
            <a:grpSpLocks noChangeAspect="1"/>
          </p:cNvGrpSpPr>
          <p:nvPr/>
        </p:nvGrpSpPr>
        <p:grpSpPr>
          <a:xfrm>
            <a:off x="693471" y="1150070"/>
            <a:ext cx="7404607" cy="3984553"/>
            <a:chOff x="653669" y="990806"/>
            <a:chExt cx="9455014" cy="5576214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7F90E4F4-143F-425B-9BA4-D1DBFD32A2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402"/>
            <a:stretch/>
          </p:blipFill>
          <p:spPr bwMode="auto">
            <a:xfrm>
              <a:off x="6248401" y="990806"/>
              <a:ext cx="3860282" cy="557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B011DCC-01F5-4482-A5DA-9B7F6F033C74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V="1">
              <a:off x="2841391" y="1426468"/>
              <a:ext cx="4821281" cy="106439"/>
            </a:xfrm>
            <a:prstGeom prst="straightConnector1">
              <a:avLst/>
            </a:prstGeom>
            <a:noFill/>
            <a:ln w="25400" cap="flat">
              <a:solidFill>
                <a:srgbClr val="FF9A00"/>
              </a:solidFill>
              <a:prstDash val="solid"/>
              <a:bevel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A17D56-D99A-4BC9-82EE-89A0F4BE77F6}"/>
                </a:ext>
              </a:extLst>
            </p:cNvPr>
            <p:cNvSpPr txBox="1"/>
            <p:nvPr/>
          </p:nvSpPr>
          <p:spPr>
            <a:xfrm>
              <a:off x="653669" y="1339083"/>
              <a:ext cx="2187722" cy="3876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defTabSz="457200"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AU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CARD4L Definition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A6F450A-986A-4DDF-A336-065E7F5FDC23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>
              <a:off x="5168348" y="2697590"/>
              <a:ext cx="1506773" cy="80497"/>
            </a:xfrm>
            <a:prstGeom prst="straightConnector1">
              <a:avLst/>
            </a:prstGeom>
            <a:noFill/>
            <a:ln w="25400" cap="flat">
              <a:solidFill>
                <a:srgbClr val="FF9A00"/>
              </a:solidFill>
              <a:prstDash val="solid"/>
              <a:bevel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8D87C22-7DFC-4613-B90E-1D4A0C96FD29}"/>
                </a:ext>
              </a:extLst>
            </p:cNvPr>
            <p:cNvSpPr txBox="1"/>
            <p:nvPr/>
          </p:nvSpPr>
          <p:spPr>
            <a:xfrm>
              <a:off x="672048" y="1857686"/>
              <a:ext cx="4496300" cy="16798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defTabSz="457200"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AU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Product Family Specifications (PFS)</a:t>
              </a:r>
            </a:p>
            <a:p>
              <a:pPr marL="111125" indent="-111125" defTabSz="457200" fontAlgn="auto" latinLnBrk="1" hangingPunct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Helvetica" panose="020B0604020202020204" pitchFamily="34" charset="0"/>
                  <a:cs typeface="Helvetica" panose="020B0604020202020204" pitchFamily="34" charset="0"/>
                </a:rPr>
                <a:t>Optical Surface Reflectance (CARD4L-OSR)</a:t>
              </a:r>
            </a:p>
            <a:p>
              <a:pPr marL="111125" indent="-111125" defTabSz="457200" fontAlgn="auto" latinLnBrk="1" hangingPunct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Helvetica" panose="020B0604020202020204" pitchFamily="34" charset="0"/>
                  <a:cs typeface="Helvetica" panose="020B0604020202020204" pitchFamily="34" charset="0"/>
                </a:rPr>
                <a:t>Surface Temperature (CARD4L-ST)</a:t>
              </a:r>
            </a:p>
            <a:p>
              <a:pPr marL="111125" indent="-111125" defTabSz="457200" fontAlgn="auto" latinLnBrk="1" hangingPunct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Helvetica" panose="020B0604020202020204" pitchFamily="34" charset="0"/>
                  <a:cs typeface="Helvetica" panose="020B0604020202020204" pitchFamily="34" charset="0"/>
                </a:rPr>
                <a:t>Normalized Radar Backscatter (CARD4L-NRB)</a:t>
              </a:r>
            </a:p>
            <a:p>
              <a:pPr defTabSz="457200"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0070C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* Additional radar PFSs are under consideration</a:t>
              </a:r>
            </a:p>
            <a:p>
              <a:pPr latinLnBrk="1" hangingPunct="0"/>
              <a:r>
                <a:rPr lang="en-US" sz="1000" dirty="0">
                  <a:solidFill>
                    <a:srgbClr val="0070C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* Additional LiDAR PFS is under consideration</a:t>
              </a:r>
            </a:p>
            <a:p>
              <a:pPr defTabSz="457200"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0070C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* Additional Aquatic Reflectance PFS is under consideration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9EC2F28-E96B-4DAB-AF21-2071F77BBF3C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>
              <a:off x="4313775" y="3960468"/>
              <a:ext cx="2041305" cy="419507"/>
            </a:xfrm>
            <a:prstGeom prst="straightConnector1">
              <a:avLst/>
            </a:prstGeom>
            <a:noFill/>
            <a:ln w="25400" cap="flat">
              <a:solidFill>
                <a:srgbClr val="FF9A00"/>
              </a:solidFill>
              <a:prstDash val="solid"/>
              <a:bevel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125C2F-CA96-4506-AE1A-616CA381BD70}"/>
                </a:ext>
              </a:extLst>
            </p:cNvPr>
            <p:cNvSpPr txBox="1"/>
            <p:nvPr/>
          </p:nvSpPr>
          <p:spPr>
            <a:xfrm>
              <a:off x="695343" y="3637429"/>
              <a:ext cx="3618431" cy="6460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defTabSz="457200"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AU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Providers self-assess how well their products meet the specifications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DE49400-1C6C-4C38-8608-D3A39DBE64ED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4313775" y="4828977"/>
              <a:ext cx="2388777" cy="620847"/>
            </a:xfrm>
            <a:prstGeom prst="straightConnector1">
              <a:avLst/>
            </a:prstGeom>
            <a:noFill/>
            <a:ln w="25400" cap="flat">
              <a:solidFill>
                <a:srgbClr val="FF9A00"/>
              </a:solidFill>
              <a:prstDash val="solid"/>
              <a:bevel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E7751AC-7A9C-4F88-ADF1-A21E8B4E4C79}"/>
                </a:ext>
              </a:extLst>
            </p:cNvPr>
            <p:cNvSpPr txBox="1"/>
            <p:nvPr/>
          </p:nvSpPr>
          <p:spPr>
            <a:xfrm>
              <a:off x="686654" y="4505938"/>
              <a:ext cx="3627121" cy="6460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defTabSz="457200"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AU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Providers submit self-assessment to CEOS WGCV for peer review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1FDF0F1-B399-44F9-8805-C22BBD6F4252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>
              <a:off x="3935253" y="5609072"/>
              <a:ext cx="3005043" cy="663712"/>
            </a:xfrm>
            <a:prstGeom prst="straightConnector1">
              <a:avLst/>
            </a:prstGeom>
            <a:noFill/>
            <a:ln w="25400" cap="flat">
              <a:solidFill>
                <a:srgbClr val="FF9A00"/>
              </a:solidFill>
              <a:prstDash val="solid"/>
              <a:bevel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2621EC2-FCEC-4A1B-8D96-DB02340CDC8D}"/>
                </a:ext>
              </a:extLst>
            </p:cNvPr>
            <p:cNvSpPr txBox="1"/>
            <p:nvPr/>
          </p:nvSpPr>
          <p:spPr>
            <a:xfrm>
              <a:off x="713488" y="5415248"/>
              <a:ext cx="3221764" cy="3876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defTabSz="457200"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AU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CARD4L-compliant stamp!   </a:t>
              </a:r>
            </a:p>
          </p:txBody>
        </p:sp>
      </p:grpSp>
      <p:sp>
        <p:nvSpPr>
          <p:cNvPr id="18" name="Google Shape;9;p3">
            <a:extLst>
              <a:ext uri="{FF2B5EF4-FFF2-40B4-BE49-F238E27FC236}">
                <a16:creationId xmlns:a16="http://schemas.microsoft.com/office/drawing/2014/main" id="{FF9F5B61-D075-4143-BDCC-D445904DA7A2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96528" y="4947464"/>
            <a:ext cx="260304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22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D6BE67-9845-42CD-8BA4-51A6464E4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269" y="1109656"/>
            <a:ext cx="5416566" cy="4033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52F904-05AD-4C0C-9E27-BCE491A68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CARD4L Self-Assessments</a:t>
            </a:r>
            <a:br>
              <a:rPr lang="en-US" dirty="0"/>
            </a:br>
            <a:r>
              <a:rPr lang="en-US" sz="1500" dirty="0"/>
              <a:t>Landsat Collection 1 (U.S. ARD) to Collection 2 Improvements</a:t>
            </a:r>
          </a:p>
        </p:txBody>
      </p:sp>
      <p:sp>
        <p:nvSpPr>
          <p:cNvPr id="4" name="Google Shape;9;p3">
            <a:extLst>
              <a:ext uri="{FF2B5EF4-FFF2-40B4-BE49-F238E27FC236}">
                <a16:creationId xmlns:a16="http://schemas.microsoft.com/office/drawing/2014/main" id="{FCB397AD-C0DC-498F-8914-0AF5552EDA7F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96528" y="4947464"/>
            <a:ext cx="260304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48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A7126-5894-497F-88E0-5BA3663A4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 Production (AWS)</a:t>
            </a:r>
            <a:br>
              <a:rPr lang="en-US" dirty="0"/>
            </a:br>
            <a:r>
              <a:rPr lang="en-US" sz="1500" dirty="0"/>
              <a:t>Digital Earth Africa 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00A37-CB8B-46CC-B662-FE8FC9824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1" y="1200151"/>
            <a:ext cx="8958371" cy="365373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Used as first scaling test in Landsat Collection 2 development</a:t>
            </a:r>
          </a:p>
          <a:p>
            <a:pPr lvl="1"/>
            <a:r>
              <a:rPr lang="en-US" dirty="0"/>
              <a:t>Processed 183,077 Landsat 8 scenes from 2013-2019 over Africa to Level-2 for ~$5,700 USD</a:t>
            </a:r>
          </a:p>
          <a:p>
            <a:endParaRPr lang="en-US" dirty="0"/>
          </a:p>
          <a:p>
            <a:r>
              <a:rPr lang="en-US" dirty="0"/>
              <a:t>AWS Instance Type Limits</a:t>
            </a:r>
          </a:p>
          <a:p>
            <a:pPr lvl="1"/>
            <a:r>
              <a:rPr lang="en-US" dirty="0"/>
              <a:t>USGS environment had limited ability to scale using Spot instances (Issue resolved)</a:t>
            </a:r>
          </a:p>
          <a:p>
            <a:r>
              <a:rPr lang="en-US" dirty="0"/>
              <a:t>AWS Instance Type Choices</a:t>
            </a:r>
          </a:p>
          <a:p>
            <a:pPr lvl="1"/>
            <a:r>
              <a:rPr lang="en-US" dirty="0"/>
              <a:t>r5d and m5d (lower processing time, lower costs, attached solid state drive)</a:t>
            </a:r>
          </a:p>
          <a:p>
            <a:pPr lvl="1"/>
            <a:r>
              <a:rPr lang="en-US" dirty="0"/>
              <a:t>r4 and m4 (higher processing time, older type, adding block storage increases costs, other limits)</a:t>
            </a:r>
          </a:p>
          <a:p>
            <a:r>
              <a:rPr lang="en-US" dirty="0"/>
              <a:t>AWS Resource Issues</a:t>
            </a:r>
          </a:p>
          <a:p>
            <a:pPr lvl="1"/>
            <a:r>
              <a:rPr lang="en-US" dirty="0"/>
              <a:t>Out of Memory errors (Added swap space and increased container memory size, Issue resolved)</a:t>
            </a:r>
          </a:p>
          <a:p>
            <a:r>
              <a:rPr lang="en-US" dirty="0"/>
              <a:t>AWS Simple Storage Service (S3) Issues</a:t>
            </a:r>
          </a:p>
          <a:p>
            <a:pPr lvl="1"/>
            <a:r>
              <a:rPr lang="en-US" dirty="0"/>
              <a:t>Unable to see files during processing (Files are on S3 but unable to see at times, Issue resolved)</a:t>
            </a:r>
          </a:p>
          <a:p>
            <a:pPr lvl="1"/>
            <a:r>
              <a:rPr lang="en-US" dirty="0"/>
              <a:t>Failure with </a:t>
            </a:r>
            <a:r>
              <a:rPr lang="en-US" dirty="0" err="1"/>
              <a:t>rclone</a:t>
            </a:r>
            <a:r>
              <a:rPr lang="en-US" dirty="0"/>
              <a:t> piped to tar (Resulted in truncated input data)</a:t>
            </a:r>
          </a:p>
          <a:p>
            <a:pPr lvl="1"/>
            <a:r>
              <a:rPr lang="en-US" dirty="0"/>
              <a:t>Adding S3 transfer acceleration to the buckets was good</a:t>
            </a:r>
          </a:p>
          <a:p>
            <a:r>
              <a:rPr lang="en-US" dirty="0"/>
              <a:t>AWS Command Line Interface (CLI) Segmentation Faults</a:t>
            </a:r>
          </a:p>
          <a:p>
            <a:pPr lvl="1"/>
            <a:r>
              <a:rPr lang="en-US" dirty="0"/>
              <a:t>Issue came up at times copying a job control file (Re-ran without any issues but still investigating)</a:t>
            </a:r>
          </a:p>
        </p:txBody>
      </p:sp>
      <p:sp>
        <p:nvSpPr>
          <p:cNvPr id="6" name="Google Shape;9;p3">
            <a:extLst>
              <a:ext uri="{FF2B5EF4-FFF2-40B4-BE49-F238E27FC236}">
                <a16:creationId xmlns:a16="http://schemas.microsoft.com/office/drawing/2014/main" id="{3EDBC473-ED3A-44A0-82D7-F797E031D45D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4FF1B-2CE3-42BA-82D3-B1DDF7AC4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838" y="1154588"/>
            <a:ext cx="1309117" cy="18301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34C534-F102-45F3-B5C5-8B865D4CD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066" y="3065929"/>
            <a:ext cx="1468661" cy="8396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F588CE-3526-4353-8398-BF107AB27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630" y="3973354"/>
            <a:ext cx="1469532" cy="88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97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41F4A-C248-4488-9942-B32E5A529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674" y="122549"/>
            <a:ext cx="5864535" cy="857250"/>
          </a:xfrm>
        </p:spPr>
        <p:txBody>
          <a:bodyPr/>
          <a:lstStyle/>
          <a:p>
            <a:r>
              <a:rPr lang="en-US" dirty="0"/>
              <a:t>USGS Landsat Collection 2</a:t>
            </a:r>
            <a:br>
              <a:rPr lang="en-US" dirty="0"/>
            </a:br>
            <a:r>
              <a:rPr lang="en-US" sz="1500" dirty="0"/>
              <a:t>Landsat 8 Level-2 Surface Reflectance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6DF149-4337-4C9D-A7D9-CF08F9E6DC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02469"/>
            <a:ext cx="9144000" cy="37918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58F757-BFAF-41DA-8826-1D5FC54B0B19}"/>
              </a:ext>
            </a:extLst>
          </p:cNvPr>
          <p:cNvSpPr txBox="1"/>
          <p:nvPr/>
        </p:nvSpPr>
        <p:spPr>
          <a:xfrm>
            <a:off x="7645209" y="3864556"/>
            <a:ext cx="1498791" cy="10310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4">
                    <a:lumMod val="50000"/>
                  </a:schemeClr>
                </a:solidFill>
              </a:rPr>
              <a:t>Columbus, NE USA</a:t>
            </a:r>
          </a:p>
          <a:p>
            <a:r>
              <a:rPr lang="en-US" sz="900" dirty="0">
                <a:solidFill>
                  <a:schemeClr val="accent4">
                    <a:lumMod val="50000"/>
                  </a:schemeClr>
                </a:solidFill>
              </a:rPr>
              <a:t>Path 29 / Row 31</a:t>
            </a:r>
          </a:p>
          <a:p>
            <a:r>
              <a:rPr lang="en-US" sz="900" dirty="0">
                <a:solidFill>
                  <a:schemeClr val="accent4">
                    <a:lumMod val="50000"/>
                  </a:schemeClr>
                </a:solidFill>
              </a:rPr>
              <a:t>October 8, 2016</a:t>
            </a:r>
          </a:p>
          <a:p>
            <a:r>
              <a:rPr lang="en-US" sz="900" dirty="0">
                <a:solidFill>
                  <a:schemeClr val="accent4">
                    <a:lumMod val="50000"/>
                  </a:schemeClr>
                </a:solidFill>
              </a:rPr>
              <a:t>True-color RGB (4/3/2)</a:t>
            </a:r>
          </a:p>
          <a:p>
            <a:r>
              <a:rPr lang="en-US" sz="900" dirty="0">
                <a:solidFill>
                  <a:schemeClr val="accent4">
                    <a:lumMod val="50000"/>
                  </a:schemeClr>
                </a:solidFill>
              </a:rPr>
              <a:t>LPGS v15.2.0 (7/22/2019)</a:t>
            </a:r>
          </a:p>
          <a:p>
            <a:pPr marL="227013" indent="-117475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accent4">
                    <a:lumMod val="50000"/>
                  </a:schemeClr>
                </a:solidFill>
              </a:rPr>
              <a:t>LaSRC 1.4.1 (SR)</a:t>
            </a:r>
          </a:p>
          <a:p>
            <a:pPr marL="227013" indent="-117475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accent4">
                    <a:lumMod val="50000"/>
                  </a:schemeClr>
                </a:solidFill>
              </a:rPr>
              <a:t>Single-Channel 1.3.0 (ST)</a:t>
            </a:r>
          </a:p>
        </p:txBody>
      </p:sp>
      <p:sp>
        <p:nvSpPr>
          <p:cNvPr id="9" name="Google Shape;9;p3">
            <a:extLst>
              <a:ext uri="{FF2B5EF4-FFF2-40B4-BE49-F238E27FC236}">
                <a16:creationId xmlns:a16="http://schemas.microsoft.com/office/drawing/2014/main" id="{04C88DF3-064B-4F3A-A92A-7A802412BDA2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96528" y="4947464"/>
            <a:ext cx="260304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12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1E00292-9EFA-4DED-AC1D-9FD3BA2761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37" r="11287" b="4254"/>
          <a:stretch/>
        </p:blipFill>
        <p:spPr>
          <a:xfrm>
            <a:off x="1922044" y="10"/>
            <a:ext cx="7221956" cy="5143490"/>
          </a:xfrm>
          <a:prstGeom prst="rect">
            <a:avLst/>
          </a:prstGeom>
        </p:spPr>
      </p:pic>
      <p:sp>
        <p:nvSpPr>
          <p:cNvPr id="13" name="Freeform: Shape 15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58"/>
            <a:ext cx="5065738" cy="514385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7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58"/>
            <a:ext cx="4465335" cy="514385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489824B-2FA5-449A-A158-0DA4D5DEE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256504"/>
            <a:ext cx="2909424" cy="16860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100">
                <a:solidFill>
                  <a:schemeClr val="tx1"/>
                </a:solidFill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36851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B28E41E667434EAEDD5E247AEAFA49" ma:contentTypeVersion="13" ma:contentTypeDescription="Create a new document." ma:contentTypeScope="" ma:versionID="59b42781eb0588dd356576b704c15122">
  <xsd:schema xmlns:xsd="http://www.w3.org/2001/XMLSchema" xmlns:xs="http://www.w3.org/2001/XMLSchema" xmlns:p="http://schemas.microsoft.com/office/2006/metadata/properties" xmlns:ns3="4f78d619-4acb-4412-89a8-58cebdde7dcd" xmlns:ns4="27c17296-2110-47cb-a5bd-a88f0a41075f" targetNamespace="http://schemas.microsoft.com/office/2006/metadata/properties" ma:root="true" ma:fieldsID="37a78e2a0e70d7b2c47796b02b8508b1" ns3:_="" ns4:_="">
    <xsd:import namespace="4f78d619-4acb-4412-89a8-58cebdde7dcd"/>
    <xsd:import namespace="27c17296-2110-47cb-a5bd-a88f0a41075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78d619-4acb-4412-89a8-58cebdde7d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c17296-2110-47cb-a5bd-a88f0a4107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69377A-9ACF-4A6F-B027-778FFD3A78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78d619-4acb-4412-89a8-58cebdde7dcd"/>
    <ds:schemaRef ds:uri="27c17296-2110-47cb-a5bd-a88f0a4107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A22E33-6F18-486F-9688-5CAA85F45F25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4f78d619-4acb-4412-89a8-58cebdde7dcd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7c17296-2110-47cb-a5bd-a88f0a41075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615C252-67B9-4F06-9663-BA32B3F48B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520</Words>
  <Application>Microsoft Office PowerPoint</Application>
  <PresentationFormat>On-screen Show (16:9)</PresentationFormat>
  <Paragraphs>88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Helvetica</vt:lpstr>
      <vt:lpstr>Helvetica Neue</vt:lpstr>
      <vt:lpstr>Office Theme</vt:lpstr>
      <vt:lpstr>PowerPoint Presentation</vt:lpstr>
      <vt:lpstr>Topics</vt:lpstr>
      <vt:lpstr>USGS Landsat Collection 2 Definition Summary</vt:lpstr>
      <vt:lpstr>USGS Landsat Collection 2 Schedule</vt:lpstr>
      <vt:lpstr>CARD4L Framework http://ceos.org/ard/</vt:lpstr>
      <vt:lpstr>CARD4L Self-Assessments Landsat Collection 1 (U.S. ARD) to Collection 2 Improvements</vt:lpstr>
      <vt:lpstr>Trial Production (AWS) Digital Earth Africa Lessons Learned</vt:lpstr>
      <vt:lpstr>USGS Landsat Collection 2 Landsat 8 Level-2 Surface Reflectance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Labahn, Steven T</dc:creator>
  <cp:lastModifiedBy>Labahn, Steven T</cp:lastModifiedBy>
  <cp:revision>1</cp:revision>
  <dcterms:created xsi:type="dcterms:W3CDTF">2020-03-16T19:25:40Z</dcterms:created>
  <dcterms:modified xsi:type="dcterms:W3CDTF">2020-03-19T15:44:28Z</dcterms:modified>
</cp:coreProperties>
</file>