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e Smith" initials="LS" lastIdx="2" clrIdx="0">
    <p:extLst>
      <p:ext uri="{19B8F6BF-5375-455C-9EA6-DF929625EA0E}">
        <p15:presenceInfo xmlns:p15="http://schemas.microsoft.com/office/powerpoint/2012/main" userId="88bec4dde897cd6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6"/>
    <p:restoredTop sz="94690"/>
  </p:normalViewPr>
  <p:slideViewPr>
    <p:cSldViewPr>
      <p:cViewPr varScale="1">
        <p:scale>
          <a:sx n="69" d="100"/>
          <a:sy n="69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e Smith" userId="88bec4dde897cd60" providerId="LiveId" clId="{D5329A8B-B7A4-4FC9-90A5-E49454202F1E}"/>
    <pc:docChg chg="modMainMaster">
      <pc:chgData name="Luke Smith" userId="88bec4dde897cd60" providerId="LiveId" clId="{D5329A8B-B7A4-4FC9-90A5-E49454202F1E}" dt="2019-02-20T23:26:12.397" v="1" actId="20577"/>
      <pc:docMkLst>
        <pc:docMk/>
      </pc:docMkLst>
      <pc:sldMasterChg chg="modSldLayout">
        <pc:chgData name="Luke Smith" userId="88bec4dde897cd60" providerId="LiveId" clId="{D5329A8B-B7A4-4FC9-90A5-E49454202F1E}" dt="2019-02-20T23:26:12.397" v="1" actId="20577"/>
        <pc:sldMasterMkLst>
          <pc:docMk/>
          <pc:sldMasterMk cId="0" sldId="2147483648"/>
        </pc:sldMasterMkLst>
        <pc:sldLayoutChg chg="modSp">
          <pc:chgData name="Luke Smith" userId="88bec4dde897cd60" providerId="LiveId" clId="{D5329A8B-B7A4-4FC9-90A5-E49454202F1E}" dt="2019-02-20T23:26:12.397" v="1" actId="20577"/>
          <pc:sldLayoutMkLst>
            <pc:docMk/>
            <pc:sldMasterMk cId="0" sldId="2147483648"/>
            <pc:sldLayoutMk cId="0" sldId="2147483650"/>
          </pc:sldLayoutMkLst>
          <pc:spChg chg="mod">
            <ac:chgData name="Luke Smith" userId="88bec4dde897cd60" providerId="LiveId" clId="{D5329A8B-B7A4-4FC9-90A5-E49454202F1E}" dt="2019-02-20T23:26:12.397" v="1" actId="20577"/>
            <ac:spMkLst>
              <pc:docMk/>
              <pc:sldMasterMk cId="0" sldId="2147483648"/>
              <pc:sldLayoutMk cId="0" sldId="2147483650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SIT-34, </a:t>
            </a: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3-4 April 2019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981200" y="76200"/>
            <a:ext cx="4953000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8292611" cy="129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Way Forward to 2019 SIT Technical Workshop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sp>
        <p:nvSpPr>
          <p:cNvPr id="6" name="Shape 11"/>
          <p:cNvSpPr/>
          <p:nvPr/>
        </p:nvSpPr>
        <p:spPr>
          <a:xfrm>
            <a:off x="622789" y="3759200"/>
            <a:ext cx="4810858" cy="279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b="1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Steve Volz, CEOS SIT Chair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National Oceanic and Atmospheric Administration (NOAA)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CEOS </a:t>
            </a: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SIT-34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Session 8, </a:t>
            </a: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Agenda Item </a:t>
            </a:r>
            <a:r>
              <a:rPr lang="en-AU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8.5</a:t>
            </a:r>
            <a:endParaRPr lang="en-AU" dirty="0">
              <a:solidFill>
                <a:srgbClr val="FFFFFF"/>
              </a:solidFill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Miami, FL, USA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3 – 4 April 2019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uk-UA" sz="1100" b="0" i="1" u="none" strike="noStrike" kern="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Helvetica"/>
                <a:sym typeface="Calibri"/>
              </a:rPr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uk-UA" sz="1100" b="0" i="1" u="none" strike="noStrike" kern="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Helvetica"/>
              <a:sym typeface="Calibri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4636" y="0"/>
            <a:ext cx="8880764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 smtClean="0">
                <a:solidFill>
                  <a:srgbClr val="002060"/>
                </a:solidFill>
              </a:rPr>
              <a:t>Key Meetings: April to October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52281"/>
            <a:ext cx="7491891" cy="6253319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3352800"/>
            <a:ext cx="7362342" cy="1181497"/>
          </a:xfrm>
          <a:prstGeom prst="rect">
            <a:avLst/>
          </a:prstGeom>
          <a:solidFill>
            <a:schemeClr val="tx2">
              <a:lumMod val="50000"/>
            </a:schemeClr>
          </a:solidFill>
          <a:ln w="19050">
            <a:solidFill>
              <a:srgbClr val="FF0066"/>
            </a:solidFill>
          </a:ln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 b="1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algn="ctr" defTabSz="914400">
              <a:buFont typeface="Arial"/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+ WGISS-48 in Hanoi 6-10 Oct</a:t>
            </a:r>
          </a:p>
          <a:p>
            <a:pPr marL="0" indent="0" algn="ctr" defTabSz="914400">
              <a:buFont typeface="Arial"/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WGClimate</a:t>
            </a:r>
            <a:r>
              <a:rPr lang="en-US" sz="2800" dirty="0" smtClean="0">
                <a:solidFill>
                  <a:srgbClr val="92D050"/>
                </a:solidFill>
              </a:rPr>
              <a:t>-11 in Alaska before SIT TW</a:t>
            </a:r>
            <a:endParaRPr lang="en-US" sz="2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8049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8938</TotalTime>
  <Words>63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Way Forward to 2019 SIT Technical Workshop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Kerry Sawyer</cp:lastModifiedBy>
  <cp:revision>149</cp:revision>
  <dcterms:modified xsi:type="dcterms:W3CDTF">2019-04-04T18:15:56Z</dcterms:modified>
</cp:coreProperties>
</file>