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73" r:id="rId3"/>
    <p:sldId id="274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e Smith" initials="LS" lastIdx="2" clrIdx="0">
    <p:extLst>
      <p:ext uri="{19B8F6BF-5375-455C-9EA6-DF929625EA0E}">
        <p15:presenceInfo xmlns:p15="http://schemas.microsoft.com/office/powerpoint/2012/main" userId="88bec4dde897cd6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690"/>
  </p:normalViewPr>
  <p:slideViewPr>
    <p:cSldViewPr>
      <p:cViewPr>
        <p:scale>
          <a:sx n="50" d="100"/>
          <a:sy n="50" d="100"/>
        </p:scale>
        <p:origin x="2562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Smith" userId="88bec4dde897cd60" providerId="LiveId" clId="{D5329A8B-B7A4-4FC9-90A5-E49454202F1E}"/>
    <pc:docChg chg="modMainMaster">
      <pc:chgData name="Luke Smith" userId="88bec4dde897cd60" providerId="LiveId" clId="{D5329A8B-B7A4-4FC9-90A5-E49454202F1E}" dt="2019-02-20T23:26:12.397" v="1" actId="20577"/>
      <pc:docMkLst>
        <pc:docMk/>
      </pc:docMkLst>
      <pc:sldMasterChg chg="modSldLayout">
        <pc:chgData name="Luke Smith" userId="88bec4dde897cd60" providerId="LiveId" clId="{D5329A8B-B7A4-4FC9-90A5-E49454202F1E}" dt="2019-02-20T23:26:12.397" v="1" actId="20577"/>
        <pc:sldMasterMkLst>
          <pc:docMk/>
          <pc:sldMasterMk cId="0" sldId="2147483648"/>
        </pc:sldMasterMkLst>
        <pc:sldLayoutChg chg="modSp">
          <pc:chgData name="Luke Smith" userId="88bec4dde897cd60" providerId="LiveId" clId="{D5329A8B-B7A4-4FC9-90A5-E49454202F1E}" dt="2019-02-20T23:26:12.397" v="1" actId="20577"/>
          <pc:sldLayoutMkLst>
            <pc:docMk/>
            <pc:sldMasterMk cId="0" sldId="2147483648"/>
            <pc:sldLayoutMk cId="0" sldId="2147483650"/>
          </pc:sldLayoutMkLst>
          <pc:spChg chg="mod">
            <ac:chgData name="Luke Smith" userId="88bec4dde897cd60" providerId="LiveId" clId="{D5329A8B-B7A4-4FC9-90A5-E49454202F1E}" dt="2019-02-20T23:26:12.397" v="1" actId="20577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SIT-34, 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3-4 April 2019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981200" y="76200"/>
            <a:ext cx="49530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456817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 smtClean="0">
                <a:solidFill>
                  <a:srgbClr val="FFFFFF"/>
                </a:solidFill>
                <a:latin typeface="+mj-lt"/>
              </a:rPr>
              <a:t>Session Introduction: </a:t>
            </a:r>
            <a:r>
              <a:rPr lang="en-US" sz="2400" b="1" i="1" dirty="0" smtClean="0">
                <a:solidFill>
                  <a:srgbClr val="FFFFFF"/>
                </a:solidFill>
                <a:latin typeface="+mj-lt"/>
              </a:rPr>
              <a:t>Organizational Matters – Part II </a:t>
            </a:r>
            <a:endParaRPr sz="4200" b="1" i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Dr.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 Stephen </a:t>
            </a:r>
            <a:r>
              <a:rPr lang="en-AU" dirty="0" err="1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Volz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NOAA, CEOS SIT 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Chair CEOS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SIT-34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Session 7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, </a:t>
            </a: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Agenda Item 7</a:t>
            </a:r>
            <a:r>
              <a:rPr lang="en-AU" dirty="0" smtClean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.1</a:t>
            </a:r>
            <a:endParaRPr lang="en-AU" dirty="0">
              <a:solidFill>
                <a:srgbClr val="FFFFFF"/>
              </a:solidFill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Miami, FL, USA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3 – 4 April 2019</a:t>
            </a: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95500" y="381000"/>
            <a:ext cx="4953000" cy="914400"/>
          </a:xfrm>
        </p:spPr>
        <p:txBody>
          <a:bodyPr/>
          <a:lstStyle/>
          <a:p>
            <a:r>
              <a:rPr lang="en-US" dirty="0" smtClean="0"/>
              <a:t>Session Discussion Points</a:t>
            </a:r>
            <a:endParaRPr lang="en-US" dirty="0"/>
          </a:p>
        </p:txBody>
      </p:sp>
      <p:graphicFrame>
        <p:nvGraphicFramePr>
          <p:cNvPr id="5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922714"/>
              </p:ext>
            </p:extLst>
          </p:nvPr>
        </p:nvGraphicFramePr>
        <p:xfrm>
          <a:off x="48491" y="1524000"/>
          <a:ext cx="8991600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91600">
                  <a:extLst>
                    <a:ext uri="{9D8B030D-6E8A-4147-A177-3AD203B41FA5}">
                      <a16:colId xmlns:a16="http://schemas.microsoft.com/office/drawing/2014/main" val="613421735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Objective</a:t>
                      </a:r>
                      <a:r>
                        <a:rPr lang="en-US" sz="2000" b="1" i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:</a:t>
                      </a:r>
                      <a:r>
                        <a:rPr lang="en-US" sz="2000" b="1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 </a:t>
                      </a:r>
                      <a:r>
                        <a:rPr lang="en-US" sz="2000" b="0" i="1" u="non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Calibri"/>
                        </a:rPr>
                        <a:t>Reflect on discussions that took place throughout SIT 34 regarding the proposed strategy document and organizational structure for CEOS to determine appropriate next steps. </a:t>
                      </a:r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872206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491" y="3009900"/>
            <a:ext cx="8991600" cy="31242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 b="1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algn="l" defTabSz="914400">
              <a:buFont typeface="Arial"/>
              <a:buNone/>
            </a:pPr>
            <a:r>
              <a:rPr lang="en-US" sz="2200" i="1" u="sng" dirty="0" smtClean="0">
                <a:solidFill>
                  <a:schemeClr val="tx2"/>
                </a:solidFill>
                <a:sym typeface="Calibri"/>
              </a:rPr>
              <a:t>Key Questions: </a:t>
            </a:r>
          </a:p>
          <a:p>
            <a:pPr algn="l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  <a:sym typeface="Calibri"/>
              </a:rPr>
              <a:t>Reflecting on our discussion throughout SIT 34, are we satisfied with our current organizational structure? </a:t>
            </a:r>
          </a:p>
          <a:p>
            <a:pPr algn="l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  <a:sym typeface="Calibri"/>
              </a:rPr>
              <a:t>If not, what are the appropriate next steps for our group to ensure mission success? </a:t>
            </a:r>
          </a:p>
          <a:p>
            <a:pPr algn="l" defTabSz="914400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2"/>
                </a:solidFill>
                <a:sym typeface="Calibri"/>
              </a:rPr>
              <a:t>What proposal do we want to bring forward to CEOS Plenary for endorsement?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02173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Session 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7</a:t>
            </a:r>
            <a:r>
              <a:rPr lang="en-US" sz="2400" dirty="0" smtClean="0"/>
              <a:t>.1</a:t>
            </a:r>
            <a:r>
              <a:rPr lang="en-US" sz="2400" dirty="0"/>
              <a:t>, </a:t>
            </a:r>
            <a:r>
              <a:rPr lang="en-US" sz="2400" dirty="0" smtClean="0"/>
              <a:t>10 </a:t>
            </a:r>
            <a:r>
              <a:rPr lang="en-US" sz="2400" dirty="0"/>
              <a:t>min:	</a:t>
            </a:r>
            <a:r>
              <a:rPr lang="en-US" sz="2400" b="0" dirty="0"/>
              <a:t>Session Introduction </a:t>
            </a:r>
            <a:r>
              <a:rPr lang="en-US" sz="2400" dirty="0"/>
              <a:t>(Steve </a:t>
            </a:r>
            <a:r>
              <a:rPr lang="en-US" sz="2400" dirty="0" err="1"/>
              <a:t>Volz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7</a:t>
            </a:r>
            <a:r>
              <a:rPr lang="en-US" sz="2400" dirty="0" smtClean="0"/>
              <a:t>.2</a:t>
            </a:r>
            <a:r>
              <a:rPr lang="en-US" sz="2400" dirty="0"/>
              <a:t>, </a:t>
            </a:r>
            <a:r>
              <a:rPr lang="en-US" sz="2400" dirty="0"/>
              <a:t>1</a:t>
            </a:r>
            <a:r>
              <a:rPr lang="en-US" sz="2400" dirty="0" smtClean="0"/>
              <a:t>0 </a:t>
            </a:r>
            <a:r>
              <a:rPr lang="en-US" sz="2400" dirty="0"/>
              <a:t>min:	</a:t>
            </a:r>
            <a:r>
              <a:rPr lang="en-US" sz="2400" b="0" dirty="0" smtClean="0"/>
              <a:t>Revisit CEOS Agency Data Policies </a:t>
            </a:r>
            <a:r>
              <a:rPr lang="en-US" sz="2400" dirty="0" smtClean="0"/>
              <a:t>(Brian 			</a:t>
            </a:r>
            <a:r>
              <a:rPr lang="en-US" sz="2400" dirty="0" err="1" smtClean="0"/>
              <a:t>Kilough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7</a:t>
            </a:r>
            <a:r>
              <a:rPr lang="en-US" sz="2400" dirty="0" smtClean="0"/>
              <a:t>.3</a:t>
            </a:r>
            <a:r>
              <a:rPr lang="en-US" sz="2400" dirty="0"/>
              <a:t>, </a:t>
            </a:r>
            <a:r>
              <a:rPr lang="en-US" sz="2400" dirty="0" smtClean="0"/>
              <a:t>25 </a:t>
            </a:r>
            <a:r>
              <a:rPr lang="en-US" sz="2400" dirty="0"/>
              <a:t>min:	</a:t>
            </a:r>
            <a:r>
              <a:rPr lang="en-US" sz="2400" b="0" dirty="0" smtClean="0"/>
              <a:t>Discussion </a:t>
            </a:r>
            <a:r>
              <a:rPr lang="en-US" sz="2400" dirty="0" smtClean="0"/>
              <a:t>(ALL)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7</a:t>
            </a:r>
            <a:r>
              <a:rPr lang="en-US" sz="2400" dirty="0" smtClean="0"/>
              <a:t>.4</a:t>
            </a:r>
            <a:r>
              <a:rPr lang="en-US" sz="2400" dirty="0"/>
              <a:t>, 10 min</a:t>
            </a:r>
            <a:r>
              <a:rPr lang="en-US" sz="2400" dirty="0" smtClean="0"/>
              <a:t>:	</a:t>
            </a:r>
            <a:r>
              <a:rPr lang="en-US" sz="2400" b="0" dirty="0" smtClean="0"/>
              <a:t>Required Updates to CEOS Governance and 			Processes </a:t>
            </a:r>
            <a:r>
              <a:rPr lang="en-US" sz="2400" dirty="0" smtClean="0"/>
              <a:t>(Steven Hosford) </a:t>
            </a:r>
            <a:endParaRPr lang="en-US" sz="2400" dirty="0"/>
          </a:p>
          <a:p>
            <a:pPr marL="0" indent="0">
              <a:buNone/>
            </a:pP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6645573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9045</TotalTime>
  <Words>131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Session Introduction: Organizational Matters – Part II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Albert DeGarmo</cp:lastModifiedBy>
  <cp:revision>161</cp:revision>
  <dcterms:modified xsi:type="dcterms:W3CDTF">2019-03-29T13:32:03Z</dcterms:modified>
</cp:coreProperties>
</file>