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showSpecialPlsOnTitleSld="0">
  <p:sldMasterIdLst>
    <p:sldMasterId id="2147483650" r:id="rId5"/>
  </p:sldMasterIdLst>
  <p:notesMasterIdLst>
    <p:notesMasterId r:id="rId6"/>
  </p:notesMasterIdLst>
  <p:sldIdLst>
    <p:sldId id="256" r:id="rId7"/>
    <p:sldId id="257" r:id="rId8"/>
    <p:sldId id="258" r:id="rId9"/>
    <p:sldId id="259" r:id="rId10"/>
  </p:sldIdLst>
  <p:sldSz cy="6858000" cx="9144000"/>
  <p:notesSz cx="6858000" cy="9144000"/>
  <p:embeddedFontLst>
    <p:embeddedFont>
      <p:font typeface="Helvetica Neue"/>
      <p:regular r:id="rId11"/>
      <p:bold r:id="rId12"/>
      <p:italic r:id="rId13"/>
      <p:boldItalic r:id="rId1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852D5CCD-46D6-4480-A365-68E43B89471A}">
  <a:tblStyle styleId="{852D5CCD-46D6-4480-A365-68E43B89471A}" styleName="Table_0">
    <a:wholeTbl>
      <a:tcTxStyle b="off" i="off">
        <a:font>
          <a:latin typeface="Avenir Roman"/>
          <a:ea typeface="Avenir Roman"/>
          <a:cs typeface="Avenir Roman"/>
        </a:font>
        <a:schemeClr val="dk1"/>
      </a:tcTxStyle>
      <a:tcStyle>
        <a:tcBdr>
          <a:left>
            <a:ln cap="flat" cmpd="sng" w="12700">
              <a:solidFill>
                <a:schemeClr val="dk1"/>
              </a:solidFill>
              <a:prstDash val="solid"/>
              <a:round/>
              <a:headEnd len="sm" w="sm" type="none"/>
              <a:tailEnd len="sm" w="sm" type="none"/>
            </a:ln>
          </a:left>
          <a:right>
            <a:ln cap="flat" cmpd="sng" w="12700">
              <a:solidFill>
                <a:schemeClr val="dk1"/>
              </a:solidFill>
              <a:prstDash val="solid"/>
              <a:round/>
              <a:headEnd len="sm" w="sm" type="none"/>
              <a:tailEnd len="sm" w="sm" type="none"/>
            </a:ln>
          </a:right>
          <a:top>
            <a:ln cap="flat" cmpd="sng" w="12700">
              <a:solidFill>
                <a:schemeClr val="dk1"/>
              </a:solidFill>
              <a:prstDash val="solid"/>
              <a:round/>
              <a:headEnd len="sm" w="sm" type="none"/>
              <a:tailEnd len="sm" w="sm" type="none"/>
            </a:ln>
          </a:top>
          <a:bottom>
            <a:ln cap="flat" cmpd="sng" w="12700">
              <a:solidFill>
                <a:schemeClr val="dk1"/>
              </a:solidFill>
              <a:prstDash val="solid"/>
              <a:round/>
              <a:headEnd len="sm" w="sm" type="none"/>
              <a:tailEnd len="sm" w="sm" type="none"/>
            </a:ln>
          </a:bottom>
          <a:insideH>
            <a:ln cap="flat" cmpd="sng" w="12700">
              <a:solidFill>
                <a:schemeClr val="dk1"/>
              </a:solidFill>
              <a:prstDash val="solid"/>
              <a:round/>
              <a:headEnd len="sm" w="sm" type="none"/>
              <a:tailEnd len="sm" w="sm" type="none"/>
            </a:ln>
          </a:insideH>
          <a:insideV>
            <a:ln cap="flat" cmpd="sng" w="12700">
              <a:solidFill>
                <a:schemeClr val="dk1"/>
              </a:solidFill>
              <a:prstDash val="solid"/>
              <a:round/>
              <a:headEnd len="sm" w="sm" type="none"/>
              <a:tailEnd len="sm" w="sm" type="none"/>
            </a:ln>
          </a:insideV>
        </a:tcBdr>
        <a:fill>
          <a:solidFill>
            <a:srgbClr val="FFFFFF">
              <a:alpha val="0"/>
            </a:srgbClr>
          </a:solidFill>
        </a:fill>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C0B11CDE-A06C-4CA3-857D-077E7FEED09A}" styleName="Table_1">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HelveticaNeue-regular.fntdata"/><Relationship Id="rId10" Type="http://schemas.openxmlformats.org/officeDocument/2006/relationships/slide" Target="slides/slide4.xml"/><Relationship Id="rId13" Type="http://schemas.openxmlformats.org/officeDocument/2006/relationships/font" Target="fonts/HelveticaNeue-italic.fntdata"/><Relationship Id="rId12" Type="http://schemas.openxmlformats.org/officeDocument/2006/relationships/font" Target="fonts/HelveticaNeue-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4" Type="http://schemas.openxmlformats.org/officeDocument/2006/relationships/font" Target="fonts/HelveticaNeue-boldItalic.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 name="Google Shape;4;n"/>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lstStyle>
            <a:lvl1pPr indent="-228600" lvl="0" marL="457200" marR="0" rtl="0" algn="l">
              <a:lnSpc>
                <a:spcPct val="125000"/>
              </a:lnSpc>
              <a:spcBef>
                <a:spcPts val="0"/>
              </a:spcBef>
              <a:spcAft>
                <a:spcPts val="0"/>
              </a:spcAft>
              <a:buSzPts val="1400"/>
              <a:buNone/>
              <a:defRPr b="0" i="0" sz="2400" u="none" cap="none" strike="noStrike">
                <a:latin typeface="Avenir"/>
                <a:ea typeface="Avenir"/>
                <a:cs typeface="Avenir"/>
                <a:sym typeface="Avenir"/>
              </a:defRPr>
            </a:lvl1pPr>
            <a:lvl2pPr indent="-228600" lvl="1" marL="914400" marR="0" rtl="0" algn="l">
              <a:lnSpc>
                <a:spcPct val="125000"/>
              </a:lnSpc>
              <a:spcBef>
                <a:spcPts val="0"/>
              </a:spcBef>
              <a:spcAft>
                <a:spcPts val="0"/>
              </a:spcAft>
              <a:buSzPts val="1400"/>
              <a:buNone/>
              <a:defRPr b="0" i="0" sz="2400" u="none" cap="none" strike="noStrike">
                <a:latin typeface="Avenir"/>
                <a:ea typeface="Avenir"/>
                <a:cs typeface="Avenir"/>
                <a:sym typeface="Avenir"/>
              </a:defRPr>
            </a:lvl2pPr>
            <a:lvl3pPr indent="-228600" lvl="2" marL="1371600" marR="0" rtl="0" algn="l">
              <a:lnSpc>
                <a:spcPct val="125000"/>
              </a:lnSpc>
              <a:spcBef>
                <a:spcPts val="0"/>
              </a:spcBef>
              <a:spcAft>
                <a:spcPts val="0"/>
              </a:spcAft>
              <a:buSzPts val="1400"/>
              <a:buNone/>
              <a:defRPr b="0" i="0" sz="2400" u="none" cap="none" strike="noStrike">
                <a:latin typeface="Avenir"/>
                <a:ea typeface="Avenir"/>
                <a:cs typeface="Avenir"/>
                <a:sym typeface="Avenir"/>
              </a:defRPr>
            </a:lvl3pPr>
            <a:lvl4pPr indent="-228600" lvl="3" marL="1828800" marR="0" rtl="0" algn="l">
              <a:lnSpc>
                <a:spcPct val="125000"/>
              </a:lnSpc>
              <a:spcBef>
                <a:spcPts val="0"/>
              </a:spcBef>
              <a:spcAft>
                <a:spcPts val="0"/>
              </a:spcAft>
              <a:buSzPts val="1400"/>
              <a:buNone/>
              <a:defRPr b="0" i="0" sz="2400" u="none" cap="none" strike="noStrike">
                <a:latin typeface="Avenir"/>
                <a:ea typeface="Avenir"/>
                <a:cs typeface="Avenir"/>
                <a:sym typeface="Avenir"/>
              </a:defRPr>
            </a:lvl4pPr>
            <a:lvl5pPr indent="-228600" lvl="4" marL="2286000" marR="0" rtl="0" algn="l">
              <a:lnSpc>
                <a:spcPct val="125000"/>
              </a:lnSpc>
              <a:spcBef>
                <a:spcPts val="0"/>
              </a:spcBef>
              <a:spcAft>
                <a:spcPts val="0"/>
              </a:spcAft>
              <a:buSzPts val="1400"/>
              <a:buNone/>
              <a:defRPr b="0" i="0" sz="2400" u="none" cap="none" strike="noStrike">
                <a:latin typeface="Avenir"/>
                <a:ea typeface="Avenir"/>
                <a:cs typeface="Avenir"/>
                <a:sym typeface="Avenir"/>
              </a:defRPr>
            </a:lvl5pPr>
            <a:lvl6pPr indent="-228600" lvl="5" marL="2743200" marR="0" rtl="0" algn="l">
              <a:lnSpc>
                <a:spcPct val="125000"/>
              </a:lnSpc>
              <a:spcBef>
                <a:spcPts val="0"/>
              </a:spcBef>
              <a:spcAft>
                <a:spcPts val="0"/>
              </a:spcAft>
              <a:buSzPts val="1400"/>
              <a:buNone/>
              <a:defRPr b="0" i="0" sz="2400" u="none" cap="none" strike="noStrike">
                <a:latin typeface="Avenir"/>
                <a:ea typeface="Avenir"/>
                <a:cs typeface="Avenir"/>
                <a:sym typeface="Avenir"/>
              </a:defRPr>
            </a:lvl6pPr>
            <a:lvl7pPr indent="-228600" lvl="6" marL="3200400" marR="0" rtl="0" algn="l">
              <a:lnSpc>
                <a:spcPct val="125000"/>
              </a:lnSpc>
              <a:spcBef>
                <a:spcPts val="0"/>
              </a:spcBef>
              <a:spcAft>
                <a:spcPts val="0"/>
              </a:spcAft>
              <a:buSzPts val="1400"/>
              <a:buNone/>
              <a:defRPr b="0" i="0" sz="2400" u="none" cap="none" strike="noStrike">
                <a:latin typeface="Avenir"/>
                <a:ea typeface="Avenir"/>
                <a:cs typeface="Avenir"/>
                <a:sym typeface="Avenir"/>
              </a:defRPr>
            </a:lvl7pPr>
            <a:lvl8pPr indent="-228600" lvl="7" marL="3657600" marR="0" rtl="0" algn="l">
              <a:lnSpc>
                <a:spcPct val="125000"/>
              </a:lnSpc>
              <a:spcBef>
                <a:spcPts val="0"/>
              </a:spcBef>
              <a:spcAft>
                <a:spcPts val="0"/>
              </a:spcAft>
              <a:buSzPts val="1400"/>
              <a:buNone/>
              <a:defRPr b="0" i="0" sz="2400" u="none" cap="none" strike="noStrike">
                <a:latin typeface="Avenir"/>
                <a:ea typeface="Avenir"/>
                <a:cs typeface="Avenir"/>
                <a:sym typeface="Avenir"/>
              </a:defRPr>
            </a:lvl8pPr>
            <a:lvl9pPr indent="-228600" lvl="8" marL="4114800" marR="0" rtl="0" algn="l">
              <a:lnSpc>
                <a:spcPct val="125000"/>
              </a:lnSpc>
              <a:spcBef>
                <a:spcPts val="0"/>
              </a:spcBef>
              <a:spcAft>
                <a:spcPts val="0"/>
              </a:spcAft>
              <a:buSzPts val="1400"/>
              <a:buNone/>
              <a:defRPr b="0" i="0" sz="2400" u="none" cap="none" strike="noStrike">
                <a:latin typeface="Avenir"/>
                <a:ea typeface="Avenir"/>
                <a:cs typeface="Avenir"/>
                <a:sym typeface="Avenir"/>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 name="Shape 13"/>
        <p:cNvGrpSpPr/>
        <p:nvPr/>
      </p:nvGrpSpPr>
      <p:grpSpPr>
        <a:xfrm>
          <a:off x="0" y="0"/>
          <a:ext cx="0" cy="0"/>
          <a:chOff x="0" y="0"/>
          <a:chExt cx="0" cy="0"/>
        </a:xfrm>
      </p:grpSpPr>
      <p:sp>
        <p:nvSpPr>
          <p:cNvPr id="14" name="Google Shape;14;p1: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 name="Google Shape;15;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 name="Shape 21"/>
        <p:cNvGrpSpPr/>
        <p:nvPr/>
      </p:nvGrpSpPr>
      <p:grpSpPr>
        <a:xfrm>
          <a:off x="0" y="0"/>
          <a:ext cx="0" cy="0"/>
          <a:chOff x="0" y="0"/>
          <a:chExt cx="0" cy="0"/>
        </a:xfrm>
      </p:grpSpPr>
      <p:sp>
        <p:nvSpPr>
          <p:cNvPr id="22" name="Google Shape;22;p2: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 name="Google Shape;23;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 name="Shape 29"/>
        <p:cNvGrpSpPr/>
        <p:nvPr/>
      </p:nvGrpSpPr>
      <p:grpSpPr>
        <a:xfrm>
          <a:off x="0" y="0"/>
          <a:ext cx="0" cy="0"/>
          <a:chOff x="0" y="0"/>
          <a:chExt cx="0" cy="0"/>
        </a:xfrm>
      </p:grpSpPr>
      <p:sp>
        <p:nvSpPr>
          <p:cNvPr id="30" name="Google Shape;30;p3: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 name="Google Shape;31;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6" name="Shape 36"/>
        <p:cNvGrpSpPr/>
        <p:nvPr/>
      </p:nvGrpSpPr>
      <p:grpSpPr>
        <a:xfrm>
          <a:off x="0" y="0"/>
          <a:ext cx="0" cy="0"/>
          <a:chOff x="0" y="0"/>
          <a:chExt cx="0" cy="0"/>
        </a:xfrm>
      </p:grpSpPr>
      <p:sp>
        <p:nvSpPr>
          <p:cNvPr id="37" name="Google Shape;37;g50e3536138_0_0: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8" name="Google Shape;38;g50e3536138_0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showMasterSp="0" type="tx">
  <p:cSld name="TITLE_AND_BODY">
    <p:bg>
      <p:bgPr>
        <a:blipFill>
          <a:blip r:embed="rId2">
            <a:alphaModFix/>
          </a:blip>
          <a:stretch>
            <a:fillRect/>
          </a:stretch>
        </a:blipFill>
      </p:bgPr>
    </p:bg>
    <p:spTree>
      <p:nvGrpSpPr>
        <p:cNvPr id="7" name="Shape 7"/>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showMasterSp="0">
  <p:cSld name="Blank">
    <p:spTree>
      <p:nvGrpSpPr>
        <p:cNvPr id="8" name="Shape 8"/>
        <p:cNvGrpSpPr/>
        <p:nvPr/>
      </p:nvGrpSpPr>
      <p:grpSpPr>
        <a:xfrm>
          <a:off x="0" y="0"/>
          <a:ext cx="0" cy="0"/>
          <a:chOff x="0" y="0"/>
          <a:chExt cx="0" cy="0"/>
        </a:xfrm>
      </p:grpSpPr>
      <p:sp>
        <p:nvSpPr>
          <p:cNvPr id="9" name="Google Shape;9;p3"/>
          <p:cNvSpPr/>
          <p:nvPr>
            <p:ph idx="12" type="sldNum"/>
          </p:nvPr>
        </p:nvSpPr>
        <p:spPr>
          <a:xfrm>
            <a:off x="8763000" y="6629400"/>
            <a:ext cx="304800" cy="187285"/>
          </a:xfrm>
          <a:prstGeom prst="roundRect">
            <a:avLst>
              <a:gd fmla="val 16667" name="adj"/>
            </a:avLst>
          </a:prstGeom>
          <a:solidFill>
            <a:schemeClr val="lt1">
              <a:alpha val="48627"/>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lvl1pPr indent="0" lvl="0" marL="0" marR="0" algn="ctr">
              <a:spcBef>
                <a:spcPts val="0"/>
              </a:spcBef>
              <a:buNone/>
              <a:defRPr b="0" i="1" sz="1100" u="none" cap="none" strike="noStrike">
                <a:solidFill>
                  <a:schemeClr val="dk2"/>
                </a:solidFill>
                <a:latin typeface="Helvetica Neue"/>
                <a:ea typeface="Helvetica Neue"/>
                <a:cs typeface="Helvetica Neue"/>
                <a:sym typeface="Helvetica Neue"/>
              </a:defRPr>
            </a:lvl1pPr>
            <a:lvl2pPr indent="0" lvl="1" marL="0" marR="0" algn="ctr">
              <a:spcBef>
                <a:spcPts val="0"/>
              </a:spcBef>
              <a:buNone/>
              <a:defRPr b="0" i="1" sz="1100" u="none" cap="none" strike="noStrike">
                <a:solidFill>
                  <a:schemeClr val="dk2"/>
                </a:solidFill>
                <a:latin typeface="Helvetica Neue"/>
                <a:ea typeface="Helvetica Neue"/>
                <a:cs typeface="Helvetica Neue"/>
                <a:sym typeface="Helvetica Neue"/>
              </a:defRPr>
            </a:lvl2pPr>
            <a:lvl3pPr indent="0" lvl="2" marL="0" marR="0" algn="ctr">
              <a:spcBef>
                <a:spcPts val="0"/>
              </a:spcBef>
              <a:buNone/>
              <a:defRPr b="0" i="1" sz="1100" u="none" cap="none" strike="noStrike">
                <a:solidFill>
                  <a:schemeClr val="dk2"/>
                </a:solidFill>
                <a:latin typeface="Helvetica Neue"/>
                <a:ea typeface="Helvetica Neue"/>
                <a:cs typeface="Helvetica Neue"/>
                <a:sym typeface="Helvetica Neue"/>
              </a:defRPr>
            </a:lvl3pPr>
            <a:lvl4pPr indent="0" lvl="3" marL="0" marR="0" algn="ctr">
              <a:spcBef>
                <a:spcPts val="0"/>
              </a:spcBef>
              <a:buNone/>
              <a:defRPr b="0" i="1" sz="1100" u="none" cap="none" strike="noStrike">
                <a:solidFill>
                  <a:schemeClr val="dk2"/>
                </a:solidFill>
                <a:latin typeface="Helvetica Neue"/>
                <a:ea typeface="Helvetica Neue"/>
                <a:cs typeface="Helvetica Neue"/>
                <a:sym typeface="Helvetica Neue"/>
              </a:defRPr>
            </a:lvl4pPr>
            <a:lvl5pPr indent="0" lvl="4" marL="0" marR="0" algn="ctr">
              <a:spcBef>
                <a:spcPts val="0"/>
              </a:spcBef>
              <a:buNone/>
              <a:defRPr b="0" i="1" sz="1100" u="none" cap="none" strike="noStrike">
                <a:solidFill>
                  <a:schemeClr val="dk2"/>
                </a:solidFill>
                <a:latin typeface="Helvetica Neue"/>
                <a:ea typeface="Helvetica Neue"/>
                <a:cs typeface="Helvetica Neue"/>
                <a:sym typeface="Helvetica Neue"/>
              </a:defRPr>
            </a:lvl5pPr>
            <a:lvl6pPr indent="0" lvl="5" marL="0" marR="0" algn="ctr">
              <a:spcBef>
                <a:spcPts val="0"/>
              </a:spcBef>
              <a:buNone/>
              <a:defRPr b="0" i="1" sz="1100" u="none" cap="none" strike="noStrike">
                <a:solidFill>
                  <a:schemeClr val="dk2"/>
                </a:solidFill>
                <a:latin typeface="Helvetica Neue"/>
                <a:ea typeface="Helvetica Neue"/>
                <a:cs typeface="Helvetica Neue"/>
                <a:sym typeface="Helvetica Neue"/>
              </a:defRPr>
            </a:lvl6pPr>
            <a:lvl7pPr indent="0" lvl="6" marL="0" marR="0" algn="ctr">
              <a:spcBef>
                <a:spcPts val="0"/>
              </a:spcBef>
              <a:buNone/>
              <a:defRPr b="0" i="1" sz="1100" u="none" cap="none" strike="noStrike">
                <a:solidFill>
                  <a:schemeClr val="dk2"/>
                </a:solidFill>
                <a:latin typeface="Helvetica Neue"/>
                <a:ea typeface="Helvetica Neue"/>
                <a:cs typeface="Helvetica Neue"/>
                <a:sym typeface="Helvetica Neue"/>
              </a:defRPr>
            </a:lvl7pPr>
            <a:lvl8pPr indent="0" lvl="7" marL="0" marR="0" algn="ctr">
              <a:spcBef>
                <a:spcPts val="0"/>
              </a:spcBef>
              <a:buNone/>
              <a:defRPr b="0" i="1" sz="1100" u="none" cap="none" strike="noStrike">
                <a:solidFill>
                  <a:schemeClr val="dk2"/>
                </a:solidFill>
                <a:latin typeface="Helvetica Neue"/>
                <a:ea typeface="Helvetica Neue"/>
                <a:cs typeface="Helvetica Neue"/>
                <a:sym typeface="Helvetica Neue"/>
              </a:defRPr>
            </a:lvl8pPr>
            <a:lvl9pPr indent="0" lvl="8" marL="0" marR="0" algn="ctr">
              <a:spcBef>
                <a:spcPts val="0"/>
              </a:spcBef>
              <a:buNone/>
              <a:defRPr b="0" i="1" sz="1100" u="none" cap="none" strike="noStrike">
                <a:solidFill>
                  <a:schemeClr val="dk2"/>
                </a:solidFill>
                <a:latin typeface="Helvetica Neue"/>
                <a:ea typeface="Helvetica Neue"/>
                <a:cs typeface="Helvetica Neue"/>
                <a:sym typeface="Helvetica Neue"/>
              </a:defRPr>
            </a:lvl9pPr>
          </a:lstStyle>
          <a:p>
            <a:pPr indent="0" lvl="0" marL="0" rtl="0" algn="ctr">
              <a:spcBef>
                <a:spcPts val="0"/>
              </a:spcBef>
              <a:spcAft>
                <a:spcPts val="0"/>
              </a:spcAft>
              <a:buNone/>
            </a:pPr>
            <a:fld id="{00000000-1234-1234-1234-123412341234}" type="slidenum">
              <a:rPr lang="en-US"/>
              <a:t>‹#›</a:t>
            </a:fld>
            <a:endParaRPr/>
          </a:p>
        </p:txBody>
      </p:sp>
      <p:sp>
        <p:nvSpPr>
          <p:cNvPr id="10" name="Google Shape;10;p3"/>
          <p:cNvSpPr txBox="1"/>
          <p:nvPr>
            <p:ph idx="1" type="body"/>
          </p:nvPr>
        </p:nvSpPr>
        <p:spPr>
          <a:xfrm>
            <a:off x="76200" y="1219200"/>
            <a:ext cx="8991600" cy="5257800"/>
          </a:xfrm>
          <a:prstGeom prst="rect">
            <a:avLst/>
          </a:prstGeom>
          <a:noFill/>
          <a:ln>
            <a:noFill/>
          </a:ln>
        </p:spPr>
        <p:txBody>
          <a:bodyPr anchorCtr="0" anchor="t" bIns="45700" lIns="91425" spcFirstLastPara="1" rIns="91425" wrap="square" tIns="45700"/>
          <a:lstStyle>
            <a:lvl1pPr indent="-355600" lvl="0" marL="457200" marR="0" rtl="0" algn="l">
              <a:spcBef>
                <a:spcPts val="500"/>
              </a:spcBef>
              <a:spcAft>
                <a:spcPts val="0"/>
              </a:spcAft>
              <a:buClr>
                <a:srgbClr val="002569"/>
              </a:buClr>
              <a:buSzPts val="2000"/>
              <a:buFont typeface="Arial"/>
              <a:buChar char="•"/>
              <a:defRPr b="1" i="0" sz="2000" u="none" cap="none" strike="noStrike">
                <a:solidFill>
                  <a:srgbClr val="002569"/>
                </a:solidFill>
                <a:latin typeface="Helvetica Neue"/>
                <a:ea typeface="Helvetica Neue"/>
                <a:cs typeface="Helvetica Neue"/>
                <a:sym typeface="Helvetica Neue"/>
              </a:defRPr>
            </a:lvl1pPr>
            <a:lvl2pPr indent="-355600" lvl="1" marL="914400" marR="0" rtl="0" algn="l">
              <a:spcBef>
                <a:spcPts val="500"/>
              </a:spcBef>
              <a:spcAft>
                <a:spcPts val="0"/>
              </a:spcAft>
              <a:buClr>
                <a:srgbClr val="002569"/>
              </a:buClr>
              <a:buSzPts val="2000"/>
              <a:buFont typeface="Courier New"/>
              <a:buChar char="o"/>
              <a:defRPr b="0" i="0" sz="2000" u="none" cap="none" strike="noStrike">
                <a:solidFill>
                  <a:srgbClr val="002569"/>
                </a:solidFill>
                <a:latin typeface="Helvetica Neue"/>
                <a:ea typeface="Helvetica Neue"/>
                <a:cs typeface="Helvetica Neue"/>
                <a:sym typeface="Helvetica Neue"/>
              </a:defRPr>
            </a:lvl2pPr>
            <a:lvl3pPr indent="-355600" lvl="2" marL="1371600" marR="0" rtl="0" algn="l">
              <a:spcBef>
                <a:spcPts val="500"/>
              </a:spcBef>
              <a:spcAft>
                <a:spcPts val="0"/>
              </a:spcAft>
              <a:buClr>
                <a:srgbClr val="002569"/>
              </a:buClr>
              <a:buSzPts val="2000"/>
              <a:buFont typeface="Noto Sans Symbols"/>
              <a:buChar char="▪"/>
              <a:defRPr b="0" i="0" sz="2000" u="none" cap="none" strike="noStrike">
                <a:solidFill>
                  <a:srgbClr val="002569"/>
                </a:solidFill>
                <a:latin typeface="Helvetica Neue"/>
                <a:ea typeface="Helvetica Neue"/>
                <a:cs typeface="Helvetica Neue"/>
                <a:sym typeface="Helvetica Neue"/>
              </a:defRPr>
            </a:lvl3pPr>
            <a:lvl4pPr indent="-355600" lvl="3" marL="1828800" marR="0" rtl="0" algn="l">
              <a:spcBef>
                <a:spcPts val="500"/>
              </a:spcBef>
              <a:spcAft>
                <a:spcPts val="0"/>
              </a:spcAft>
              <a:buClr>
                <a:srgbClr val="002569"/>
              </a:buClr>
              <a:buSzPts val="2000"/>
              <a:buFont typeface="Arial"/>
              <a:buChar char="▪"/>
              <a:defRPr b="0" i="0" sz="2000" u="none" cap="none" strike="noStrike">
                <a:solidFill>
                  <a:srgbClr val="002569"/>
                </a:solidFill>
                <a:latin typeface="Helvetica Neue"/>
                <a:ea typeface="Helvetica Neue"/>
                <a:cs typeface="Helvetica Neue"/>
                <a:sym typeface="Helvetica Neue"/>
              </a:defRPr>
            </a:lvl4pPr>
            <a:lvl5pPr indent="-355600" lvl="4" marL="2286000" marR="0" rtl="0" algn="l">
              <a:spcBef>
                <a:spcPts val="500"/>
              </a:spcBef>
              <a:spcAft>
                <a:spcPts val="0"/>
              </a:spcAft>
              <a:buClr>
                <a:srgbClr val="002569"/>
              </a:buClr>
              <a:buSzPts val="2000"/>
              <a:buFont typeface="Arial"/>
              <a:buChar char="•"/>
              <a:defRPr b="0" i="0" sz="2000" u="none" cap="none" strike="noStrike">
                <a:solidFill>
                  <a:srgbClr val="002569"/>
                </a:solidFill>
                <a:latin typeface="Helvetica Neue"/>
                <a:ea typeface="Helvetica Neue"/>
                <a:cs typeface="Helvetica Neue"/>
                <a:sym typeface="Helvetica Neue"/>
              </a:defRPr>
            </a:lvl5pPr>
            <a:lvl6pPr indent="-228600" lvl="5" marL="27432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6pPr>
            <a:lvl7pPr indent="-228600" lvl="6" marL="32004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7pPr>
            <a:lvl8pPr indent="-228600" lvl="7" marL="36576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8pPr>
            <a:lvl9pPr indent="-228600" lvl="8" marL="41148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9pPr>
          </a:lstStyle>
          <a:p/>
        </p:txBody>
      </p:sp>
      <p:sp>
        <p:nvSpPr>
          <p:cNvPr id="11" name="Google Shape;11;p3"/>
          <p:cNvSpPr/>
          <p:nvPr/>
        </p:nvSpPr>
        <p:spPr>
          <a:xfrm>
            <a:off x="76200" y="6629400"/>
            <a:ext cx="2362200" cy="187285"/>
          </a:xfrm>
          <a:prstGeom prst="roundRect">
            <a:avLst>
              <a:gd fmla="val 16667" name="adj"/>
            </a:avLst>
          </a:prstGeom>
          <a:solidFill>
            <a:schemeClr val="lt1">
              <a:alpha val="48627"/>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p>
            <a:pPr indent="0" lvl="0" marL="0" marR="0" rtl="0" algn="ctr">
              <a:spcBef>
                <a:spcPts val="0"/>
              </a:spcBef>
              <a:spcAft>
                <a:spcPts val="0"/>
              </a:spcAft>
              <a:buNone/>
            </a:pPr>
            <a:r>
              <a:rPr b="0" i="1" lang="en-US" sz="1100" u="none" cap="none" strike="noStrike">
                <a:solidFill>
                  <a:schemeClr val="dk2"/>
                </a:solidFill>
                <a:latin typeface="Helvetica Neue"/>
                <a:ea typeface="Helvetica Neue"/>
                <a:cs typeface="Helvetica Neue"/>
                <a:sym typeface="Helvetica Neue"/>
              </a:rPr>
              <a:t>SIT-34, 3-4 April 2019</a:t>
            </a:r>
            <a:endParaRPr b="0" i="1" sz="1100" u="none" cap="none" strike="noStrike">
              <a:solidFill>
                <a:schemeClr val="dk2"/>
              </a:solidFill>
              <a:latin typeface="Helvetica Neue"/>
              <a:ea typeface="Helvetica Neue"/>
              <a:cs typeface="Helvetica Neue"/>
              <a:sym typeface="Helvetica Neue"/>
            </a:endParaRPr>
          </a:p>
        </p:txBody>
      </p:sp>
      <p:sp>
        <p:nvSpPr>
          <p:cNvPr id="12" name="Google Shape;12;p3"/>
          <p:cNvSpPr txBox="1"/>
          <p:nvPr>
            <p:ph idx="2" type="body"/>
          </p:nvPr>
        </p:nvSpPr>
        <p:spPr>
          <a:xfrm>
            <a:off x="1981200" y="76200"/>
            <a:ext cx="4953000" cy="914400"/>
          </a:xfrm>
          <a:prstGeom prst="rect">
            <a:avLst/>
          </a:prstGeom>
          <a:noFill/>
          <a:ln>
            <a:noFill/>
          </a:ln>
        </p:spPr>
        <p:txBody>
          <a:bodyPr anchorCtr="0" anchor="t" bIns="45700" lIns="91425" spcFirstLastPara="1" rIns="91425" wrap="square" tIns="45700"/>
          <a:lstStyle>
            <a:lvl1pPr indent="-228600" lvl="0" marL="457200" marR="0" rtl="0" algn="ctr">
              <a:spcBef>
                <a:spcPts val="500"/>
              </a:spcBef>
              <a:spcAft>
                <a:spcPts val="0"/>
              </a:spcAft>
              <a:buClr>
                <a:schemeClr val="lt1"/>
              </a:buClr>
              <a:buSzPts val="2800"/>
              <a:buFont typeface="Arial"/>
              <a:buNone/>
              <a:defRPr b="1" i="0" sz="2800" u="none" cap="none" strike="noStrike">
                <a:solidFill>
                  <a:schemeClr val="lt1"/>
                </a:solidFill>
                <a:latin typeface="Helvetica Neue"/>
                <a:ea typeface="Helvetica Neue"/>
                <a:cs typeface="Helvetica Neue"/>
                <a:sym typeface="Helvetica Neue"/>
              </a:defRPr>
            </a:lvl1pPr>
            <a:lvl2pPr indent="-381000" lvl="1" marL="914400" marR="0" rtl="0" algn="l">
              <a:spcBef>
                <a:spcPts val="500"/>
              </a:spcBef>
              <a:spcAft>
                <a:spcPts val="0"/>
              </a:spcAft>
              <a:buClr>
                <a:srgbClr val="002569"/>
              </a:buClr>
              <a:buSzPts val="2400"/>
              <a:buFont typeface="Arial"/>
              <a:buChar char="•"/>
              <a:defRPr b="0" i="0" sz="2400" u="none" cap="none" strike="noStrike">
                <a:solidFill>
                  <a:srgbClr val="002569"/>
                </a:solidFill>
                <a:latin typeface="Arial"/>
                <a:ea typeface="Arial"/>
                <a:cs typeface="Arial"/>
                <a:sym typeface="Arial"/>
              </a:defRPr>
            </a:lvl2pPr>
            <a:lvl3pPr indent="-381000" lvl="2" marL="1371600" marR="0" rtl="0" algn="l">
              <a:spcBef>
                <a:spcPts val="500"/>
              </a:spcBef>
              <a:spcAft>
                <a:spcPts val="0"/>
              </a:spcAft>
              <a:buClr>
                <a:srgbClr val="002569"/>
              </a:buClr>
              <a:buSzPts val="2400"/>
              <a:buFont typeface="Arial"/>
              <a:buChar char="o"/>
              <a:defRPr b="0" i="0" sz="2400" u="none" cap="none" strike="noStrike">
                <a:solidFill>
                  <a:srgbClr val="002569"/>
                </a:solidFill>
                <a:latin typeface="Arial"/>
                <a:ea typeface="Arial"/>
                <a:cs typeface="Arial"/>
                <a:sym typeface="Arial"/>
              </a:defRPr>
            </a:lvl3pPr>
            <a:lvl4pPr indent="-381000" lvl="3" marL="1828800" marR="0" rtl="0" algn="l">
              <a:spcBef>
                <a:spcPts val="500"/>
              </a:spcBef>
              <a:spcAft>
                <a:spcPts val="0"/>
              </a:spcAft>
              <a:buClr>
                <a:srgbClr val="002569"/>
              </a:buClr>
              <a:buSzPts val="2400"/>
              <a:buFont typeface="Arial"/>
              <a:buChar char="▪"/>
              <a:defRPr b="0" i="0" sz="2400" u="none" cap="none" strike="noStrike">
                <a:solidFill>
                  <a:srgbClr val="002569"/>
                </a:solidFill>
                <a:latin typeface="Arial"/>
                <a:ea typeface="Arial"/>
                <a:cs typeface="Arial"/>
                <a:sym typeface="Arial"/>
              </a:defRPr>
            </a:lvl4pPr>
            <a:lvl5pPr indent="-381000" lvl="4" marL="2286000" marR="0" rtl="0" algn="l">
              <a:spcBef>
                <a:spcPts val="500"/>
              </a:spcBef>
              <a:spcAft>
                <a:spcPts val="0"/>
              </a:spcAft>
              <a:buClr>
                <a:srgbClr val="002569"/>
              </a:buClr>
              <a:buSzPts val="2400"/>
              <a:buFont typeface="Arial"/>
              <a:buChar char="•"/>
              <a:defRPr b="0" i="0" sz="2400" u="none" cap="none" strike="noStrike">
                <a:solidFill>
                  <a:srgbClr val="002569"/>
                </a:solidFill>
                <a:latin typeface="Arial"/>
                <a:ea typeface="Arial"/>
                <a:cs typeface="Arial"/>
                <a:sym typeface="Arial"/>
              </a:defRPr>
            </a:lvl5pPr>
            <a:lvl6pPr indent="-228600" lvl="5" marL="27432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6pPr>
            <a:lvl7pPr indent="-228600" lvl="6" marL="32004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7pPr>
            <a:lvl8pPr indent="-228600" lvl="7" marL="36576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8pPr>
            <a:lvl9pPr indent="-228600" lvl="8" marL="4114800" marR="0" rtl="0" algn="l">
              <a:spcBef>
                <a:spcPts val="500"/>
              </a:spcBef>
              <a:spcAft>
                <a:spcPts val="0"/>
              </a:spcAft>
              <a:buSzPts val="1400"/>
              <a:buNone/>
              <a:defRPr b="0" i="0" sz="2400" u="none" cap="none" strike="noStrike">
                <a:solidFill>
                  <a:srgbClr val="002569"/>
                </a:solidFill>
                <a:latin typeface="Arial"/>
                <a:ea typeface="Arial"/>
                <a:cs typeface="Arial"/>
                <a:sym typeface="Arial"/>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2.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1"/>
          <p:cNvSpPr txBox="1"/>
          <p:nvPr>
            <p:ph idx="12" type="sldNum"/>
          </p:nvPr>
        </p:nvSpPr>
        <p:spPr>
          <a:xfrm>
            <a:off x="7239000" y="6546850"/>
            <a:ext cx="1905000" cy="256540"/>
          </a:xfrm>
          <a:prstGeom prst="rect">
            <a:avLst/>
          </a:prstGeom>
          <a:noFill/>
          <a:ln>
            <a:noFill/>
          </a:ln>
        </p:spPr>
        <p:txBody>
          <a:bodyPr anchorCtr="0" anchor="t" bIns="45700" lIns="45700" spcFirstLastPara="1" rIns="45700" wrap="square" tIns="45700">
            <a:noAutofit/>
          </a:bodyPr>
          <a:lstStyle>
            <a:lvl1pPr indent="0" lvl="0" marL="0" marR="0" rtl="0" algn="r">
              <a:spcBef>
                <a:spcPts val="0"/>
              </a:spcBef>
              <a:buNone/>
              <a:defRPr b="0" i="0" sz="1000" u="none" cap="none" strike="noStrike">
                <a:solidFill>
                  <a:srgbClr val="002569"/>
                </a:solidFill>
                <a:latin typeface="Calibri"/>
                <a:ea typeface="Calibri"/>
                <a:cs typeface="Calibri"/>
                <a:sym typeface="Calibri"/>
              </a:defRPr>
            </a:lvl1pPr>
            <a:lvl2pPr indent="0" lvl="1" marL="0" marR="0" rtl="0" algn="r">
              <a:spcBef>
                <a:spcPts val="0"/>
              </a:spcBef>
              <a:buNone/>
              <a:defRPr b="0" i="0" sz="1000" u="none" cap="none" strike="noStrike">
                <a:solidFill>
                  <a:srgbClr val="002569"/>
                </a:solidFill>
                <a:latin typeface="Calibri"/>
                <a:ea typeface="Calibri"/>
                <a:cs typeface="Calibri"/>
                <a:sym typeface="Calibri"/>
              </a:defRPr>
            </a:lvl2pPr>
            <a:lvl3pPr indent="0" lvl="2" marL="0" marR="0" rtl="0" algn="r">
              <a:spcBef>
                <a:spcPts val="0"/>
              </a:spcBef>
              <a:buNone/>
              <a:defRPr b="0" i="0" sz="1000" u="none" cap="none" strike="noStrike">
                <a:solidFill>
                  <a:srgbClr val="002569"/>
                </a:solidFill>
                <a:latin typeface="Calibri"/>
                <a:ea typeface="Calibri"/>
                <a:cs typeface="Calibri"/>
                <a:sym typeface="Calibri"/>
              </a:defRPr>
            </a:lvl3pPr>
            <a:lvl4pPr indent="0" lvl="3" marL="0" marR="0" rtl="0" algn="r">
              <a:spcBef>
                <a:spcPts val="0"/>
              </a:spcBef>
              <a:buNone/>
              <a:defRPr b="0" i="0" sz="1000" u="none" cap="none" strike="noStrike">
                <a:solidFill>
                  <a:srgbClr val="002569"/>
                </a:solidFill>
                <a:latin typeface="Calibri"/>
                <a:ea typeface="Calibri"/>
                <a:cs typeface="Calibri"/>
                <a:sym typeface="Calibri"/>
              </a:defRPr>
            </a:lvl4pPr>
            <a:lvl5pPr indent="0" lvl="4" marL="0" marR="0" rtl="0" algn="r">
              <a:spcBef>
                <a:spcPts val="0"/>
              </a:spcBef>
              <a:buNone/>
              <a:defRPr b="0" i="0" sz="1000" u="none" cap="none" strike="noStrike">
                <a:solidFill>
                  <a:srgbClr val="002569"/>
                </a:solidFill>
                <a:latin typeface="Calibri"/>
                <a:ea typeface="Calibri"/>
                <a:cs typeface="Calibri"/>
                <a:sym typeface="Calibri"/>
              </a:defRPr>
            </a:lvl5pPr>
            <a:lvl6pPr indent="0" lvl="5" marL="0" marR="0" rtl="0" algn="r">
              <a:spcBef>
                <a:spcPts val="0"/>
              </a:spcBef>
              <a:buNone/>
              <a:defRPr b="0" i="0" sz="1000" u="none" cap="none" strike="noStrike">
                <a:solidFill>
                  <a:srgbClr val="002569"/>
                </a:solidFill>
                <a:latin typeface="Calibri"/>
                <a:ea typeface="Calibri"/>
                <a:cs typeface="Calibri"/>
                <a:sym typeface="Calibri"/>
              </a:defRPr>
            </a:lvl6pPr>
            <a:lvl7pPr indent="0" lvl="6" marL="0" marR="0" rtl="0" algn="r">
              <a:spcBef>
                <a:spcPts val="0"/>
              </a:spcBef>
              <a:buNone/>
              <a:defRPr b="0" i="0" sz="1000" u="none" cap="none" strike="noStrike">
                <a:solidFill>
                  <a:srgbClr val="002569"/>
                </a:solidFill>
                <a:latin typeface="Calibri"/>
                <a:ea typeface="Calibri"/>
                <a:cs typeface="Calibri"/>
                <a:sym typeface="Calibri"/>
              </a:defRPr>
            </a:lvl7pPr>
            <a:lvl8pPr indent="0" lvl="7" marL="0" marR="0" rtl="0" algn="r">
              <a:spcBef>
                <a:spcPts val="0"/>
              </a:spcBef>
              <a:buNone/>
              <a:defRPr b="0" i="0" sz="1000" u="none" cap="none" strike="noStrike">
                <a:solidFill>
                  <a:srgbClr val="002569"/>
                </a:solidFill>
                <a:latin typeface="Calibri"/>
                <a:ea typeface="Calibri"/>
                <a:cs typeface="Calibri"/>
                <a:sym typeface="Calibri"/>
              </a:defRPr>
            </a:lvl8pPr>
            <a:lvl9pPr indent="0" lvl="8" marL="0" marR="0" rtl="0" algn="r">
              <a:spcBef>
                <a:spcPts val="0"/>
              </a:spcBef>
              <a:buNone/>
              <a:defRPr b="0" i="0" sz="1000" u="none" cap="none" strike="noStrike">
                <a:solidFill>
                  <a:srgbClr val="002569"/>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 name="Shape 16"/>
        <p:cNvGrpSpPr/>
        <p:nvPr/>
      </p:nvGrpSpPr>
      <p:grpSpPr>
        <a:xfrm>
          <a:off x="0" y="0"/>
          <a:ext cx="0" cy="0"/>
          <a:chOff x="0" y="0"/>
          <a:chExt cx="0" cy="0"/>
        </a:xfrm>
      </p:grpSpPr>
      <p:sp>
        <p:nvSpPr>
          <p:cNvPr id="17" name="Google Shape;17;p4"/>
          <p:cNvSpPr txBox="1"/>
          <p:nvPr>
            <p:ph type="title"/>
          </p:nvPr>
        </p:nvSpPr>
        <p:spPr>
          <a:xfrm>
            <a:off x="457200" y="2456817"/>
            <a:ext cx="5746243" cy="993131"/>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i="0" lang="en-US" sz="4200" u="none" cap="none" strike="noStrike">
                <a:solidFill>
                  <a:srgbClr val="FFFFFF"/>
                </a:solidFill>
                <a:latin typeface="Helvetica Neue"/>
                <a:ea typeface="Helvetica Neue"/>
                <a:cs typeface="Helvetica Neue"/>
                <a:sym typeface="Helvetica Neue"/>
              </a:rPr>
              <a:t>Session Introduction: </a:t>
            </a:r>
            <a:r>
              <a:rPr b="1" i="1" lang="en-US" sz="2400" u="none" cap="none" strike="noStrike">
                <a:solidFill>
                  <a:srgbClr val="FFFFFF"/>
                </a:solidFill>
                <a:latin typeface="Helvetica Neue"/>
                <a:ea typeface="Helvetica Neue"/>
                <a:cs typeface="Helvetica Neue"/>
                <a:sym typeface="Helvetica Neue"/>
              </a:rPr>
              <a:t>VC, WG, and AHT Sustainability  </a:t>
            </a:r>
            <a:endParaRPr b="1" i="1" sz="4200" u="none" cap="none" strike="noStrike">
              <a:solidFill>
                <a:srgbClr val="FFFFFF"/>
              </a:solidFill>
              <a:latin typeface="Helvetica Neue"/>
              <a:ea typeface="Helvetica Neue"/>
              <a:cs typeface="Helvetica Neue"/>
              <a:sym typeface="Helvetica Neue"/>
            </a:endParaRPr>
          </a:p>
        </p:txBody>
      </p:sp>
      <p:sp>
        <p:nvSpPr>
          <p:cNvPr id="18" name="Google Shape;18;p4"/>
          <p:cNvSpPr/>
          <p:nvPr/>
        </p:nvSpPr>
        <p:spPr>
          <a:xfrm>
            <a:off x="622789" y="3759200"/>
            <a:ext cx="4810858" cy="2541589"/>
          </a:xfrm>
          <a:prstGeom prst="rect">
            <a:avLst/>
          </a:prstGeom>
          <a:noFill/>
          <a:ln>
            <a:noFill/>
          </a:ln>
        </p:spPr>
        <p:txBody>
          <a:bodyPr anchorCtr="0" anchor="t" bIns="0" lIns="0" spcFirstLastPara="1" rIns="0" wrap="square" tIns="0">
            <a:noAutofit/>
          </a:bodyPr>
          <a:lstStyle/>
          <a:p>
            <a:pPr indent="0" lvl="0" marL="0" marR="0" rtl="0" algn="l">
              <a:lnSpc>
                <a:spcPct val="150000"/>
              </a:lnSpc>
              <a:spcBef>
                <a:spcPts val="0"/>
              </a:spcBef>
              <a:spcAft>
                <a:spcPts val="0"/>
              </a:spcAft>
              <a:buNone/>
            </a:pPr>
            <a:r>
              <a:rPr b="0" i="0" lang="en-US" sz="1800" u="none" cap="none" strike="noStrike">
                <a:solidFill>
                  <a:srgbClr val="FFFFFF"/>
                </a:solidFill>
              </a:rPr>
              <a:t>Dr. Stephen Volz, NOAA, CEOS SIT Chair CEOS SIT-34</a:t>
            </a:r>
            <a:endParaRPr/>
          </a:p>
          <a:p>
            <a:pPr indent="0" lvl="0" marL="0" marR="0" rtl="0" algn="l">
              <a:lnSpc>
                <a:spcPct val="150000"/>
              </a:lnSpc>
              <a:spcBef>
                <a:spcPts val="0"/>
              </a:spcBef>
              <a:spcAft>
                <a:spcPts val="0"/>
              </a:spcAft>
              <a:buNone/>
            </a:pPr>
            <a:r>
              <a:rPr b="0" i="0" lang="en-US" sz="1800" u="none" cap="none" strike="noStrike">
                <a:solidFill>
                  <a:srgbClr val="FFFFFF"/>
                </a:solidFill>
              </a:rPr>
              <a:t>Session 2, Agenda Item 2.1</a:t>
            </a:r>
            <a:endParaRPr b="0" i="0" sz="1800" u="none" cap="none" strike="noStrike">
              <a:solidFill>
                <a:srgbClr val="FFFFFF"/>
              </a:solidFill>
            </a:endParaRPr>
          </a:p>
          <a:p>
            <a:pPr indent="0" lvl="0" marL="0" marR="0" rtl="0" algn="l">
              <a:lnSpc>
                <a:spcPct val="150000"/>
              </a:lnSpc>
              <a:spcBef>
                <a:spcPts val="0"/>
              </a:spcBef>
              <a:spcAft>
                <a:spcPts val="0"/>
              </a:spcAft>
              <a:buNone/>
            </a:pPr>
            <a:r>
              <a:rPr b="0" i="0" lang="en-US" sz="1800" u="none" cap="none" strike="noStrike">
                <a:solidFill>
                  <a:srgbClr val="FFFFFF"/>
                </a:solidFill>
              </a:rPr>
              <a:t>Miami, FL, USA</a:t>
            </a:r>
            <a:endParaRPr/>
          </a:p>
          <a:p>
            <a:pPr indent="0" lvl="0" marL="0" marR="0" rtl="0" algn="l">
              <a:lnSpc>
                <a:spcPct val="150000"/>
              </a:lnSpc>
              <a:spcBef>
                <a:spcPts val="0"/>
              </a:spcBef>
              <a:spcAft>
                <a:spcPts val="0"/>
              </a:spcAft>
              <a:buNone/>
            </a:pPr>
            <a:r>
              <a:rPr b="0" i="0" lang="en-US" sz="1800" u="none" cap="none" strike="noStrike">
                <a:solidFill>
                  <a:srgbClr val="FFFFFF"/>
                </a:solidFill>
              </a:rPr>
              <a:t>3 – 4 April 2019</a:t>
            </a:r>
            <a:endParaRPr/>
          </a:p>
        </p:txBody>
      </p:sp>
      <p:pic>
        <p:nvPicPr>
          <p:cNvPr id="19" name="Google Shape;19;p4"/>
          <p:cNvPicPr preferRelativeResize="0"/>
          <p:nvPr/>
        </p:nvPicPr>
        <p:blipFill rotWithShape="1">
          <a:blip r:embed="rId3">
            <a:alphaModFix/>
          </a:blip>
          <a:srcRect b="0" l="0" r="0" t="0"/>
          <a:stretch/>
        </p:blipFill>
        <p:spPr>
          <a:xfrm>
            <a:off x="622789" y="1217405"/>
            <a:ext cx="2507906" cy="993132"/>
          </a:xfrm>
          <a:prstGeom prst="rect">
            <a:avLst/>
          </a:prstGeom>
          <a:noFill/>
          <a:ln>
            <a:noFill/>
          </a:ln>
        </p:spPr>
      </p:pic>
      <p:sp>
        <p:nvSpPr>
          <p:cNvPr id="20" name="Google Shape;20;p4"/>
          <p:cNvSpPr txBox="1"/>
          <p:nvPr/>
        </p:nvSpPr>
        <p:spPr>
          <a:xfrm>
            <a:off x="622789" y="2246634"/>
            <a:ext cx="2806211" cy="210183"/>
          </a:xfrm>
          <a:prstGeom prst="rect">
            <a:avLst/>
          </a:prstGeom>
          <a:noFill/>
          <a:ln>
            <a:noFill/>
          </a:ln>
        </p:spPr>
        <p:txBody>
          <a:bodyPr anchorCtr="0" anchor="t" bIns="0" lIns="0" spcFirstLastPara="1" rIns="0" wrap="square" tIns="0">
            <a:noAutofit/>
          </a:bodyPr>
          <a:lstStyle/>
          <a:p>
            <a:pPr indent="0" lvl="0" marL="0" marR="0" rtl="0" algn="l">
              <a:spcBef>
                <a:spcPts val="0"/>
              </a:spcBef>
              <a:spcAft>
                <a:spcPts val="0"/>
              </a:spcAft>
              <a:buNone/>
            </a:pPr>
            <a:r>
              <a:rPr b="1" i="0" lang="en-US" sz="1050" u="none" cap="none" strike="noStrike">
                <a:solidFill>
                  <a:schemeClr val="lt1"/>
                </a:solidFill>
                <a:latin typeface="Helvetica Neue"/>
                <a:ea typeface="Helvetica Neue"/>
                <a:cs typeface="Helvetica Neue"/>
                <a:sym typeface="Helvetica Neue"/>
              </a:rPr>
              <a:t>Committee on Earth Observation Satellites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 name="Shape 24"/>
        <p:cNvGrpSpPr/>
        <p:nvPr/>
      </p:nvGrpSpPr>
      <p:grpSpPr>
        <a:xfrm>
          <a:off x="0" y="0"/>
          <a:ext cx="0" cy="0"/>
          <a:chOff x="0" y="0"/>
          <a:chExt cx="0" cy="0"/>
        </a:xfrm>
      </p:grpSpPr>
      <p:sp>
        <p:nvSpPr>
          <p:cNvPr id="25" name="Google Shape;25;p5"/>
          <p:cNvSpPr/>
          <p:nvPr>
            <p:ph idx="12" type="sldNum"/>
          </p:nvPr>
        </p:nvSpPr>
        <p:spPr>
          <a:xfrm>
            <a:off x="8763000" y="6629400"/>
            <a:ext cx="304800" cy="187285"/>
          </a:xfrm>
          <a:prstGeom prst="roundRect">
            <a:avLst>
              <a:gd fmla="val 16667" name="adj"/>
            </a:avLst>
          </a:prstGeom>
          <a:solidFill>
            <a:schemeClr val="lt1">
              <a:alpha val="48627"/>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p>
            <a:pPr indent="0" lvl="0" marL="0" rtl="0" algn="ctr">
              <a:spcBef>
                <a:spcPts val="0"/>
              </a:spcBef>
              <a:spcAft>
                <a:spcPts val="0"/>
              </a:spcAft>
              <a:buNone/>
            </a:pPr>
            <a:fld id="{00000000-1234-1234-1234-123412341234}" type="slidenum">
              <a:rPr lang="en-US"/>
              <a:t>‹#›</a:t>
            </a:fld>
            <a:endParaRPr/>
          </a:p>
        </p:txBody>
      </p:sp>
      <p:sp>
        <p:nvSpPr>
          <p:cNvPr id="26" name="Google Shape;26;p5"/>
          <p:cNvSpPr txBox="1"/>
          <p:nvPr>
            <p:ph idx="2" type="body"/>
          </p:nvPr>
        </p:nvSpPr>
        <p:spPr>
          <a:xfrm>
            <a:off x="1981200" y="76200"/>
            <a:ext cx="4953000" cy="9144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lt1"/>
              </a:buClr>
              <a:buSzPts val="2800"/>
              <a:buNone/>
            </a:pPr>
            <a:r>
              <a:rPr lang="en-US"/>
              <a:t>Session Discussion Points</a:t>
            </a:r>
            <a:endParaRPr/>
          </a:p>
        </p:txBody>
      </p:sp>
      <p:graphicFrame>
        <p:nvGraphicFramePr>
          <p:cNvPr id="27" name="Google Shape;27;p5"/>
          <p:cNvGraphicFramePr/>
          <p:nvPr/>
        </p:nvGraphicFramePr>
        <p:xfrm>
          <a:off x="48491" y="1524000"/>
          <a:ext cx="3000000" cy="3000000"/>
        </p:xfrm>
        <a:graphic>
          <a:graphicData uri="http://schemas.openxmlformats.org/drawingml/2006/table">
            <a:tbl>
              <a:tblPr bandRow="1" firstRow="1">
                <a:noFill/>
                <a:tableStyleId>{852D5CCD-46D6-4480-A365-68E43B89471A}</a:tableStyleId>
              </a:tblPr>
              <a:tblGrid>
                <a:gridCol w="8991600"/>
              </a:tblGrid>
              <a:tr h="1379225">
                <a:tc>
                  <a:txBody>
                    <a:bodyPr>
                      <a:noAutofit/>
                    </a:bodyPr>
                    <a:lstStyle/>
                    <a:p>
                      <a:pPr indent="0" lvl="0" marL="0" marR="0" rtl="0" algn="ctr">
                        <a:spcBef>
                          <a:spcPts val="0"/>
                        </a:spcBef>
                        <a:spcAft>
                          <a:spcPts val="0"/>
                        </a:spcAft>
                        <a:buNone/>
                      </a:pPr>
                      <a:r>
                        <a:rPr b="1" i="1" lang="en-US" sz="2000" u="sng" cap="none" strike="noStrike">
                          <a:solidFill>
                            <a:schemeClr val="dk1"/>
                          </a:solidFill>
                          <a:latin typeface="Avenir"/>
                          <a:ea typeface="Avenir"/>
                          <a:cs typeface="Avenir"/>
                          <a:sym typeface="Avenir"/>
                        </a:rPr>
                        <a:t>Objective: </a:t>
                      </a:r>
                      <a:r>
                        <a:rPr i="1" lang="en-US" sz="2000" u="none" cap="none" strike="noStrike">
                          <a:solidFill>
                            <a:schemeClr val="dk1"/>
                          </a:solidFill>
                          <a:latin typeface="Avenir"/>
                          <a:ea typeface="Avenir"/>
                          <a:cs typeface="Avenir"/>
                          <a:sym typeface="Avenir"/>
                        </a:rPr>
                        <a:t>Review current organization structure and sustainability of VCs, WGs, and AHTS. Also introduce conversation focused on developing how to effectively implement CEOS priorities and Strategic Direction that will be concluded on second day of SIT. </a:t>
                      </a:r>
                      <a:endParaRPr sz="2000" u="none" cap="none" strike="noStrike"/>
                    </a:p>
                  </a:txBody>
                  <a:tcPr marT="45725" marB="45725" marR="91450" marL="91450">
                    <a:solidFill>
                      <a:srgbClr val="D8D8D8"/>
                    </a:solidFill>
                  </a:tcPr>
                </a:tc>
              </a:tr>
            </a:tbl>
          </a:graphicData>
        </a:graphic>
      </p:graphicFrame>
      <p:sp>
        <p:nvSpPr>
          <p:cNvPr id="28" name="Google Shape;28;p5"/>
          <p:cNvSpPr txBox="1"/>
          <p:nvPr>
            <p:ph idx="1" type="body"/>
          </p:nvPr>
        </p:nvSpPr>
        <p:spPr>
          <a:xfrm>
            <a:off x="48491" y="3154680"/>
            <a:ext cx="8991600" cy="31242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chemeClr val="dk2"/>
              </a:buClr>
              <a:buSzPts val="2200"/>
              <a:buNone/>
            </a:pPr>
            <a:r>
              <a:rPr i="1" lang="en-US" sz="2200" u="sng">
                <a:solidFill>
                  <a:schemeClr val="dk2"/>
                </a:solidFill>
              </a:rPr>
              <a:t>Key Questions: </a:t>
            </a:r>
            <a:endParaRPr/>
          </a:p>
          <a:p>
            <a:pPr indent="-342900" lvl="0" marL="342900" rtl="0" algn="l">
              <a:spcBef>
                <a:spcPts val="500"/>
              </a:spcBef>
              <a:spcAft>
                <a:spcPts val="0"/>
              </a:spcAft>
              <a:buClr>
                <a:schemeClr val="dk2"/>
              </a:buClr>
              <a:buSzPts val="2200"/>
              <a:buFont typeface="Arial"/>
              <a:buChar char="•"/>
            </a:pPr>
            <a:r>
              <a:rPr lang="en-US" sz="2200">
                <a:solidFill>
                  <a:schemeClr val="dk2"/>
                </a:solidFill>
              </a:rPr>
              <a:t>Is CEOS’ current structure best formatted to ensure effective agency commitment and proper distribution? </a:t>
            </a:r>
            <a:endParaRPr/>
          </a:p>
          <a:p>
            <a:pPr indent="-342900" lvl="0" marL="342900" rtl="0" algn="l">
              <a:spcBef>
                <a:spcPts val="500"/>
              </a:spcBef>
              <a:spcAft>
                <a:spcPts val="0"/>
              </a:spcAft>
              <a:buClr>
                <a:schemeClr val="dk2"/>
              </a:buClr>
              <a:buSzPts val="2200"/>
              <a:buFont typeface="Arial"/>
              <a:buChar char="•"/>
            </a:pPr>
            <a:r>
              <a:rPr lang="en-US" sz="2200">
                <a:solidFill>
                  <a:schemeClr val="dk2"/>
                </a:solidFill>
              </a:rPr>
              <a:t>Can we stream-line our approach to better implement our objectives? </a:t>
            </a:r>
            <a:endParaRPr/>
          </a:p>
          <a:p>
            <a:pPr indent="-342900" lvl="0" marL="342900" rtl="0" algn="l">
              <a:spcBef>
                <a:spcPts val="500"/>
              </a:spcBef>
              <a:spcAft>
                <a:spcPts val="0"/>
              </a:spcAft>
              <a:buClr>
                <a:schemeClr val="dk2"/>
              </a:buClr>
              <a:buSzPts val="2200"/>
              <a:buFont typeface="Arial"/>
              <a:buChar char="•"/>
            </a:pPr>
            <a:r>
              <a:rPr lang="en-US" sz="2200">
                <a:solidFill>
                  <a:schemeClr val="dk2"/>
                </a:solidFill>
              </a:rPr>
              <a:t>Can the organization structure be reformatted to reinforce sustainability of these groups? </a:t>
            </a:r>
            <a:endParaRPr/>
          </a:p>
          <a:p>
            <a:pPr indent="-342900" lvl="0" marL="342900" rtl="0" algn="l">
              <a:spcBef>
                <a:spcPts val="500"/>
              </a:spcBef>
              <a:spcAft>
                <a:spcPts val="0"/>
              </a:spcAft>
              <a:buClr>
                <a:schemeClr val="dk2"/>
              </a:buClr>
              <a:buSzPts val="2200"/>
              <a:buFont typeface="Arial"/>
              <a:buChar char="•"/>
            </a:pPr>
            <a:r>
              <a:rPr lang="en-US" sz="2200">
                <a:solidFill>
                  <a:schemeClr val="dk2"/>
                </a:solidFill>
              </a:rPr>
              <a:t>Can we better position ourselves to address leadership concerns? </a:t>
            </a:r>
            <a:endParaRPr/>
          </a:p>
          <a:p>
            <a:pPr indent="-215900" lvl="0" marL="342900" rtl="0" algn="l">
              <a:spcBef>
                <a:spcPts val="500"/>
              </a:spcBef>
              <a:spcAft>
                <a:spcPts val="0"/>
              </a:spcAft>
              <a:buClr>
                <a:srgbClr val="002569"/>
              </a:buClr>
              <a:buSzPts val="2000"/>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 name="Shape 32"/>
        <p:cNvGrpSpPr/>
        <p:nvPr/>
      </p:nvGrpSpPr>
      <p:grpSpPr>
        <a:xfrm>
          <a:off x="0" y="0"/>
          <a:ext cx="0" cy="0"/>
          <a:chOff x="0" y="0"/>
          <a:chExt cx="0" cy="0"/>
        </a:xfrm>
      </p:grpSpPr>
      <p:sp>
        <p:nvSpPr>
          <p:cNvPr id="33" name="Google Shape;33;p6"/>
          <p:cNvSpPr/>
          <p:nvPr>
            <p:ph idx="12" type="sldNum"/>
          </p:nvPr>
        </p:nvSpPr>
        <p:spPr>
          <a:xfrm>
            <a:off x="8763000" y="6629400"/>
            <a:ext cx="304800" cy="187285"/>
          </a:xfrm>
          <a:prstGeom prst="roundRect">
            <a:avLst>
              <a:gd fmla="val 16667" name="adj"/>
            </a:avLst>
          </a:prstGeom>
          <a:solidFill>
            <a:schemeClr val="lt1">
              <a:alpha val="48627"/>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p>
            <a:pPr indent="0" lvl="0" marL="0" rtl="0" algn="ctr">
              <a:spcBef>
                <a:spcPts val="0"/>
              </a:spcBef>
              <a:spcAft>
                <a:spcPts val="0"/>
              </a:spcAft>
              <a:buNone/>
            </a:pPr>
            <a:fld id="{00000000-1234-1234-1234-123412341234}" type="slidenum">
              <a:rPr lang="en-US"/>
              <a:t>‹#›</a:t>
            </a:fld>
            <a:endParaRPr/>
          </a:p>
        </p:txBody>
      </p:sp>
      <p:sp>
        <p:nvSpPr>
          <p:cNvPr id="34" name="Google Shape;34;p6"/>
          <p:cNvSpPr txBox="1"/>
          <p:nvPr>
            <p:ph idx="2" type="body"/>
          </p:nvPr>
        </p:nvSpPr>
        <p:spPr>
          <a:xfrm>
            <a:off x="1981200" y="76200"/>
            <a:ext cx="4953000" cy="9144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lt1"/>
              </a:buClr>
              <a:buSzPts val="2800"/>
              <a:buNone/>
            </a:pPr>
            <a:r>
              <a:rPr lang="en-US"/>
              <a:t>Session Overview</a:t>
            </a:r>
            <a:endParaRPr/>
          </a:p>
        </p:txBody>
      </p:sp>
      <p:sp>
        <p:nvSpPr>
          <p:cNvPr id="35" name="Google Shape;35;p6"/>
          <p:cNvSpPr txBox="1"/>
          <p:nvPr>
            <p:ph idx="1" type="body"/>
          </p:nvPr>
        </p:nvSpPr>
        <p:spPr>
          <a:xfrm>
            <a:off x="533400" y="1219200"/>
            <a:ext cx="8534400" cy="5257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Clr>
                <a:srgbClr val="002569"/>
              </a:buClr>
              <a:buSzPts val="2400"/>
              <a:buNone/>
            </a:pPr>
            <a:r>
              <a:t/>
            </a:r>
            <a:endParaRPr sz="2400"/>
          </a:p>
          <a:p>
            <a:pPr indent="0" lvl="0" marL="0" rtl="0" algn="l">
              <a:spcBef>
                <a:spcPts val="500"/>
              </a:spcBef>
              <a:spcAft>
                <a:spcPts val="0"/>
              </a:spcAft>
              <a:buClr>
                <a:srgbClr val="002569"/>
              </a:buClr>
              <a:buSzPts val="2400"/>
              <a:buNone/>
            </a:pPr>
            <a:r>
              <a:rPr lang="en-US" sz="2400"/>
              <a:t>2.1, 10 min:	</a:t>
            </a:r>
            <a:r>
              <a:rPr b="0" lang="en-US" sz="2400"/>
              <a:t>Session Introduction </a:t>
            </a:r>
            <a:r>
              <a:rPr lang="en-US" sz="2400"/>
              <a:t>(Steve Volz)</a:t>
            </a:r>
            <a:endParaRPr/>
          </a:p>
          <a:p>
            <a:pPr indent="0" lvl="0" marL="0" rtl="0" algn="l">
              <a:spcBef>
                <a:spcPts val="500"/>
              </a:spcBef>
              <a:spcAft>
                <a:spcPts val="0"/>
              </a:spcAft>
              <a:buClr>
                <a:srgbClr val="002569"/>
              </a:buClr>
              <a:buSzPts val="2400"/>
              <a:buNone/>
            </a:pPr>
            <a:r>
              <a:t/>
            </a:r>
            <a:endParaRPr sz="2400"/>
          </a:p>
          <a:p>
            <a:pPr indent="0" lvl="0" marL="0" rtl="0" algn="l">
              <a:spcBef>
                <a:spcPts val="500"/>
              </a:spcBef>
              <a:spcAft>
                <a:spcPts val="0"/>
              </a:spcAft>
              <a:buClr>
                <a:srgbClr val="002569"/>
              </a:buClr>
              <a:buSzPts val="2400"/>
              <a:buNone/>
            </a:pPr>
            <a:r>
              <a:rPr lang="en-US" sz="2400"/>
              <a:t>2.2, 20 min:	</a:t>
            </a:r>
            <a:r>
              <a:rPr b="0" lang="en-US" sz="2400"/>
              <a:t>CEOS Work Plan 2019-2021 </a:t>
            </a:r>
            <a:r>
              <a:rPr lang="en-US" sz="2400"/>
              <a:t>(Steven Hosford)</a:t>
            </a:r>
            <a:endParaRPr/>
          </a:p>
          <a:p>
            <a:pPr indent="0" lvl="0" marL="0" rtl="0" algn="l">
              <a:spcBef>
                <a:spcPts val="500"/>
              </a:spcBef>
              <a:spcAft>
                <a:spcPts val="0"/>
              </a:spcAft>
              <a:buClr>
                <a:srgbClr val="002569"/>
              </a:buClr>
              <a:buSzPts val="2400"/>
              <a:buNone/>
            </a:pPr>
            <a:r>
              <a:t/>
            </a:r>
            <a:endParaRPr sz="2400"/>
          </a:p>
          <a:p>
            <a:pPr indent="0" lvl="0" marL="0" rtl="0" algn="l">
              <a:spcBef>
                <a:spcPts val="500"/>
              </a:spcBef>
              <a:spcAft>
                <a:spcPts val="0"/>
              </a:spcAft>
              <a:buClr>
                <a:srgbClr val="002569"/>
              </a:buClr>
              <a:buSzPts val="2400"/>
              <a:buNone/>
            </a:pPr>
            <a:r>
              <a:rPr lang="en-US" sz="2400"/>
              <a:t>2.3, 10 min:	</a:t>
            </a:r>
            <a:r>
              <a:rPr b="0" lang="en-US" sz="2400"/>
              <a:t>CEOS Resources </a:t>
            </a:r>
            <a:r>
              <a:rPr lang="en-US" sz="2400"/>
              <a:t>(Kerry Sawyer)</a:t>
            </a:r>
            <a:endParaRPr/>
          </a:p>
          <a:p>
            <a:pPr indent="0" lvl="0" marL="0" rtl="0" algn="l">
              <a:spcBef>
                <a:spcPts val="500"/>
              </a:spcBef>
              <a:spcAft>
                <a:spcPts val="0"/>
              </a:spcAft>
              <a:buClr>
                <a:srgbClr val="002569"/>
              </a:buClr>
              <a:buSzPts val="2400"/>
              <a:buNone/>
            </a:pPr>
            <a:r>
              <a:t/>
            </a:r>
            <a:endParaRPr sz="2400"/>
          </a:p>
          <a:p>
            <a:pPr indent="0" lvl="0" marL="0" rtl="0" algn="l">
              <a:spcBef>
                <a:spcPts val="500"/>
              </a:spcBef>
              <a:spcAft>
                <a:spcPts val="0"/>
              </a:spcAft>
              <a:buClr>
                <a:srgbClr val="002569"/>
              </a:buClr>
              <a:buSzPts val="2400"/>
              <a:buNone/>
            </a:pPr>
            <a:r>
              <a:rPr lang="en-US" sz="2400"/>
              <a:t>2.4, 25 min:	</a:t>
            </a:r>
            <a:r>
              <a:rPr b="0" lang="en-US" sz="2400"/>
              <a:t>Sustainability Discussion Part one </a:t>
            </a:r>
            <a:endParaRPr/>
          </a:p>
          <a:p>
            <a:pPr indent="0" lvl="0" marL="0" rtl="0" algn="l">
              <a:spcBef>
                <a:spcPts val="500"/>
              </a:spcBef>
              <a:spcAft>
                <a:spcPts val="0"/>
              </a:spcAft>
              <a:buClr>
                <a:srgbClr val="002569"/>
              </a:buClr>
              <a:buSzPts val="2400"/>
              <a:buNone/>
            </a:pPr>
            <a:r>
              <a:rPr b="0" lang="en-US" sz="2400"/>
              <a:t>		</a:t>
            </a:r>
            <a:r>
              <a:rPr lang="en-US" sz="2400"/>
              <a:t>(Steve Volz) </a:t>
            </a:r>
            <a:endParaRPr sz="2400"/>
          </a:p>
          <a:p>
            <a:pPr indent="0" lvl="0" marL="0" rtl="0" algn="l">
              <a:spcBef>
                <a:spcPts val="500"/>
              </a:spcBef>
              <a:spcAft>
                <a:spcPts val="0"/>
              </a:spcAft>
              <a:buClr>
                <a:srgbClr val="002569"/>
              </a:buClr>
              <a:buSzPts val="2400"/>
              <a:buNone/>
            </a:pPr>
            <a:r>
              <a:t/>
            </a:r>
            <a:endParaRPr b="0" sz="24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9" name="Shape 39"/>
        <p:cNvGrpSpPr/>
        <p:nvPr/>
      </p:nvGrpSpPr>
      <p:grpSpPr>
        <a:xfrm>
          <a:off x="0" y="0"/>
          <a:ext cx="0" cy="0"/>
          <a:chOff x="0" y="0"/>
          <a:chExt cx="0" cy="0"/>
        </a:xfrm>
      </p:grpSpPr>
      <p:sp>
        <p:nvSpPr>
          <p:cNvPr id="40" name="Google Shape;40;p7"/>
          <p:cNvSpPr/>
          <p:nvPr>
            <p:ph idx="12" type="sldNum"/>
          </p:nvPr>
        </p:nvSpPr>
        <p:spPr>
          <a:xfrm>
            <a:off x="8763000" y="6629400"/>
            <a:ext cx="304800" cy="187200"/>
          </a:xfrm>
          <a:prstGeom prst="roundRect">
            <a:avLst>
              <a:gd fmla="val 16667" name="adj"/>
            </a:avLst>
          </a:prstGeom>
          <a:solidFill>
            <a:schemeClr val="lt1">
              <a:alpha val="48630"/>
            </a:schemeClr>
          </a:solidFill>
          <a:ln cap="flat" cmpd="sng" w="25400">
            <a:solidFill>
              <a:schemeClr val="dk2">
                <a:alpha val="60000"/>
              </a:schemeClr>
            </a:solidFill>
            <a:prstDash val="solid"/>
            <a:round/>
            <a:headEnd len="sm" w="sm" type="none"/>
            <a:tailEnd len="sm" w="sm" type="none"/>
          </a:ln>
        </p:spPr>
        <p:txBody>
          <a:bodyPr anchorCtr="0" anchor="t" bIns="0" lIns="0" spcFirstLastPara="1" rIns="0" wrap="square" tIns="0">
            <a:noAutofit/>
          </a:bodyPr>
          <a:lstStyle/>
          <a:p>
            <a:pPr indent="0" lvl="0" marL="0" rtl="0" algn="ctr">
              <a:spcBef>
                <a:spcPts val="0"/>
              </a:spcBef>
              <a:spcAft>
                <a:spcPts val="0"/>
              </a:spcAft>
              <a:buNone/>
            </a:pPr>
            <a:fld id="{00000000-1234-1234-1234-123412341234}" type="slidenum">
              <a:rPr lang="en-US"/>
              <a:t>‹#›</a:t>
            </a:fld>
            <a:endParaRPr/>
          </a:p>
        </p:txBody>
      </p:sp>
      <p:graphicFrame>
        <p:nvGraphicFramePr>
          <p:cNvPr id="41" name="Google Shape;41;p7"/>
          <p:cNvGraphicFramePr/>
          <p:nvPr/>
        </p:nvGraphicFramePr>
        <p:xfrm>
          <a:off x="304800" y="1207330"/>
          <a:ext cx="3000000" cy="3000000"/>
        </p:xfrm>
        <a:graphic>
          <a:graphicData uri="http://schemas.openxmlformats.org/drawingml/2006/table">
            <a:tbl>
              <a:tblPr>
                <a:noFill/>
                <a:tableStyleId>{C0B11CDE-A06C-4CA3-857D-077E7FEED09A}</a:tableStyleId>
              </a:tblPr>
              <a:tblGrid>
                <a:gridCol w="1772100"/>
                <a:gridCol w="1637200"/>
                <a:gridCol w="1571000"/>
                <a:gridCol w="1662325"/>
                <a:gridCol w="1663175"/>
              </a:tblGrid>
              <a:tr h="353925">
                <a:tc>
                  <a:txBody>
                    <a:bodyPr>
                      <a:noAutofit/>
                    </a:bodyPr>
                    <a:lstStyle/>
                    <a:p>
                      <a:pPr indent="0" lvl="0" marL="90170" marR="90170" rtl="0" algn="r">
                        <a:spcBef>
                          <a:spcPts val="0"/>
                        </a:spcBef>
                        <a:spcAft>
                          <a:spcPts val="0"/>
                        </a:spcAft>
                        <a:buNone/>
                      </a:pPr>
                      <a:r>
                        <a:rPr b="1" lang="en-US" sz="1400" u="none" cap="none" strike="noStrike">
                          <a:solidFill>
                            <a:srgbClr val="FFFFFF"/>
                          </a:solidFill>
                          <a:latin typeface="Calibri"/>
                          <a:ea typeface="Calibri"/>
                          <a:cs typeface="Calibri"/>
                          <a:sym typeface="Calibri"/>
                        </a:rPr>
                        <a:t>Position</a:t>
                      </a:r>
                      <a:endParaRPr sz="1400" u="none" cap="none" strike="noStrike">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000000"/>
                      </a:solidFill>
                      <a:prstDash val="solid"/>
                      <a:round/>
                      <a:headEnd len="sm" w="sm" type="none"/>
                      <a:tailEnd len="sm" w="sm" type="none"/>
                    </a:lnB>
                    <a:solidFill>
                      <a:srgbClr val="003366"/>
                    </a:solidFill>
                  </a:tcPr>
                </a:tc>
                <a:tc>
                  <a:txBody>
                    <a:bodyPr>
                      <a:noAutofit/>
                    </a:bodyPr>
                    <a:lstStyle/>
                    <a:p>
                      <a:pPr indent="0" lvl="0" marL="90170" marR="90170" rtl="0" algn="r">
                        <a:spcBef>
                          <a:spcPts val="0"/>
                        </a:spcBef>
                        <a:spcAft>
                          <a:spcPts val="0"/>
                        </a:spcAft>
                        <a:buNone/>
                      </a:pPr>
                      <a:r>
                        <a:rPr lang="en-US" sz="1400" u="none" cap="none" strike="noStrike">
                          <a:solidFill>
                            <a:schemeClr val="lt1"/>
                          </a:solidFill>
                          <a:latin typeface="Calibri"/>
                          <a:ea typeface="Calibri"/>
                          <a:cs typeface="Calibri"/>
                          <a:sym typeface="Calibri"/>
                        </a:rPr>
                        <a:t>2018</a:t>
                      </a:r>
                      <a:endParaRPr sz="1400" u="none" cap="none" strike="noStrike">
                        <a:solidFill>
                          <a:schemeClr val="lt1"/>
                        </a:solidFill>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000000"/>
                      </a:solidFill>
                      <a:prstDash val="solid"/>
                      <a:round/>
                      <a:headEnd len="sm" w="sm" type="none"/>
                      <a:tailEnd len="sm" w="sm" type="none"/>
                    </a:lnB>
                    <a:solidFill>
                      <a:srgbClr val="003366"/>
                    </a:solidFill>
                  </a:tcPr>
                </a:tc>
                <a:tc>
                  <a:txBody>
                    <a:bodyPr>
                      <a:noAutofit/>
                    </a:bodyPr>
                    <a:lstStyle/>
                    <a:p>
                      <a:pPr indent="0" lvl="0" marL="90170" marR="90170" rtl="0" algn="r">
                        <a:spcBef>
                          <a:spcPts val="0"/>
                        </a:spcBef>
                        <a:spcAft>
                          <a:spcPts val="0"/>
                        </a:spcAft>
                        <a:buNone/>
                      </a:pPr>
                      <a:r>
                        <a:rPr lang="en-US" sz="1400" u="none" cap="none" strike="noStrike">
                          <a:solidFill>
                            <a:schemeClr val="lt1"/>
                          </a:solidFill>
                          <a:latin typeface="Calibri"/>
                          <a:ea typeface="Calibri"/>
                          <a:cs typeface="Calibri"/>
                          <a:sym typeface="Calibri"/>
                        </a:rPr>
                        <a:t>2019</a:t>
                      </a:r>
                      <a:endParaRPr sz="1400" u="none" cap="none" strike="noStrike">
                        <a:solidFill>
                          <a:schemeClr val="lt1"/>
                        </a:solidFill>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000000"/>
                      </a:solidFill>
                      <a:prstDash val="solid"/>
                      <a:round/>
                      <a:headEnd len="sm" w="sm" type="none"/>
                      <a:tailEnd len="sm" w="sm" type="none"/>
                    </a:lnB>
                    <a:solidFill>
                      <a:srgbClr val="003366"/>
                    </a:solidFill>
                  </a:tcPr>
                </a:tc>
                <a:tc>
                  <a:txBody>
                    <a:bodyPr>
                      <a:noAutofit/>
                    </a:bodyPr>
                    <a:lstStyle/>
                    <a:p>
                      <a:pPr indent="0" lvl="0" marL="90170" marR="90170" rtl="0" algn="r">
                        <a:spcBef>
                          <a:spcPts val="0"/>
                        </a:spcBef>
                        <a:spcAft>
                          <a:spcPts val="0"/>
                        </a:spcAft>
                        <a:buNone/>
                      </a:pPr>
                      <a:r>
                        <a:rPr lang="en-US" sz="1400" u="none" cap="none" strike="noStrike">
                          <a:solidFill>
                            <a:schemeClr val="lt1"/>
                          </a:solidFill>
                          <a:latin typeface="Calibri"/>
                          <a:ea typeface="Calibri"/>
                          <a:cs typeface="Calibri"/>
                          <a:sym typeface="Calibri"/>
                        </a:rPr>
                        <a:t>2020</a:t>
                      </a:r>
                      <a:endParaRPr sz="1400" u="none" cap="none" strike="noStrike">
                        <a:solidFill>
                          <a:schemeClr val="lt1"/>
                        </a:solidFill>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000000"/>
                      </a:solidFill>
                      <a:prstDash val="solid"/>
                      <a:round/>
                      <a:headEnd len="sm" w="sm" type="none"/>
                      <a:tailEnd len="sm" w="sm" type="none"/>
                    </a:lnB>
                    <a:solidFill>
                      <a:srgbClr val="003366"/>
                    </a:solidFill>
                  </a:tcPr>
                </a:tc>
                <a:tc>
                  <a:txBody>
                    <a:bodyPr>
                      <a:noAutofit/>
                    </a:bodyPr>
                    <a:lstStyle/>
                    <a:p>
                      <a:pPr indent="0" lvl="0" marL="90170" marR="90170" rtl="0" algn="r">
                        <a:spcBef>
                          <a:spcPts val="0"/>
                        </a:spcBef>
                        <a:spcAft>
                          <a:spcPts val="0"/>
                        </a:spcAft>
                        <a:buNone/>
                      </a:pPr>
                      <a:r>
                        <a:rPr lang="en-US" sz="1400" u="none" cap="none" strike="noStrike">
                          <a:solidFill>
                            <a:schemeClr val="lt1"/>
                          </a:solidFill>
                          <a:latin typeface="Calibri"/>
                          <a:ea typeface="Calibri"/>
                          <a:cs typeface="Calibri"/>
                          <a:sym typeface="Calibri"/>
                        </a:rPr>
                        <a:t>2021</a:t>
                      </a:r>
                      <a:endParaRPr sz="1400" u="none" cap="none" strike="noStrike">
                        <a:solidFill>
                          <a:schemeClr val="lt1"/>
                        </a:solidFill>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12700">
                      <a:solidFill>
                        <a:srgbClr val="000000"/>
                      </a:solidFill>
                      <a:prstDash val="solid"/>
                      <a:round/>
                      <a:headEnd len="sm" w="sm" type="none"/>
                      <a:tailEnd len="sm" w="sm" type="none"/>
                    </a:lnB>
                    <a:solidFill>
                      <a:srgbClr val="003366"/>
                    </a:solidFill>
                  </a:tcPr>
                </a:tc>
              </a:tr>
              <a:tr h="353925">
                <a:tc>
                  <a:txBody>
                    <a:bodyPr>
                      <a:noAutofit/>
                    </a:bodyPr>
                    <a:lstStyle/>
                    <a:p>
                      <a:pPr indent="0" lvl="0" marL="90170" marR="90170" rtl="0" algn="r">
                        <a:spcBef>
                          <a:spcPts val="0"/>
                        </a:spcBef>
                        <a:spcAft>
                          <a:spcPts val="0"/>
                        </a:spcAft>
                        <a:buNone/>
                      </a:pPr>
                      <a:r>
                        <a:rPr b="1" lang="en-US" sz="1400" u="none" cap="none" strike="noStrike">
                          <a:solidFill>
                            <a:srgbClr val="FFFFFF"/>
                          </a:solidFill>
                          <a:latin typeface="Calibri"/>
                          <a:ea typeface="Calibri"/>
                          <a:cs typeface="Calibri"/>
                          <a:sym typeface="Calibri"/>
                        </a:rPr>
                        <a:t>CEOS Chair</a:t>
                      </a:r>
                      <a:endParaRPr sz="1400" u="none" cap="none" strike="noStrike">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003366"/>
                    </a:solidFill>
                  </a:tcPr>
                </a:tc>
                <a:tc>
                  <a:txBody>
                    <a:bodyPr>
                      <a:noAutofit/>
                    </a:bodyPr>
                    <a:lstStyle/>
                    <a:p>
                      <a:pPr indent="0" lvl="0" marL="90170" marR="90170" rtl="0" algn="r">
                        <a:spcBef>
                          <a:spcPts val="0"/>
                        </a:spcBef>
                        <a:spcAft>
                          <a:spcPts val="0"/>
                        </a:spcAft>
                        <a:buNone/>
                      </a:pPr>
                      <a:r>
                        <a:rPr lang="en-US" sz="1400" u="none" cap="none" strike="noStrike">
                          <a:latin typeface="Calibri"/>
                          <a:ea typeface="Calibri"/>
                          <a:cs typeface="Calibri"/>
                          <a:sym typeface="Calibri"/>
                        </a:rPr>
                        <a:t>COM (P. Brunet)</a:t>
                      </a:r>
                      <a:endParaRPr sz="1400" u="none" cap="none" strike="noStrike">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noAutofit/>
                    </a:bodyPr>
                    <a:lstStyle/>
                    <a:p>
                      <a:pPr indent="0" lvl="0" marL="90170" marR="90170" rtl="0" algn="r">
                        <a:spcBef>
                          <a:spcPts val="0"/>
                        </a:spcBef>
                        <a:spcAft>
                          <a:spcPts val="0"/>
                        </a:spcAft>
                        <a:buNone/>
                      </a:pPr>
                      <a:r>
                        <a:rPr lang="en-US" sz="1400" u="none" cap="none" strike="noStrike">
                          <a:latin typeface="Calibri"/>
                          <a:ea typeface="Calibri"/>
                          <a:cs typeface="Calibri"/>
                          <a:sym typeface="Calibri"/>
                        </a:rPr>
                        <a:t>VAST (P. A. Tuan)</a:t>
                      </a:r>
                      <a:endParaRPr sz="1400" u="none" cap="none" strike="noStrike">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noAutofit/>
                    </a:bodyPr>
                    <a:lstStyle/>
                    <a:p>
                      <a:pPr indent="0" lvl="0" marL="90170" marR="90170" rtl="0" algn="r">
                        <a:spcBef>
                          <a:spcPts val="0"/>
                        </a:spcBef>
                        <a:spcAft>
                          <a:spcPts val="0"/>
                        </a:spcAft>
                        <a:buNone/>
                      </a:pPr>
                      <a:r>
                        <a:rPr lang="en-US" sz="1400" u="none" cap="none" strike="noStrike">
                          <a:latin typeface="Calibri"/>
                          <a:ea typeface="Calibri"/>
                          <a:cs typeface="Calibri"/>
                          <a:sym typeface="Calibri"/>
                        </a:rPr>
                        <a:t>ISRO (DK Das)</a:t>
                      </a:r>
                      <a:endParaRPr sz="1400" u="none" cap="none" strike="noStrike">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noAutofit/>
                    </a:bodyPr>
                    <a:lstStyle/>
                    <a:p>
                      <a:pPr indent="0" lvl="0" marL="90170" marR="90170" rtl="0" algn="r">
                        <a:spcBef>
                          <a:spcPts val="0"/>
                        </a:spcBef>
                        <a:spcAft>
                          <a:spcPts val="0"/>
                        </a:spcAft>
                        <a:buNone/>
                      </a:pPr>
                      <a:r>
                        <a:rPr lang="en-US" sz="1400" u="none" cap="none" strike="noStrike">
                          <a:solidFill>
                            <a:srgbClr val="FF0000"/>
                          </a:solidFill>
                          <a:latin typeface="Calibri"/>
                          <a:ea typeface="Calibri"/>
                          <a:cs typeface="Calibri"/>
                          <a:sym typeface="Calibri"/>
                        </a:rPr>
                        <a:t>TBD</a:t>
                      </a:r>
                      <a:endParaRPr sz="1400" u="none" cap="none" strike="noStrike">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527250">
                <a:tc>
                  <a:txBody>
                    <a:bodyPr>
                      <a:noAutofit/>
                    </a:bodyPr>
                    <a:lstStyle/>
                    <a:p>
                      <a:pPr indent="0" lvl="0" marL="90170" marR="90170" rtl="0" algn="r">
                        <a:spcBef>
                          <a:spcPts val="0"/>
                        </a:spcBef>
                        <a:spcAft>
                          <a:spcPts val="0"/>
                        </a:spcAft>
                        <a:buNone/>
                      </a:pPr>
                      <a:r>
                        <a:rPr b="1" lang="en-US" sz="1400" u="none" cap="none" strike="noStrike">
                          <a:solidFill>
                            <a:srgbClr val="FFFFFF"/>
                          </a:solidFill>
                          <a:latin typeface="Calibri"/>
                          <a:ea typeface="Calibri"/>
                          <a:cs typeface="Calibri"/>
                          <a:sym typeface="Calibri"/>
                        </a:rPr>
                        <a:t>SIT Chair</a:t>
                      </a:r>
                      <a:endParaRPr sz="1400" u="none" cap="none" strike="noStrike">
                        <a:latin typeface="Times New Roman"/>
                        <a:ea typeface="Times New Roman"/>
                        <a:cs typeface="Times New Roman"/>
                        <a:sym typeface="Times New Roman"/>
                      </a:endParaRPr>
                    </a:p>
                    <a:p>
                      <a:pPr indent="0" lvl="0" marL="90170" marR="90170" rtl="0" algn="r">
                        <a:spcBef>
                          <a:spcPts val="0"/>
                        </a:spcBef>
                        <a:spcAft>
                          <a:spcPts val="0"/>
                        </a:spcAft>
                        <a:buNone/>
                      </a:pPr>
                      <a:r>
                        <a:rPr b="1" lang="en-US" sz="1400" u="none" cap="none" strike="noStrike">
                          <a:solidFill>
                            <a:srgbClr val="FFFFFF"/>
                          </a:solidFill>
                          <a:latin typeface="Calibri"/>
                          <a:ea typeface="Calibri"/>
                          <a:cs typeface="Calibri"/>
                          <a:sym typeface="Calibri"/>
                        </a:rPr>
                        <a:t>SIT Vice-Chair</a:t>
                      </a:r>
                      <a:endParaRPr sz="1400" u="none" cap="none" strike="noStrike">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003366"/>
                    </a:solidFill>
                  </a:tcPr>
                </a:tc>
                <a:tc>
                  <a:txBody>
                    <a:bodyPr>
                      <a:noAutofit/>
                    </a:bodyPr>
                    <a:lstStyle/>
                    <a:p>
                      <a:pPr indent="0" lvl="0" marL="90170" marR="90170" rtl="0" algn="r">
                        <a:spcBef>
                          <a:spcPts val="0"/>
                        </a:spcBef>
                        <a:spcAft>
                          <a:spcPts val="0"/>
                        </a:spcAft>
                        <a:buNone/>
                      </a:pPr>
                      <a:r>
                        <a:rPr lang="en-US" sz="1400" u="none" cap="none" strike="noStrike">
                          <a:latin typeface="Calibri"/>
                          <a:ea typeface="Calibri"/>
                          <a:cs typeface="Calibri"/>
                          <a:sym typeface="Calibri"/>
                        </a:rPr>
                        <a:t>NOAA (S. Volz)</a:t>
                      </a:r>
                      <a:endParaRPr sz="1400" u="none" cap="none" strike="noStrike">
                        <a:latin typeface="Times New Roman"/>
                        <a:ea typeface="Times New Roman"/>
                        <a:cs typeface="Times New Roman"/>
                        <a:sym typeface="Times New Roman"/>
                      </a:endParaRPr>
                    </a:p>
                    <a:p>
                      <a:pPr indent="0" lvl="0" marL="90170" marR="90170" rtl="0" algn="r">
                        <a:spcBef>
                          <a:spcPts val="0"/>
                        </a:spcBef>
                        <a:spcAft>
                          <a:spcPts val="0"/>
                        </a:spcAft>
                        <a:buNone/>
                      </a:pPr>
                      <a:r>
                        <a:rPr lang="en-US" sz="1400" u="none" cap="none" strike="noStrike">
                          <a:latin typeface="Calibri"/>
                          <a:ea typeface="Calibri"/>
                          <a:cs typeface="Calibri"/>
                          <a:sym typeface="Calibri"/>
                        </a:rPr>
                        <a:t>CSIRO (A. Held)</a:t>
                      </a:r>
                      <a:endParaRPr sz="1400" u="none" cap="none" strike="noStrike">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noAutofit/>
                    </a:bodyPr>
                    <a:lstStyle/>
                    <a:p>
                      <a:pPr indent="0" lvl="0" marL="90170" marR="90170" rtl="0" algn="r">
                        <a:spcBef>
                          <a:spcPts val="0"/>
                        </a:spcBef>
                        <a:spcAft>
                          <a:spcPts val="0"/>
                        </a:spcAft>
                        <a:buNone/>
                      </a:pPr>
                      <a:r>
                        <a:rPr lang="en-US" sz="1400" u="none" cap="none" strike="noStrike">
                          <a:latin typeface="Calibri"/>
                          <a:ea typeface="Calibri"/>
                          <a:cs typeface="Calibri"/>
                          <a:sym typeface="Calibri"/>
                        </a:rPr>
                        <a:t>NOAA (S. Volz)</a:t>
                      </a:r>
                      <a:endParaRPr sz="1400" u="none" cap="none" strike="noStrike">
                        <a:latin typeface="Times New Roman"/>
                        <a:ea typeface="Times New Roman"/>
                        <a:cs typeface="Times New Roman"/>
                        <a:sym typeface="Times New Roman"/>
                      </a:endParaRPr>
                    </a:p>
                    <a:p>
                      <a:pPr indent="0" lvl="0" marL="90170" marR="90170" rtl="0" algn="r">
                        <a:spcBef>
                          <a:spcPts val="0"/>
                        </a:spcBef>
                        <a:spcAft>
                          <a:spcPts val="0"/>
                        </a:spcAft>
                        <a:buNone/>
                      </a:pPr>
                      <a:r>
                        <a:rPr lang="en-US" sz="1400" u="none" cap="none" strike="noStrike">
                          <a:latin typeface="Calibri"/>
                          <a:ea typeface="Calibri"/>
                          <a:cs typeface="Calibri"/>
                          <a:sym typeface="Calibri"/>
                        </a:rPr>
                        <a:t>CSIRO (A. Held)</a:t>
                      </a:r>
                      <a:endParaRPr sz="1400" u="none" cap="none" strike="noStrike">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noAutofit/>
                    </a:bodyPr>
                    <a:lstStyle/>
                    <a:p>
                      <a:pPr indent="0" lvl="0" marL="90170" marR="90170" rtl="0" algn="r">
                        <a:spcBef>
                          <a:spcPts val="0"/>
                        </a:spcBef>
                        <a:spcAft>
                          <a:spcPts val="0"/>
                        </a:spcAft>
                        <a:buNone/>
                      </a:pPr>
                      <a:r>
                        <a:rPr lang="en-US" sz="1400" u="none" cap="none" strike="noStrike">
                          <a:latin typeface="Calibri"/>
                          <a:ea typeface="Calibri"/>
                          <a:cs typeface="Calibri"/>
                          <a:sym typeface="Calibri"/>
                        </a:rPr>
                        <a:t>CSIRO (A. Held)</a:t>
                      </a:r>
                      <a:endParaRPr sz="1400" u="none" cap="none" strike="noStrike">
                        <a:latin typeface="Times New Roman"/>
                        <a:ea typeface="Times New Roman"/>
                        <a:cs typeface="Times New Roman"/>
                        <a:sym typeface="Times New Roman"/>
                      </a:endParaRPr>
                    </a:p>
                    <a:p>
                      <a:pPr indent="0" lvl="0" marL="90170" marR="90170" rtl="0" algn="r">
                        <a:spcBef>
                          <a:spcPts val="0"/>
                        </a:spcBef>
                        <a:spcAft>
                          <a:spcPts val="0"/>
                        </a:spcAft>
                        <a:buNone/>
                      </a:pPr>
                      <a:r>
                        <a:rPr lang="en-US" sz="1400" u="none" cap="none" strike="noStrike">
                          <a:solidFill>
                            <a:srgbClr val="FF0000"/>
                          </a:solidFill>
                          <a:latin typeface="Calibri"/>
                          <a:ea typeface="Calibri"/>
                          <a:cs typeface="Calibri"/>
                          <a:sym typeface="Calibri"/>
                        </a:rPr>
                        <a:t>TBD</a:t>
                      </a:r>
                      <a:endParaRPr sz="1400" u="none" cap="none" strike="noStrike">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noAutofit/>
                    </a:bodyPr>
                    <a:lstStyle/>
                    <a:p>
                      <a:pPr indent="0" lvl="0" marL="90170" marR="90170" rtl="0" algn="r">
                        <a:spcBef>
                          <a:spcPts val="0"/>
                        </a:spcBef>
                        <a:spcAft>
                          <a:spcPts val="0"/>
                        </a:spcAft>
                        <a:buNone/>
                      </a:pPr>
                      <a:r>
                        <a:rPr lang="en-US" sz="1400" u="none" cap="none" strike="noStrike">
                          <a:latin typeface="Calibri"/>
                          <a:ea typeface="Calibri"/>
                          <a:cs typeface="Calibri"/>
                          <a:sym typeface="Calibri"/>
                        </a:rPr>
                        <a:t>CSIRO (A. Held)</a:t>
                      </a:r>
                      <a:endParaRPr sz="1400" u="none" cap="none" strike="noStrike">
                        <a:latin typeface="Times New Roman"/>
                        <a:ea typeface="Times New Roman"/>
                        <a:cs typeface="Times New Roman"/>
                        <a:sym typeface="Times New Roman"/>
                      </a:endParaRPr>
                    </a:p>
                    <a:p>
                      <a:pPr indent="0" lvl="0" marL="90170" marR="90170" rtl="0" algn="r">
                        <a:spcBef>
                          <a:spcPts val="0"/>
                        </a:spcBef>
                        <a:spcAft>
                          <a:spcPts val="0"/>
                        </a:spcAft>
                        <a:buNone/>
                      </a:pPr>
                      <a:r>
                        <a:rPr lang="en-US" sz="1400" u="none" cap="none" strike="noStrike">
                          <a:solidFill>
                            <a:srgbClr val="FF0000"/>
                          </a:solidFill>
                          <a:latin typeface="Calibri"/>
                          <a:ea typeface="Calibri"/>
                          <a:cs typeface="Calibri"/>
                          <a:sym typeface="Calibri"/>
                        </a:rPr>
                        <a:t>TBD</a:t>
                      </a:r>
                      <a:endParaRPr sz="1400" u="none" cap="none" strike="noStrike">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700600">
                <a:tc>
                  <a:txBody>
                    <a:bodyPr>
                      <a:noAutofit/>
                    </a:bodyPr>
                    <a:lstStyle/>
                    <a:p>
                      <a:pPr indent="0" lvl="0" marL="90170" marR="90170" rtl="0" algn="r">
                        <a:spcBef>
                          <a:spcPts val="0"/>
                        </a:spcBef>
                        <a:spcAft>
                          <a:spcPts val="0"/>
                        </a:spcAft>
                        <a:buNone/>
                      </a:pPr>
                      <a:r>
                        <a:rPr b="1" lang="en-US" sz="1400" u="none" cap="none" strike="noStrike">
                          <a:solidFill>
                            <a:srgbClr val="FFFFFF"/>
                          </a:solidFill>
                          <a:latin typeface="Calibri"/>
                          <a:ea typeface="Calibri"/>
                          <a:cs typeface="Calibri"/>
                          <a:sym typeface="Calibri"/>
                        </a:rPr>
                        <a:t>CEO</a:t>
                      </a:r>
                      <a:endParaRPr sz="1400" u="none" cap="none" strike="noStrike">
                        <a:latin typeface="Times New Roman"/>
                        <a:ea typeface="Times New Roman"/>
                        <a:cs typeface="Times New Roman"/>
                        <a:sym typeface="Times New Roman"/>
                      </a:endParaRPr>
                    </a:p>
                    <a:p>
                      <a:pPr indent="0" lvl="0" marL="90170" marR="90170" rtl="0" algn="r">
                        <a:spcBef>
                          <a:spcPts val="0"/>
                        </a:spcBef>
                        <a:spcAft>
                          <a:spcPts val="0"/>
                        </a:spcAft>
                        <a:buNone/>
                      </a:pPr>
                      <a:r>
                        <a:rPr b="1" lang="en-US" sz="1400" u="none" cap="none" strike="noStrike">
                          <a:solidFill>
                            <a:srgbClr val="FFFFFF"/>
                          </a:solidFill>
                          <a:latin typeface="Calibri"/>
                          <a:ea typeface="Calibri"/>
                          <a:cs typeface="Calibri"/>
                          <a:sym typeface="Calibri"/>
                        </a:rPr>
                        <a:t>DCEO</a:t>
                      </a:r>
                      <a:endParaRPr sz="1400" u="none" cap="none" strike="noStrike">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003366"/>
                    </a:solidFill>
                  </a:tcPr>
                </a:tc>
                <a:tc>
                  <a:txBody>
                    <a:bodyPr>
                      <a:noAutofit/>
                    </a:bodyPr>
                    <a:lstStyle/>
                    <a:p>
                      <a:pPr indent="0" lvl="0" marL="90170" marR="90170" rtl="0" algn="r">
                        <a:spcBef>
                          <a:spcPts val="0"/>
                        </a:spcBef>
                        <a:spcAft>
                          <a:spcPts val="0"/>
                        </a:spcAft>
                        <a:buNone/>
                      </a:pPr>
                      <a:r>
                        <a:rPr lang="en-US" sz="1400" u="none" cap="none" strike="noStrike">
                          <a:latin typeface="Calibri"/>
                          <a:ea typeface="Calibri"/>
                          <a:cs typeface="Calibri"/>
                          <a:sym typeface="Calibri"/>
                        </a:rPr>
                        <a:t>ESA/CNES (S. Hosford)</a:t>
                      </a:r>
                      <a:endParaRPr sz="1400" u="none" cap="none" strike="noStrike">
                        <a:latin typeface="Times New Roman"/>
                        <a:ea typeface="Times New Roman"/>
                        <a:cs typeface="Times New Roman"/>
                        <a:sym typeface="Times New Roman"/>
                      </a:endParaRPr>
                    </a:p>
                    <a:p>
                      <a:pPr indent="0" lvl="0" marL="90170" marR="90170" rtl="0" algn="r">
                        <a:spcBef>
                          <a:spcPts val="0"/>
                        </a:spcBef>
                        <a:spcAft>
                          <a:spcPts val="0"/>
                        </a:spcAft>
                        <a:buNone/>
                      </a:pPr>
                      <a:r>
                        <a:rPr lang="en-US" sz="1400" u="none" cap="none" strike="noStrike">
                          <a:latin typeface="Calibri"/>
                          <a:ea typeface="Calibri"/>
                          <a:cs typeface="Calibri"/>
                          <a:sym typeface="Calibri"/>
                        </a:rPr>
                        <a:t>–</a:t>
                      </a:r>
                      <a:endParaRPr sz="1400" u="none" cap="none" strike="noStrike">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noAutofit/>
                    </a:bodyPr>
                    <a:lstStyle/>
                    <a:p>
                      <a:pPr indent="0" lvl="0" marL="90170" marR="90170" rtl="0" algn="r">
                        <a:spcBef>
                          <a:spcPts val="0"/>
                        </a:spcBef>
                        <a:spcAft>
                          <a:spcPts val="0"/>
                        </a:spcAft>
                        <a:buNone/>
                      </a:pPr>
                      <a:r>
                        <a:rPr lang="en-US" sz="1400" u="none" cap="none" strike="noStrike">
                          <a:latin typeface="Calibri"/>
                          <a:ea typeface="Calibri"/>
                          <a:cs typeface="Calibri"/>
                          <a:sym typeface="Calibri"/>
                        </a:rPr>
                        <a:t>ESA/CNES (S. Hosford)</a:t>
                      </a:r>
                      <a:endParaRPr sz="1400" u="none" cap="none" strike="noStrike">
                        <a:latin typeface="Times New Roman"/>
                        <a:ea typeface="Times New Roman"/>
                        <a:cs typeface="Times New Roman"/>
                        <a:sym typeface="Times New Roman"/>
                      </a:endParaRPr>
                    </a:p>
                    <a:p>
                      <a:pPr indent="0" lvl="0" marL="90170" marR="90170" rtl="0" algn="r">
                        <a:spcBef>
                          <a:spcPts val="0"/>
                        </a:spcBef>
                        <a:spcAft>
                          <a:spcPts val="0"/>
                        </a:spcAft>
                        <a:buNone/>
                      </a:pPr>
                      <a:r>
                        <a:rPr lang="en-US" sz="1400" u="none" cap="none" strike="noStrike">
                          <a:solidFill>
                            <a:srgbClr val="FF0000"/>
                          </a:solidFill>
                          <a:latin typeface="Calibri"/>
                          <a:ea typeface="Calibri"/>
                          <a:cs typeface="Calibri"/>
                          <a:sym typeface="Calibri"/>
                        </a:rPr>
                        <a:t>TBD</a:t>
                      </a:r>
                      <a:endParaRPr sz="1400" u="none" cap="none" strike="noStrike">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noAutofit/>
                    </a:bodyPr>
                    <a:lstStyle/>
                    <a:p>
                      <a:pPr indent="0" lvl="0" marL="90170" marR="90170" rtl="0" algn="r">
                        <a:spcBef>
                          <a:spcPts val="0"/>
                        </a:spcBef>
                        <a:spcAft>
                          <a:spcPts val="0"/>
                        </a:spcAft>
                        <a:buNone/>
                      </a:pPr>
                      <a:r>
                        <a:rPr lang="en-US" sz="1400" u="none" cap="none" strike="noStrike">
                          <a:solidFill>
                            <a:srgbClr val="FF0000"/>
                          </a:solidFill>
                          <a:latin typeface="Calibri"/>
                          <a:ea typeface="Calibri"/>
                          <a:cs typeface="Calibri"/>
                          <a:sym typeface="Calibri"/>
                        </a:rPr>
                        <a:t>TBD</a:t>
                      </a:r>
                      <a:endParaRPr sz="1400" u="none" cap="none" strike="noStrike">
                        <a:latin typeface="Times New Roman"/>
                        <a:ea typeface="Times New Roman"/>
                        <a:cs typeface="Times New Roman"/>
                        <a:sym typeface="Times New Roman"/>
                      </a:endParaRPr>
                    </a:p>
                    <a:p>
                      <a:pPr indent="0" lvl="0" marL="90170" marR="90170" rtl="0" algn="r">
                        <a:spcBef>
                          <a:spcPts val="0"/>
                        </a:spcBef>
                        <a:spcAft>
                          <a:spcPts val="0"/>
                        </a:spcAft>
                        <a:buNone/>
                      </a:pPr>
                      <a:r>
                        <a:rPr lang="en-US" sz="1400" u="none" cap="none" strike="noStrike">
                          <a:solidFill>
                            <a:srgbClr val="FF0000"/>
                          </a:solidFill>
                          <a:latin typeface="Calibri"/>
                          <a:ea typeface="Calibri"/>
                          <a:cs typeface="Calibri"/>
                          <a:sym typeface="Calibri"/>
                        </a:rPr>
                        <a:t>TBD</a:t>
                      </a:r>
                      <a:endParaRPr sz="1400" u="none" cap="none" strike="noStrike">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noAutofit/>
                    </a:bodyPr>
                    <a:lstStyle/>
                    <a:p>
                      <a:pPr indent="0" lvl="0" marL="90170" marR="90170" rtl="0" algn="r">
                        <a:spcBef>
                          <a:spcPts val="0"/>
                        </a:spcBef>
                        <a:spcAft>
                          <a:spcPts val="0"/>
                        </a:spcAft>
                        <a:buNone/>
                      </a:pPr>
                      <a:r>
                        <a:rPr lang="en-US" sz="1400" u="none" cap="none" strike="noStrike">
                          <a:solidFill>
                            <a:srgbClr val="FF0000"/>
                          </a:solidFill>
                          <a:latin typeface="Calibri"/>
                          <a:ea typeface="Calibri"/>
                          <a:cs typeface="Calibri"/>
                          <a:sym typeface="Calibri"/>
                        </a:rPr>
                        <a:t>TBD</a:t>
                      </a:r>
                      <a:endParaRPr sz="1400" u="none" cap="none" strike="noStrike">
                        <a:latin typeface="Times New Roman"/>
                        <a:ea typeface="Times New Roman"/>
                        <a:cs typeface="Times New Roman"/>
                        <a:sym typeface="Times New Roman"/>
                      </a:endParaRPr>
                    </a:p>
                    <a:p>
                      <a:pPr indent="0" lvl="0" marL="90170" marR="90170" rtl="0" algn="r">
                        <a:spcBef>
                          <a:spcPts val="0"/>
                        </a:spcBef>
                        <a:spcAft>
                          <a:spcPts val="0"/>
                        </a:spcAft>
                        <a:buNone/>
                      </a:pPr>
                      <a:r>
                        <a:rPr lang="en-US" sz="1400" u="none" cap="none" strike="noStrike">
                          <a:solidFill>
                            <a:srgbClr val="FF0000"/>
                          </a:solidFill>
                          <a:latin typeface="Calibri"/>
                          <a:ea typeface="Calibri"/>
                          <a:cs typeface="Calibri"/>
                          <a:sym typeface="Calibri"/>
                        </a:rPr>
                        <a:t>TBD</a:t>
                      </a:r>
                      <a:endParaRPr sz="1400" u="none" cap="none" strike="noStrike">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527250">
                <a:tc>
                  <a:txBody>
                    <a:bodyPr>
                      <a:noAutofit/>
                    </a:bodyPr>
                    <a:lstStyle/>
                    <a:p>
                      <a:pPr indent="0" lvl="0" marL="90170" marR="90170" rtl="0" algn="r">
                        <a:spcBef>
                          <a:spcPts val="0"/>
                        </a:spcBef>
                        <a:spcAft>
                          <a:spcPts val="0"/>
                        </a:spcAft>
                        <a:buNone/>
                      </a:pPr>
                      <a:r>
                        <a:rPr b="1" lang="en-US" sz="1400" u="none" cap="none" strike="noStrike">
                          <a:solidFill>
                            <a:srgbClr val="FFFFFF"/>
                          </a:solidFill>
                          <a:latin typeface="Calibri"/>
                          <a:ea typeface="Calibri"/>
                          <a:cs typeface="Calibri"/>
                          <a:sym typeface="Calibri"/>
                        </a:rPr>
                        <a:t>WGCapD Chair</a:t>
                      </a:r>
                      <a:endParaRPr sz="1400" u="none" cap="none" strike="noStrike">
                        <a:latin typeface="Times New Roman"/>
                        <a:ea typeface="Times New Roman"/>
                        <a:cs typeface="Times New Roman"/>
                        <a:sym typeface="Times New Roman"/>
                      </a:endParaRPr>
                    </a:p>
                    <a:p>
                      <a:pPr indent="0" lvl="0" marL="90170" marR="90170" rtl="0" algn="r">
                        <a:spcBef>
                          <a:spcPts val="0"/>
                        </a:spcBef>
                        <a:spcAft>
                          <a:spcPts val="0"/>
                        </a:spcAft>
                        <a:buNone/>
                      </a:pPr>
                      <a:r>
                        <a:rPr b="1" lang="en-US" sz="1400" u="none" cap="none" strike="noStrike">
                          <a:solidFill>
                            <a:srgbClr val="FFFFFF"/>
                          </a:solidFill>
                          <a:latin typeface="Calibri"/>
                          <a:ea typeface="Calibri"/>
                          <a:cs typeface="Calibri"/>
                          <a:sym typeface="Calibri"/>
                        </a:rPr>
                        <a:t>WGCapD Vice-Chair</a:t>
                      </a:r>
                      <a:endParaRPr sz="1400" u="none" cap="none" strike="noStrike">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003366"/>
                    </a:solidFill>
                  </a:tcPr>
                </a:tc>
                <a:tc>
                  <a:txBody>
                    <a:bodyPr>
                      <a:noAutofit/>
                    </a:bodyPr>
                    <a:lstStyle/>
                    <a:p>
                      <a:pPr indent="0" lvl="0" marL="90170" marR="90170" rtl="0" algn="r">
                        <a:spcBef>
                          <a:spcPts val="0"/>
                        </a:spcBef>
                        <a:spcAft>
                          <a:spcPts val="0"/>
                        </a:spcAft>
                        <a:buNone/>
                      </a:pPr>
                      <a:r>
                        <a:rPr lang="en-US" sz="1400" u="none" cap="none" strike="noStrike">
                          <a:latin typeface="Calibri"/>
                          <a:ea typeface="Calibri"/>
                          <a:cs typeface="Calibri"/>
                          <a:sym typeface="Calibri"/>
                        </a:rPr>
                        <a:t>ISRO (P. Chauhan)</a:t>
                      </a:r>
                      <a:endParaRPr sz="1400" u="none" cap="none" strike="noStrike">
                        <a:latin typeface="Times New Roman"/>
                        <a:ea typeface="Times New Roman"/>
                        <a:cs typeface="Times New Roman"/>
                        <a:sym typeface="Times New Roman"/>
                      </a:endParaRPr>
                    </a:p>
                    <a:p>
                      <a:pPr indent="0" lvl="0" marL="90170" marR="90170" rtl="0" algn="r">
                        <a:spcBef>
                          <a:spcPts val="0"/>
                        </a:spcBef>
                        <a:spcAft>
                          <a:spcPts val="0"/>
                        </a:spcAft>
                        <a:buNone/>
                      </a:pPr>
                      <a:r>
                        <a:rPr lang="en-US" sz="1400" u="none" cap="none" strike="noStrike">
                          <a:latin typeface="Calibri"/>
                          <a:ea typeface="Calibri"/>
                          <a:cs typeface="Calibri"/>
                          <a:sym typeface="Calibri"/>
                        </a:rPr>
                        <a:t>NASA (N. Searby)</a:t>
                      </a:r>
                      <a:endParaRPr sz="1400" u="none" cap="none" strike="noStrike">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noAutofit/>
                    </a:bodyPr>
                    <a:lstStyle/>
                    <a:p>
                      <a:pPr indent="0" lvl="0" marL="90170" marR="90170" rtl="0" algn="r">
                        <a:spcBef>
                          <a:spcPts val="0"/>
                        </a:spcBef>
                        <a:spcAft>
                          <a:spcPts val="0"/>
                        </a:spcAft>
                        <a:buNone/>
                      </a:pPr>
                      <a:r>
                        <a:rPr lang="en-US" sz="1400" u="none" cap="none" strike="noStrike">
                          <a:latin typeface="Calibri"/>
                          <a:ea typeface="Calibri"/>
                          <a:cs typeface="Calibri"/>
                          <a:sym typeface="Calibri"/>
                        </a:rPr>
                        <a:t>ISRO (P. Chauhan)</a:t>
                      </a:r>
                      <a:endParaRPr sz="1400" u="none" cap="none" strike="noStrike">
                        <a:latin typeface="Times New Roman"/>
                        <a:ea typeface="Times New Roman"/>
                        <a:cs typeface="Times New Roman"/>
                        <a:sym typeface="Times New Roman"/>
                      </a:endParaRPr>
                    </a:p>
                    <a:p>
                      <a:pPr indent="0" lvl="0" marL="90170" marR="90170" rtl="0" algn="r">
                        <a:spcBef>
                          <a:spcPts val="0"/>
                        </a:spcBef>
                        <a:spcAft>
                          <a:spcPts val="0"/>
                        </a:spcAft>
                        <a:buNone/>
                      </a:pPr>
                      <a:r>
                        <a:rPr lang="en-US" sz="1400" u="none" cap="none" strike="noStrike">
                          <a:latin typeface="Calibri"/>
                          <a:ea typeface="Calibri"/>
                          <a:cs typeface="Calibri"/>
                          <a:sym typeface="Calibri"/>
                        </a:rPr>
                        <a:t>NASA (N. Searby)</a:t>
                      </a:r>
                      <a:endParaRPr sz="1400" u="none" cap="none" strike="noStrike">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noAutofit/>
                    </a:bodyPr>
                    <a:lstStyle/>
                    <a:p>
                      <a:pPr indent="0" lvl="0" marL="90170" marR="90170" rtl="0" algn="r">
                        <a:spcBef>
                          <a:spcPts val="0"/>
                        </a:spcBef>
                        <a:spcAft>
                          <a:spcPts val="0"/>
                        </a:spcAft>
                        <a:buNone/>
                      </a:pPr>
                      <a:r>
                        <a:rPr lang="en-US" sz="1400" u="none" cap="none" strike="noStrike">
                          <a:latin typeface="Calibri"/>
                          <a:ea typeface="Calibri"/>
                          <a:cs typeface="Calibri"/>
                          <a:sym typeface="Calibri"/>
                        </a:rPr>
                        <a:t>NASA (N. Searby)</a:t>
                      </a:r>
                      <a:endParaRPr sz="1400" u="none" cap="none" strike="noStrike">
                        <a:latin typeface="Times New Roman"/>
                        <a:ea typeface="Times New Roman"/>
                        <a:cs typeface="Times New Roman"/>
                        <a:sym typeface="Times New Roman"/>
                      </a:endParaRPr>
                    </a:p>
                    <a:p>
                      <a:pPr indent="0" lvl="0" marL="90170" marR="90170" rtl="0" algn="r">
                        <a:spcBef>
                          <a:spcPts val="0"/>
                        </a:spcBef>
                        <a:spcAft>
                          <a:spcPts val="0"/>
                        </a:spcAft>
                        <a:buNone/>
                      </a:pPr>
                      <a:r>
                        <a:rPr lang="en-US" sz="1400" u="none" cap="none" strike="noStrike">
                          <a:solidFill>
                            <a:srgbClr val="FF0000"/>
                          </a:solidFill>
                          <a:latin typeface="Calibri"/>
                          <a:ea typeface="Calibri"/>
                          <a:cs typeface="Calibri"/>
                          <a:sym typeface="Calibri"/>
                        </a:rPr>
                        <a:t>TBD</a:t>
                      </a:r>
                      <a:endParaRPr sz="1400" u="none" cap="none" strike="noStrike">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noAutofit/>
                    </a:bodyPr>
                    <a:lstStyle/>
                    <a:p>
                      <a:pPr indent="0" lvl="0" marL="90170" marR="90170" rtl="0" algn="r">
                        <a:spcBef>
                          <a:spcPts val="0"/>
                        </a:spcBef>
                        <a:spcAft>
                          <a:spcPts val="0"/>
                        </a:spcAft>
                        <a:buNone/>
                      </a:pPr>
                      <a:r>
                        <a:rPr lang="en-US" sz="1400" u="none" cap="none" strike="noStrike">
                          <a:latin typeface="Calibri"/>
                          <a:ea typeface="Calibri"/>
                          <a:cs typeface="Calibri"/>
                          <a:sym typeface="Calibri"/>
                        </a:rPr>
                        <a:t>NASA (N. Searby)</a:t>
                      </a:r>
                      <a:endParaRPr sz="1400" u="none" cap="none" strike="noStrike">
                        <a:latin typeface="Times New Roman"/>
                        <a:ea typeface="Times New Roman"/>
                        <a:cs typeface="Times New Roman"/>
                        <a:sym typeface="Times New Roman"/>
                      </a:endParaRPr>
                    </a:p>
                    <a:p>
                      <a:pPr indent="0" lvl="0" marL="90170" marR="90170" rtl="0" algn="r">
                        <a:spcBef>
                          <a:spcPts val="0"/>
                        </a:spcBef>
                        <a:spcAft>
                          <a:spcPts val="0"/>
                        </a:spcAft>
                        <a:buNone/>
                      </a:pPr>
                      <a:r>
                        <a:rPr lang="en-US" sz="1400" u="none" cap="none" strike="noStrike">
                          <a:solidFill>
                            <a:srgbClr val="FF0000"/>
                          </a:solidFill>
                          <a:latin typeface="Calibri"/>
                          <a:ea typeface="Calibri"/>
                          <a:cs typeface="Calibri"/>
                          <a:sym typeface="Calibri"/>
                        </a:rPr>
                        <a:t>TBD</a:t>
                      </a:r>
                      <a:endParaRPr sz="1400" u="none" cap="none" strike="noStrike">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527250">
                <a:tc>
                  <a:txBody>
                    <a:bodyPr>
                      <a:noAutofit/>
                    </a:bodyPr>
                    <a:lstStyle/>
                    <a:p>
                      <a:pPr indent="0" lvl="0" marL="90170" marR="90170" rtl="0" algn="r">
                        <a:spcBef>
                          <a:spcPts val="0"/>
                        </a:spcBef>
                        <a:spcAft>
                          <a:spcPts val="0"/>
                        </a:spcAft>
                        <a:buNone/>
                      </a:pPr>
                      <a:r>
                        <a:rPr b="1" lang="en-US" sz="1400" u="none" cap="none" strike="noStrike">
                          <a:solidFill>
                            <a:srgbClr val="FFFFFF"/>
                          </a:solidFill>
                          <a:latin typeface="Calibri"/>
                          <a:ea typeface="Calibri"/>
                          <a:cs typeface="Calibri"/>
                          <a:sym typeface="Calibri"/>
                        </a:rPr>
                        <a:t>WGCV Chair</a:t>
                      </a:r>
                      <a:endParaRPr sz="1400" u="none" cap="none" strike="noStrike">
                        <a:latin typeface="Times New Roman"/>
                        <a:ea typeface="Times New Roman"/>
                        <a:cs typeface="Times New Roman"/>
                        <a:sym typeface="Times New Roman"/>
                      </a:endParaRPr>
                    </a:p>
                    <a:p>
                      <a:pPr indent="0" lvl="0" marL="90170" marR="90170" rtl="0" algn="r">
                        <a:spcBef>
                          <a:spcPts val="0"/>
                        </a:spcBef>
                        <a:spcAft>
                          <a:spcPts val="0"/>
                        </a:spcAft>
                        <a:buNone/>
                      </a:pPr>
                      <a:r>
                        <a:rPr b="1" lang="en-US" sz="1400" u="none" cap="none" strike="noStrike">
                          <a:solidFill>
                            <a:srgbClr val="FFFFFF"/>
                          </a:solidFill>
                          <a:latin typeface="Calibri"/>
                          <a:ea typeface="Calibri"/>
                          <a:cs typeface="Calibri"/>
                          <a:sym typeface="Calibri"/>
                        </a:rPr>
                        <a:t>WGCV Vice-Chair</a:t>
                      </a:r>
                      <a:endParaRPr sz="1400" u="none" cap="none" strike="noStrike">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003366"/>
                    </a:solidFill>
                  </a:tcPr>
                </a:tc>
                <a:tc>
                  <a:txBody>
                    <a:bodyPr>
                      <a:noAutofit/>
                    </a:bodyPr>
                    <a:lstStyle/>
                    <a:p>
                      <a:pPr indent="0" lvl="0" marL="90170" marR="90170" rtl="0" algn="r">
                        <a:spcBef>
                          <a:spcPts val="0"/>
                        </a:spcBef>
                        <a:spcAft>
                          <a:spcPts val="0"/>
                        </a:spcAft>
                        <a:buNone/>
                      </a:pPr>
                      <a:r>
                        <a:rPr lang="en-US" sz="1400" u="none" cap="none" strike="noStrike">
                          <a:latin typeface="Calibri"/>
                          <a:ea typeface="Calibri"/>
                          <a:cs typeface="Calibri"/>
                          <a:sym typeface="Calibri"/>
                        </a:rPr>
                        <a:t>NASA (K. Thome)</a:t>
                      </a:r>
                      <a:endParaRPr sz="1400" u="none" cap="none" strike="noStrike">
                        <a:latin typeface="Times New Roman"/>
                        <a:ea typeface="Times New Roman"/>
                        <a:cs typeface="Times New Roman"/>
                        <a:sym typeface="Times New Roman"/>
                      </a:endParaRPr>
                    </a:p>
                    <a:p>
                      <a:pPr indent="0" lvl="0" marL="90170" marR="90170" rtl="0" algn="r">
                        <a:spcBef>
                          <a:spcPts val="0"/>
                        </a:spcBef>
                        <a:spcAft>
                          <a:spcPts val="0"/>
                        </a:spcAft>
                        <a:buNone/>
                      </a:pPr>
                      <a:r>
                        <a:rPr lang="en-US" sz="1400" u="none" cap="none" strike="noStrike">
                          <a:latin typeface="Calibri"/>
                          <a:ea typeface="Calibri"/>
                          <a:cs typeface="Calibri"/>
                          <a:sym typeface="Calibri"/>
                        </a:rPr>
                        <a:t>CSIRO (C. Ong)</a:t>
                      </a:r>
                      <a:endParaRPr sz="1400" u="none" cap="none" strike="noStrike">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noAutofit/>
                    </a:bodyPr>
                    <a:lstStyle/>
                    <a:p>
                      <a:pPr indent="0" lvl="0" marL="90170" marR="90170" rtl="0" algn="r">
                        <a:spcBef>
                          <a:spcPts val="0"/>
                        </a:spcBef>
                        <a:spcAft>
                          <a:spcPts val="0"/>
                        </a:spcAft>
                        <a:buNone/>
                      </a:pPr>
                      <a:r>
                        <a:rPr lang="en-US" sz="1400" u="none" cap="none" strike="noStrike">
                          <a:latin typeface="Calibri"/>
                          <a:ea typeface="Calibri"/>
                          <a:cs typeface="Calibri"/>
                          <a:sym typeface="Calibri"/>
                        </a:rPr>
                        <a:t>CSIRO (C. Ong)</a:t>
                      </a:r>
                      <a:endParaRPr sz="1400" u="none" cap="none" strike="noStrike">
                        <a:latin typeface="Times New Roman"/>
                        <a:ea typeface="Times New Roman"/>
                        <a:cs typeface="Times New Roman"/>
                        <a:sym typeface="Times New Roman"/>
                      </a:endParaRPr>
                    </a:p>
                    <a:p>
                      <a:pPr indent="0" lvl="0" marL="90170" marR="90170" rtl="0" algn="r">
                        <a:spcBef>
                          <a:spcPts val="0"/>
                        </a:spcBef>
                        <a:spcAft>
                          <a:spcPts val="0"/>
                        </a:spcAft>
                        <a:buNone/>
                      </a:pPr>
                      <a:r>
                        <a:rPr lang="en-US" sz="1400" u="none" cap="none" strike="noStrike">
                          <a:latin typeface="Calibri"/>
                          <a:ea typeface="Calibri"/>
                          <a:cs typeface="Calibri"/>
                          <a:sym typeface="Calibri"/>
                        </a:rPr>
                        <a:t>JAXA (A. Kuze)</a:t>
                      </a:r>
                      <a:endParaRPr sz="1400" u="none" cap="none" strike="noStrike">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noAutofit/>
                    </a:bodyPr>
                    <a:lstStyle/>
                    <a:p>
                      <a:pPr indent="0" lvl="0" marL="90170" marR="90170" rtl="0" algn="r">
                        <a:spcBef>
                          <a:spcPts val="0"/>
                        </a:spcBef>
                        <a:spcAft>
                          <a:spcPts val="0"/>
                        </a:spcAft>
                        <a:buNone/>
                      </a:pPr>
                      <a:r>
                        <a:rPr lang="en-US" sz="1400" u="none" cap="none" strike="noStrike">
                          <a:latin typeface="Calibri"/>
                          <a:ea typeface="Calibri"/>
                          <a:cs typeface="Calibri"/>
                          <a:sym typeface="Calibri"/>
                        </a:rPr>
                        <a:t>CSIRO (C. Ong)</a:t>
                      </a:r>
                      <a:endParaRPr sz="1400" u="none" cap="none" strike="noStrike">
                        <a:latin typeface="Times New Roman"/>
                        <a:ea typeface="Times New Roman"/>
                        <a:cs typeface="Times New Roman"/>
                        <a:sym typeface="Times New Roman"/>
                      </a:endParaRPr>
                    </a:p>
                    <a:p>
                      <a:pPr indent="0" lvl="0" marL="90170" marR="90170" rtl="0" algn="r">
                        <a:spcBef>
                          <a:spcPts val="0"/>
                        </a:spcBef>
                        <a:spcAft>
                          <a:spcPts val="0"/>
                        </a:spcAft>
                        <a:buNone/>
                      </a:pPr>
                      <a:r>
                        <a:rPr lang="en-US" sz="1400" u="none" cap="none" strike="noStrike">
                          <a:latin typeface="Calibri"/>
                          <a:ea typeface="Calibri"/>
                          <a:cs typeface="Calibri"/>
                          <a:sym typeface="Calibri"/>
                        </a:rPr>
                        <a:t>JAXA (A. Kuze)</a:t>
                      </a:r>
                      <a:endParaRPr sz="1400" u="none" cap="none" strike="noStrike">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noAutofit/>
                    </a:bodyPr>
                    <a:lstStyle/>
                    <a:p>
                      <a:pPr indent="0" lvl="0" marL="90170" marR="90170" rtl="0" algn="r">
                        <a:spcBef>
                          <a:spcPts val="0"/>
                        </a:spcBef>
                        <a:spcAft>
                          <a:spcPts val="0"/>
                        </a:spcAft>
                        <a:buNone/>
                      </a:pPr>
                      <a:r>
                        <a:rPr lang="en-US" sz="1400" u="none" cap="none" strike="noStrike">
                          <a:latin typeface="Calibri"/>
                          <a:ea typeface="Calibri"/>
                          <a:cs typeface="Calibri"/>
                          <a:sym typeface="Calibri"/>
                        </a:rPr>
                        <a:t>JAXA (A. Kuze)</a:t>
                      </a:r>
                      <a:endParaRPr sz="1400" u="none" cap="none" strike="noStrike">
                        <a:latin typeface="Times New Roman"/>
                        <a:ea typeface="Times New Roman"/>
                        <a:cs typeface="Times New Roman"/>
                        <a:sym typeface="Times New Roman"/>
                      </a:endParaRPr>
                    </a:p>
                    <a:p>
                      <a:pPr indent="0" lvl="0" marL="90170" marR="90170" rtl="0" algn="r">
                        <a:spcBef>
                          <a:spcPts val="0"/>
                        </a:spcBef>
                        <a:spcAft>
                          <a:spcPts val="0"/>
                        </a:spcAft>
                        <a:buNone/>
                      </a:pPr>
                      <a:r>
                        <a:rPr lang="en-US" sz="1400" u="none" cap="none" strike="noStrike">
                          <a:solidFill>
                            <a:srgbClr val="FF0000"/>
                          </a:solidFill>
                          <a:latin typeface="Calibri"/>
                          <a:ea typeface="Calibri"/>
                          <a:cs typeface="Calibri"/>
                          <a:sym typeface="Calibri"/>
                        </a:rPr>
                        <a:t>TBD</a:t>
                      </a:r>
                      <a:endParaRPr sz="1400" u="none" cap="none" strike="noStrike">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527250">
                <a:tc>
                  <a:txBody>
                    <a:bodyPr>
                      <a:noAutofit/>
                    </a:bodyPr>
                    <a:lstStyle/>
                    <a:p>
                      <a:pPr indent="0" lvl="0" marL="90170" marR="90170" rtl="0" algn="r">
                        <a:spcBef>
                          <a:spcPts val="0"/>
                        </a:spcBef>
                        <a:spcAft>
                          <a:spcPts val="0"/>
                        </a:spcAft>
                        <a:buNone/>
                      </a:pPr>
                      <a:r>
                        <a:rPr b="1" lang="en-US" sz="1400" u="none" cap="none" strike="noStrike">
                          <a:solidFill>
                            <a:srgbClr val="FFFFFF"/>
                          </a:solidFill>
                          <a:latin typeface="Calibri"/>
                          <a:ea typeface="Calibri"/>
                          <a:cs typeface="Calibri"/>
                          <a:sym typeface="Calibri"/>
                        </a:rPr>
                        <a:t>WGClimate Chair</a:t>
                      </a:r>
                      <a:endParaRPr sz="1400" u="none" cap="none" strike="noStrike">
                        <a:latin typeface="Times New Roman"/>
                        <a:ea typeface="Times New Roman"/>
                        <a:cs typeface="Times New Roman"/>
                        <a:sym typeface="Times New Roman"/>
                      </a:endParaRPr>
                    </a:p>
                    <a:p>
                      <a:pPr indent="0" lvl="0" marL="90170" marR="90170" rtl="0" algn="r">
                        <a:spcBef>
                          <a:spcPts val="0"/>
                        </a:spcBef>
                        <a:spcAft>
                          <a:spcPts val="0"/>
                        </a:spcAft>
                        <a:buNone/>
                      </a:pPr>
                      <a:r>
                        <a:rPr b="1" lang="en-US" sz="1400" u="none" cap="none" strike="noStrike">
                          <a:solidFill>
                            <a:srgbClr val="FFFFFF"/>
                          </a:solidFill>
                          <a:latin typeface="Calibri"/>
                          <a:ea typeface="Calibri"/>
                          <a:cs typeface="Calibri"/>
                          <a:sym typeface="Calibri"/>
                        </a:rPr>
                        <a:t>WGClimate Vice-Chair</a:t>
                      </a:r>
                      <a:endParaRPr sz="1400" u="none" cap="none" strike="noStrike">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003366"/>
                    </a:solidFill>
                  </a:tcPr>
                </a:tc>
                <a:tc>
                  <a:txBody>
                    <a:bodyPr>
                      <a:noAutofit/>
                    </a:bodyPr>
                    <a:lstStyle/>
                    <a:p>
                      <a:pPr indent="0" lvl="0" marL="90170" marR="90170" rtl="0" algn="r">
                        <a:spcBef>
                          <a:spcPts val="0"/>
                        </a:spcBef>
                        <a:spcAft>
                          <a:spcPts val="0"/>
                        </a:spcAft>
                        <a:buNone/>
                      </a:pPr>
                      <a:r>
                        <a:rPr lang="en-US" sz="1400" u="none" cap="none" strike="noStrike">
                          <a:latin typeface="Calibri"/>
                          <a:ea typeface="Calibri"/>
                          <a:cs typeface="Calibri"/>
                          <a:sym typeface="Calibri"/>
                        </a:rPr>
                        <a:t>EUMETSAT (J. Schulz)</a:t>
                      </a:r>
                      <a:endParaRPr sz="1400" u="none" cap="none" strike="noStrike">
                        <a:latin typeface="Times New Roman"/>
                        <a:ea typeface="Times New Roman"/>
                        <a:cs typeface="Times New Roman"/>
                        <a:sym typeface="Times New Roman"/>
                      </a:endParaRPr>
                    </a:p>
                    <a:p>
                      <a:pPr indent="0" lvl="0" marL="90170" marR="90170" rtl="0" algn="r">
                        <a:spcBef>
                          <a:spcPts val="0"/>
                        </a:spcBef>
                        <a:spcAft>
                          <a:spcPts val="0"/>
                        </a:spcAft>
                        <a:buNone/>
                      </a:pPr>
                      <a:r>
                        <a:rPr lang="en-US" sz="1400" u="none" cap="none" strike="noStrike">
                          <a:latin typeface="Calibri"/>
                          <a:ea typeface="Calibri"/>
                          <a:cs typeface="Calibri"/>
                          <a:sym typeface="Calibri"/>
                        </a:rPr>
                        <a:t>USGS (J. Dwyer)</a:t>
                      </a:r>
                      <a:endParaRPr sz="1400" u="none" cap="none" strike="noStrike">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noAutofit/>
                    </a:bodyPr>
                    <a:lstStyle/>
                    <a:p>
                      <a:pPr indent="0" lvl="0" marL="90170" marR="90170" rtl="0" algn="r">
                        <a:spcBef>
                          <a:spcPts val="0"/>
                        </a:spcBef>
                        <a:spcAft>
                          <a:spcPts val="0"/>
                        </a:spcAft>
                        <a:buNone/>
                      </a:pPr>
                      <a:r>
                        <a:rPr lang="en-US" sz="1400" u="none" cap="none" strike="noStrike">
                          <a:latin typeface="Calibri"/>
                          <a:ea typeface="Calibri"/>
                          <a:cs typeface="Calibri"/>
                          <a:sym typeface="Calibri"/>
                        </a:rPr>
                        <a:t>EUMETSAT (J. Schulz)</a:t>
                      </a:r>
                      <a:endParaRPr sz="1400" u="none" cap="none" strike="noStrike">
                        <a:latin typeface="Times New Roman"/>
                        <a:ea typeface="Times New Roman"/>
                        <a:cs typeface="Times New Roman"/>
                        <a:sym typeface="Times New Roman"/>
                      </a:endParaRPr>
                    </a:p>
                    <a:p>
                      <a:pPr indent="0" lvl="0" marL="90170" marR="90170" rtl="0" algn="r">
                        <a:spcBef>
                          <a:spcPts val="0"/>
                        </a:spcBef>
                        <a:spcAft>
                          <a:spcPts val="0"/>
                        </a:spcAft>
                        <a:buNone/>
                      </a:pPr>
                      <a:r>
                        <a:rPr lang="en-US" sz="1400" u="none" cap="none" strike="noStrike">
                          <a:solidFill>
                            <a:srgbClr val="FF0000"/>
                          </a:solidFill>
                          <a:latin typeface="Calibri"/>
                          <a:ea typeface="Calibri"/>
                          <a:cs typeface="Calibri"/>
                          <a:sym typeface="Calibri"/>
                        </a:rPr>
                        <a:t>TBD</a:t>
                      </a:r>
                      <a:endParaRPr sz="1400" u="none" cap="none" strike="noStrike">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noAutofit/>
                    </a:bodyPr>
                    <a:lstStyle/>
                    <a:p>
                      <a:pPr indent="0" lvl="0" marL="90170" marR="90170" rtl="0" algn="r">
                        <a:spcBef>
                          <a:spcPts val="0"/>
                        </a:spcBef>
                        <a:spcAft>
                          <a:spcPts val="0"/>
                        </a:spcAft>
                        <a:buNone/>
                      </a:pPr>
                      <a:r>
                        <a:rPr lang="en-US" sz="1400" u="none" cap="none" strike="noStrike">
                          <a:latin typeface="Calibri"/>
                          <a:ea typeface="Calibri"/>
                          <a:cs typeface="Calibri"/>
                          <a:sym typeface="Calibri"/>
                        </a:rPr>
                        <a:t>EUMETSAT (J. Schulz)</a:t>
                      </a:r>
                      <a:endParaRPr sz="1400" u="none" cap="none" strike="noStrike">
                        <a:latin typeface="Times New Roman"/>
                        <a:ea typeface="Times New Roman"/>
                        <a:cs typeface="Times New Roman"/>
                        <a:sym typeface="Times New Roman"/>
                      </a:endParaRPr>
                    </a:p>
                    <a:p>
                      <a:pPr indent="0" lvl="0" marL="90170" marR="90170" rtl="0" algn="r">
                        <a:spcBef>
                          <a:spcPts val="0"/>
                        </a:spcBef>
                        <a:spcAft>
                          <a:spcPts val="0"/>
                        </a:spcAft>
                        <a:buNone/>
                      </a:pPr>
                      <a:r>
                        <a:rPr lang="en-US" sz="1400" u="none" cap="none" strike="noStrike">
                          <a:solidFill>
                            <a:srgbClr val="FF0000"/>
                          </a:solidFill>
                          <a:latin typeface="Calibri"/>
                          <a:ea typeface="Calibri"/>
                          <a:cs typeface="Calibri"/>
                          <a:sym typeface="Calibri"/>
                        </a:rPr>
                        <a:t>TBD</a:t>
                      </a:r>
                      <a:endParaRPr sz="1400" u="none" cap="none" strike="noStrike">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noAutofit/>
                    </a:bodyPr>
                    <a:lstStyle/>
                    <a:p>
                      <a:pPr indent="0" lvl="0" marL="90170" marR="90170" rtl="0" algn="r">
                        <a:spcBef>
                          <a:spcPts val="0"/>
                        </a:spcBef>
                        <a:spcAft>
                          <a:spcPts val="0"/>
                        </a:spcAft>
                        <a:buNone/>
                      </a:pPr>
                      <a:r>
                        <a:rPr lang="en-US" sz="1400" u="none" cap="none" strike="noStrike">
                          <a:solidFill>
                            <a:srgbClr val="FF0000"/>
                          </a:solidFill>
                          <a:latin typeface="Calibri"/>
                          <a:ea typeface="Calibri"/>
                          <a:cs typeface="Calibri"/>
                          <a:sym typeface="Calibri"/>
                        </a:rPr>
                        <a:t>TBD</a:t>
                      </a:r>
                      <a:endParaRPr sz="1400" u="none" cap="none" strike="noStrike">
                        <a:latin typeface="Times New Roman"/>
                        <a:ea typeface="Times New Roman"/>
                        <a:cs typeface="Times New Roman"/>
                        <a:sym typeface="Times New Roman"/>
                      </a:endParaRPr>
                    </a:p>
                    <a:p>
                      <a:pPr indent="0" lvl="0" marL="90170" marR="90170" rtl="0" algn="r">
                        <a:spcBef>
                          <a:spcPts val="0"/>
                        </a:spcBef>
                        <a:spcAft>
                          <a:spcPts val="0"/>
                        </a:spcAft>
                        <a:buNone/>
                      </a:pPr>
                      <a:r>
                        <a:rPr lang="en-US" sz="1400" u="none" cap="none" strike="noStrike">
                          <a:solidFill>
                            <a:srgbClr val="FF0000"/>
                          </a:solidFill>
                          <a:latin typeface="Calibri"/>
                          <a:ea typeface="Calibri"/>
                          <a:cs typeface="Calibri"/>
                          <a:sym typeface="Calibri"/>
                        </a:rPr>
                        <a:t>TBD</a:t>
                      </a:r>
                      <a:endParaRPr sz="1400" u="none" cap="none" strike="noStrike">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527250">
                <a:tc>
                  <a:txBody>
                    <a:bodyPr>
                      <a:noAutofit/>
                    </a:bodyPr>
                    <a:lstStyle/>
                    <a:p>
                      <a:pPr indent="0" lvl="0" marL="90170" marR="90170" rtl="0" algn="r">
                        <a:spcBef>
                          <a:spcPts val="0"/>
                        </a:spcBef>
                        <a:spcAft>
                          <a:spcPts val="0"/>
                        </a:spcAft>
                        <a:buNone/>
                      </a:pPr>
                      <a:r>
                        <a:rPr b="1" lang="en-US" sz="1400" u="none" cap="none" strike="noStrike">
                          <a:solidFill>
                            <a:srgbClr val="FFFFFF"/>
                          </a:solidFill>
                          <a:latin typeface="Calibri"/>
                          <a:ea typeface="Calibri"/>
                          <a:cs typeface="Calibri"/>
                          <a:sym typeface="Calibri"/>
                        </a:rPr>
                        <a:t>WGDisasters Chair</a:t>
                      </a:r>
                      <a:endParaRPr sz="1400" u="none" cap="none" strike="noStrike">
                        <a:latin typeface="Times New Roman"/>
                        <a:ea typeface="Times New Roman"/>
                        <a:cs typeface="Times New Roman"/>
                        <a:sym typeface="Times New Roman"/>
                      </a:endParaRPr>
                    </a:p>
                    <a:p>
                      <a:pPr indent="0" lvl="0" marL="90170" marR="90170" rtl="0" algn="r">
                        <a:spcBef>
                          <a:spcPts val="0"/>
                        </a:spcBef>
                        <a:spcAft>
                          <a:spcPts val="0"/>
                        </a:spcAft>
                        <a:buNone/>
                      </a:pPr>
                      <a:r>
                        <a:rPr b="1" lang="en-US" sz="1400" u="none" cap="none" strike="noStrike">
                          <a:solidFill>
                            <a:srgbClr val="FFFFFF"/>
                          </a:solidFill>
                          <a:latin typeface="Calibri"/>
                          <a:ea typeface="Calibri"/>
                          <a:cs typeface="Calibri"/>
                          <a:sym typeface="Calibri"/>
                        </a:rPr>
                        <a:t>WGDisasters Vice-Chair</a:t>
                      </a:r>
                      <a:endParaRPr sz="1400" u="none" cap="none" strike="noStrike">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003366"/>
                    </a:solidFill>
                  </a:tcPr>
                </a:tc>
                <a:tc>
                  <a:txBody>
                    <a:bodyPr>
                      <a:noAutofit/>
                    </a:bodyPr>
                    <a:lstStyle/>
                    <a:p>
                      <a:pPr indent="0" lvl="0" marL="90170" marR="90170" rtl="0" algn="r">
                        <a:spcBef>
                          <a:spcPts val="0"/>
                        </a:spcBef>
                        <a:spcAft>
                          <a:spcPts val="0"/>
                        </a:spcAft>
                        <a:buNone/>
                      </a:pPr>
                      <a:r>
                        <a:rPr lang="en-US" sz="1400" u="none" cap="none" strike="noStrike">
                          <a:latin typeface="Calibri"/>
                          <a:ea typeface="Calibri"/>
                          <a:cs typeface="Calibri"/>
                          <a:sym typeface="Calibri"/>
                        </a:rPr>
                        <a:t>ASI (S. Zoffoli)</a:t>
                      </a:r>
                      <a:endParaRPr sz="1400" u="none" cap="none" strike="noStrike">
                        <a:latin typeface="Times New Roman"/>
                        <a:ea typeface="Times New Roman"/>
                        <a:cs typeface="Times New Roman"/>
                        <a:sym typeface="Times New Roman"/>
                      </a:endParaRPr>
                    </a:p>
                    <a:p>
                      <a:pPr indent="0" lvl="0" marL="90170" marR="90170" rtl="0" algn="r">
                        <a:spcBef>
                          <a:spcPts val="0"/>
                        </a:spcBef>
                        <a:spcAft>
                          <a:spcPts val="0"/>
                        </a:spcAft>
                        <a:buNone/>
                      </a:pPr>
                      <a:r>
                        <a:rPr lang="en-US" sz="1400" u="none" cap="none" strike="noStrike">
                          <a:latin typeface="Calibri"/>
                          <a:ea typeface="Calibri"/>
                          <a:cs typeface="Calibri"/>
                          <a:sym typeface="Calibri"/>
                        </a:rPr>
                        <a:t>NASA (D. Green)</a:t>
                      </a:r>
                      <a:endParaRPr sz="1400" u="none" cap="none" strike="noStrike">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noAutofit/>
                    </a:bodyPr>
                    <a:lstStyle/>
                    <a:p>
                      <a:pPr indent="0" lvl="0" marL="90170" marR="90170" rtl="0" algn="r">
                        <a:spcBef>
                          <a:spcPts val="0"/>
                        </a:spcBef>
                        <a:spcAft>
                          <a:spcPts val="0"/>
                        </a:spcAft>
                        <a:buNone/>
                      </a:pPr>
                      <a:r>
                        <a:rPr lang="en-US" sz="1400" u="none" cap="none" strike="noStrike">
                          <a:latin typeface="Calibri"/>
                          <a:ea typeface="Calibri"/>
                          <a:cs typeface="Calibri"/>
                          <a:sym typeface="Calibri"/>
                        </a:rPr>
                        <a:t>ASI (S. Zoffoli)</a:t>
                      </a:r>
                      <a:endParaRPr sz="1400" u="none" cap="none" strike="noStrike">
                        <a:latin typeface="Times New Roman"/>
                        <a:ea typeface="Times New Roman"/>
                        <a:cs typeface="Times New Roman"/>
                        <a:sym typeface="Times New Roman"/>
                      </a:endParaRPr>
                    </a:p>
                    <a:p>
                      <a:pPr indent="0" lvl="0" marL="90170" marR="90170" rtl="0" algn="r">
                        <a:spcBef>
                          <a:spcPts val="0"/>
                        </a:spcBef>
                        <a:spcAft>
                          <a:spcPts val="0"/>
                        </a:spcAft>
                        <a:buNone/>
                      </a:pPr>
                      <a:r>
                        <a:rPr lang="en-US" sz="1400" u="none" cap="none" strike="noStrike">
                          <a:latin typeface="Calibri"/>
                          <a:ea typeface="Calibri"/>
                          <a:cs typeface="Calibri"/>
                          <a:sym typeface="Calibri"/>
                        </a:rPr>
                        <a:t>NASA (D. Green)</a:t>
                      </a:r>
                      <a:endParaRPr sz="1400" u="none" cap="none" strike="noStrike">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noAutofit/>
                    </a:bodyPr>
                    <a:lstStyle/>
                    <a:p>
                      <a:pPr indent="0" lvl="0" marL="90170" marR="90170" rtl="0" algn="r">
                        <a:spcBef>
                          <a:spcPts val="0"/>
                        </a:spcBef>
                        <a:spcAft>
                          <a:spcPts val="0"/>
                        </a:spcAft>
                        <a:buNone/>
                      </a:pPr>
                      <a:r>
                        <a:rPr lang="en-US" sz="1400" u="none" cap="none" strike="noStrike">
                          <a:latin typeface="Calibri"/>
                          <a:ea typeface="Calibri"/>
                          <a:cs typeface="Calibri"/>
                          <a:sym typeface="Calibri"/>
                        </a:rPr>
                        <a:t>NASA (D. Green)</a:t>
                      </a:r>
                      <a:endParaRPr sz="1400" u="none" cap="none" strike="noStrike">
                        <a:latin typeface="Times New Roman"/>
                        <a:ea typeface="Times New Roman"/>
                        <a:cs typeface="Times New Roman"/>
                        <a:sym typeface="Times New Roman"/>
                      </a:endParaRPr>
                    </a:p>
                    <a:p>
                      <a:pPr indent="0" lvl="0" marL="90170" marR="90170" rtl="0" algn="r">
                        <a:spcBef>
                          <a:spcPts val="0"/>
                        </a:spcBef>
                        <a:spcAft>
                          <a:spcPts val="0"/>
                        </a:spcAft>
                        <a:buNone/>
                      </a:pPr>
                      <a:r>
                        <a:rPr lang="en-US" sz="1400" u="none" cap="none" strike="noStrike">
                          <a:solidFill>
                            <a:srgbClr val="FF0000"/>
                          </a:solidFill>
                          <a:latin typeface="Calibri"/>
                          <a:ea typeface="Calibri"/>
                          <a:cs typeface="Calibri"/>
                          <a:sym typeface="Calibri"/>
                        </a:rPr>
                        <a:t>TBD</a:t>
                      </a:r>
                      <a:endParaRPr sz="1400" u="none" cap="none" strike="noStrike">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noAutofit/>
                    </a:bodyPr>
                    <a:lstStyle/>
                    <a:p>
                      <a:pPr indent="0" lvl="0" marL="90170" marR="90170" rtl="0" algn="r">
                        <a:spcBef>
                          <a:spcPts val="0"/>
                        </a:spcBef>
                        <a:spcAft>
                          <a:spcPts val="0"/>
                        </a:spcAft>
                        <a:buNone/>
                      </a:pPr>
                      <a:r>
                        <a:rPr lang="en-US" sz="1400" u="none" cap="none" strike="noStrike">
                          <a:latin typeface="Calibri"/>
                          <a:ea typeface="Calibri"/>
                          <a:cs typeface="Calibri"/>
                          <a:sym typeface="Calibri"/>
                        </a:rPr>
                        <a:t>NASA (D. Green)</a:t>
                      </a:r>
                      <a:endParaRPr sz="1400" u="none" cap="none" strike="noStrike">
                        <a:latin typeface="Times New Roman"/>
                        <a:ea typeface="Times New Roman"/>
                        <a:cs typeface="Times New Roman"/>
                        <a:sym typeface="Times New Roman"/>
                      </a:endParaRPr>
                    </a:p>
                    <a:p>
                      <a:pPr indent="0" lvl="0" marL="90170" marR="90170" rtl="0" algn="r">
                        <a:spcBef>
                          <a:spcPts val="0"/>
                        </a:spcBef>
                        <a:spcAft>
                          <a:spcPts val="0"/>
                        </a:spcAft>
                        <a:buNone/>
                      </a:pPr>
                      <a:r>
                        <a:rPr lang="en-US" sz="1400" u="none" cap="none" strike="noStrike">
                          <a:solidFill>
                            <a:srgbClr val="FF0000"/>
                          </a:solidFill>
                          <a:latin typeface="Calibri"/>
                          <a:ea typeface="Calibri"/>
                          <a:cs typeface="Calibri"/>
                          <a:sym typeface="Calibri"/>
                        </a:rPr>
                        <a:t>TBD</a:t>
                      </a:r>
                      <a:endParaRPr sz="1400" u="none" cap="none" strike="noStrike">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527250">
                <a:tc>
                  <a:txBody>
                    <a:bodyPr>
                      <a:noAutofit/>
                    </a:bodyPr>
                    <a:lstStyle/>
                    <a:p>
                      <a:pPr indent="0" lvl="0" marL="90170" marR="90170" rtl="0" algn="r">
                        <a:spcBef>
                          <a:spcPts val="0"/>
                        </a:spcBef>
                        <a:spcAft>
                          <a:spcPts val="0"/>
                        </a:spcAft>
                        <a:buNone/>
                      </a:pPr>
                      <a:r>
                        <a:rPr b="1" lang="en-US" sz="1400" u="none" cap="none" strike="noStrike">
                          <a:solidFill>
                            <a:srgbClr val="FFFFFF"/>
                          </a:solidFill>
                          <a:latin typeface="Calibri"/>
                          <a:ea typeface="Calibri"/>
                          <a:cs typeface="Calibri"/>
                          <a:sym typeface="Calibri"/>
                        </a:rPr>
                        <a:t>WGISS Chair</a:t>
                      </a:r>
                      <a:endParaRPr sz="1400" u="none" cap="none" strike="noStrike">
                        <a:latin typeface="Times New Roman"/>
                        <a:ea typeface="Times New Roman"/>
                        <a:cs typeface="Times New Roman"/>
                        <a:sym typeface="Times New Roman"/>
                      </a:endParaRPr>
                    </a:p>
                    <a:p>
                      <a:pPr indent="0" lvl="0" marL="90170" marR="90170" rtl="0" algn="r">
                        <a:spcBef>
                          <a:spcPts val="0"/>
                        </a:spcBef>
                        <a:spcAft>
                          <a:spcPts val="0"/>
                        </a:spcAft>
                        <a:buNone/>
                      </a:pPr>
                      <a:r>
                        <a:rPr b="1" lang="en-US" sz="1400" u="none" cap="none" strike="noStrike">
                          <a:solidFill>
                            <a:srgbClr val="FFFFFF"/>
                          </a:solidFill>
                          <a:latin typeface="Calibri"/>
                          <a:ea typeface="Calibri"/>
                          <a:cs typeface="Calibri"/>
                          <a:sym typeface="Calibri"/>
                        </a:rPr>
                        <a:t>WGISS Vice-Chair</a:t>
                      </a:r>
                      <a:endParaRPr sz="1400" u="none" cap="none" strike="noStrike">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003366"/>
                    </a:solidFill>
                  </a:tcPr>
                </a:tc>
                <a:tc>
                  <a:txBody>
                    <a:bodyPr>
                      <a:noAutofit/>
                    </a:bodyPr>
                    <a:lstStyle/>
                    <a:p>
                      <a:pPr indent="0" lvl="0" marL="90170" marR="90170" rtl="0" algn="r">
                        <a:spcBef>
                          <a:spcPts val="0"/>
                        </a:spcBef>
                        <a:spcAft>
                          <a:spcPts val="0"/>
                        </a:spcAft>
                        <a:buNone/>
                      </a:pPr>
                      <a:r>
                        <a:rPr lang="en-US" sz="1400" u="none" cap="none" strike="noStrike">
                          <a:latin typeface="Calibri"/>
                          <a:ea typeface="Calibri"/>
                          <a:cs typeface="Calibri"/>
                          <a:sym typeface="Calibri"/>
                        </a:rPr>
                        <a:t>ESA (M. Albani)</a:t>
                      </a:r>
                      <a:endParaRPr sz="1400" u="none" cap="none" strike="noStrike">
                        <a:latin typeface="Times New Roman"/>
                        <a:ea typeface="Times New Roman"/>
                        <a:cs typeface="Times New Roman"/>
                        <a:sym typeface="Times New Roman"/>
                      </a:endParaRPr>
                    </a:p>
                    <a:p>
                      <a:pPr indent="0" lvl="0" marL="90170" marR="90170" rtl="0" algn="r">
                        <a:spcBef>
                          <a:spcPts val="0"/>
                        </a:spcBef>
                        <a:spcAft>
                          <a:spcPts val="0"/>
                        </a:spcAft>
                        <a:buNone/>
                      </a:pPr>
                      <a:r>
                        <a:rPr lang="en-US" sz="1400" u="none" cap="none" strike="noStrike">
                          <a:latin typeface="Calibri"/>
                          <a:ea typeface="Calibri"/>
                          <a:cs typeface="Calibri"/>
                          <a:sym typeface="Calibri"/>
                        </a:rPr>
                        <a:t>CSIRO (R. Woodcock)</a:t>
                      </a:r>
                      <a:endParaRPr sz="1400" u="none" cap="none" strike="noStrike">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noAutofit/>
                    </a:bodyPr>
                    <a:lstStyle/>
                    <a:p>
                      <a:pPr indent="0" lvl="0" marL="90170" marR="90170" rtl="0" algn="r">
                        <a:spcBef>
                          <a:spcPts val="0"/>
                        </a:spcBef>
                        <a:spcAft>
                          <a:spcPts val="0"/>
                        </a:spcAft>
                        <a:buNone/>
                      </a:pPr>
                      <a:r>
                        <a:rPr lang="en-US" sz="1400" u="none" cap="none" strike="noStrike">
                          <a:latin typeface="Calibri"/>
                          <a:ea typeface="Calibri"/>
                          <a:cs typeface="Calibri"/>
                          <a:sym typeface="Calibri"/>
                        </a:rPr>
                        <a:t>ESA (M. Albani)</a:t>
                      </a:r>
                      <a:endParaRPr sz="1400" u="none" cap="none" strike="noStrike">
                        <a:latin typeface="Times New Roman"/>
                        <a:ea typeface="Times New Roman"/>
                        <a:cs typeface="Times New Roman"/>
                        <a:sym typeface="Times New Roman"/>
                      </a:endParaRPr>
                    </a:p>
                    <a:p>
                      <a:pPr indent="0" lvl="0" marL="90170" marR="90170" rtl="0" algn="r">
                        <a:spcBef>
                          <a:spcPts val="0"/>
                        </a:spcBef>
                        <a:spcAft>
                          <a:spcPts val="0"/>
                        </a:spcAft>
                        <a:buNone/>
                      </a:pPr>
                      <a:r>
                        <a:rPr lang="en-US" sz="1400" u="none" cap="none" strike="noStrike">
                          <a:latin typeface="Calibri"/>
                          <a:ea typeface="Calibri"/>
                          <a:cs typeface="Calibri"/>
                          <a:sym typeface="Calibri"/>
                        </a:rPr>
                        <a:t>CSIRO (R. Woodcock)</a:t>
                      </a:r>
                      <a:endParaRPr sz="1400" u="none" cap="none" strike="noStrike">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noAutofit/>
                    </a:bodyPr>
                    <a:lstStyle/>
                    <a:p>
                      <a:pPr indent="0" lvl="0" marL="90170" marR="90170" rtl="0" algn="r">
                        <a:spcBef>
                          <a:spcPts val="0"/>
                        </a:spcBef>
                        <a:spcAft>
                          <a:spcPts val="0"/>
                        </a:spcAft>
                        <a:buNone/>
                      </a:pPr>
                      <a:r>
                        <a:rPr lang="en-US" sz="1400" u="none" cap="none" strike="noStrike">
                          <a:latin typeface="Calibri"/>
                          <a:ea typeface="Calibri"/>
                          <a:cs typeface="Calibri"/>
                          <a:sym typeface="Calibri"/>
                        </a:rPr>
                        <a:t>CSIRO (R. Woodcock)</a:t>
                      </a:r>
                      <a:endParaRPr sz="1400" u="none" cap="none" strike="noStrike">
                        <a:latin typeface="Times New Roman"/>
                        <a:ea typeface="Times New Roman"/>
                        <a:cs typeface="Times New Roman"/>
                        <a:sym typeface="Times New Roman"/>
                      </a:endParaRPr>
                    </a:p>
                    <a:p>
                      <a:pPr indent="0" lvl="0" marL="90170" marR="90170" rtl="0" algn="r">
                        <a:spcBef>
                          <a:spcPts val="0"/>
                        </a:spcBef>
                        <a:spcAft>
                          <a:spcPts val="0"/>
                        </a:spcAft>
                        <a:buNone/>
                      </a:pPr>
                      <a:r>
                        <a:rPr lang="en-US" sz="1400" u="none" cap="none" strike="noStrike">
                          <a:solidFill>
                            <a:srgbClr val="FF0000"/>
                          </a:solidFill>
                          <a:latin typeface="Calibri"/>
                          <a:ea typeface="Calibri"/>
                          <a:cs typeface="Calibri"/>
                          <a:sym typeface="Calibri"/>
                        </a:rPr>
                        <a:t>TBD</a:t>
                      </a:r>
                      <a:endParaRPr sz="1400" u="none" cap="none" strike="noStrike">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noAutofit/>
                    </a:bodyPr>
                    <a:lstStyle/>
                    <a:p>
                      <a:pPr indent="0" lvl="0" marL="90170" marR="90170" rtl="0" algn="r">
                        <a:spcBef>
                          <a:spcPts val="0"/>
                        </a:spcBef>
                        <a:spcAft>
                          <a:spcPts val="0"/>
                        </a:spcAft>
                        <a:buNone/>
                      </a:pPr>
                      <a:r>
                        <a:rPr lang="en-US" sz="1400" u="none" cap="none" strike="noStrike">
                          <a:latin typeface="Calibri"/>
                          <a:ea typeface="Calibri"/>
                          <a:cs typeface="Calibri"/>
                          <a:sym typeface="Calibri"/>
                        </a:rPr>
                        <a:t>CSIRO (R. Woodcock)</a:t>
                      </a:r>
                      <a:endParaRPr sz="1400" u="none" cap="none" strike="noStrike">
                        <a:latin typeface="Times New Roman"/>
                        <a:ea typeface="Times New Roman"/>
                        <a:cs typeface="Times New Roman"/>
                        <a:sym typeface="Times New Roman"/>
                      </a:endParaRPr>
                    </a:p>
                    <a:p>
                      <a:pPr indent="0" lvl="0" marL="90170" marR="90170" rtl="0" algn="r">
                        <a:spcBef>
                          <a:spcPts val="0"/>
                        </a:spcBef>
                        <a:spcAft>
                          <a:spcPts val="0"/>
                        </a:spcAft>
                        <a:buNone/>
                      </a:pPr>
                      <a:r>
                        <a:rPr lang="en-US" sz="1400" u="none" cap="none" strike="noStrike">
                          <a:solidFill>
                            <a:srgbClr val="FF0000"/>
                          </a:solidFill>
                          <a:latin typeface="Calibri"/>
                          <a:ea typeface="Calibri"/>
                          <a:cs typeface="Calibri"/>
                          <a:sym typeface="Calibri"/>
                        </a:rPr>
                        <a:t>TBD</a:t>
                      </a:r>
                      <a:endParaRPr sz="1400" u="none" cap="none" strike="noStrike">
                        <a:latin typeface="Times New Roman"/>
                        <a:ea typeface="Times New Roman"/>
                        <a:cs typeface="Times New Roman"/>
                        <a:sym typeface="Times New Roman"/>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
        <p:nvSpPr>
          <p:cNvPr id="42" name="Google Shape;42;p7"/>
          <p:cNvSpPr txBox="1"/>
          <p:nvPr>
            <p:ph idx="2" type="body"/>
          </p:nvPr>
        </p:nvSpPr>
        <p:spPr>
          <a:xfrm>
            <a:off x="1981200" y="76200"/>
            <a:ext cx="4953000" cy="914400"/>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chemeClr val="lt1"/>
              </a:buClr>
              <a:buSzPts val="2800"/>
              <a:buNone/>
            </a:pPr>
            <a:r>
              <a:rPr lang="en-US"/>
              <a:t>CEOS Leadership Succession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efault">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