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67" r:id="rId4"/>
    <p:sldId id="268" r:id="rId5"/>
    <p:sldId id="274" r:id="rId6"/>
    <p:sldId id="271" r:id="rId7"/>
    <p:sldId id="262" r:id="rId8"/>
    <p:sldId id="260" r:id="rId9"/>
    <p:sldId id="261" r:id="rId10"/>
    <p:sldId id="273" r:id="rId11"/>
    <p:sldId id="272" r:id="rId12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e Smith" initials="LS" lastIdx="2" clrIdx="0">
    <p:extLst>
      <p:ext uri="{19B8F6BF-5375-455C-9EA6-DF929625EA0E}">
        <p15:presenceInfo xmlns:p15="http://schemas.microsoft.com/office/powerpoint/2012/main" userId="88bec4dde897cd6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8"/>
    <p:restoredTop sz="93301"/>
  </p:normalViewPr>
  <p:slideViewPr>
    <p:cSldViewPr>
      <p:cViewPr varScale="1">
        <p:scale>
          <a:sx n="65" d="100"/>
          <a:sy n="65" d="100"/>
        </p:scale>
        <p:origin x="147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7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16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6200" y="1219200"/>
            <a:ext cx="9067800" cy="5257800"/>
          </a:xfrm>
          <a:prstGeom prst="rect">
            <a:avLst/>
          </a:prstGeom>
        </p:spPr>
        <p:txBody>
          <a:bodyPr/>
          <a:lstStyle>
            <a:lvl1pPr>
              <a:defRPr sz="2000" b="1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SIT-34, 3-4 April 2019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1981200" y="76200"/>
            <a:ext cx="49530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eorge@symbioscomms.com" TargetMode="External"/><Relationship Id="rId4" Type="http://schemas.openxmlformats.org/officeDocument/2006/relationships/hyperlink" Target="mailto:Kerry.Sawyer@noaa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eos.org/meetings/sit-34/" TargetMode="External"/><Relationship Id="rId2" Type="http://schemas.openxmlformats.org/officeDocument/2006/relationships/hyperlink" Target="http://ceos.org/document_management/Meetings/SIT/SIT-33/Agenda/2018%20CEOS%20SIT%20Strategic%20Direction%20Discussion%20Paper%20v1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kerry.sawyer@noaa.gov" TargetMode="External"/><Relationship Id="rId2" Type="http://schemas.openxmlformats.org/officeDocument/2006/relationships/hyperlink" Target="mailto:george@symbioscomms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>
                <a:solidFill>
                  <a:srgbClr val="FFFFFF"/>
                </a:solidFill>
                <a:latin typeface="+mj-lt"/>
              </a:rPr>
              <a:t>AHT </a:t>
            </a:r>
            <a:r>
              <a:rPr sz="4200" b="1" dirty="0">
                <a:solidFill>
                  <a:srgbClr val="FFFFFF"/>
                </a:solidFill>
                <a:latin typeface="+mj-lt"/>
              </a:rPr>
              <a:t>Title Goes Here</a:t>
            </a: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Name (s),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Organization</a:t>
            </a: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, CEOS Affiliation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SIT-34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Session and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Item #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Miami, FL, USA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3 – 4 April 2019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3AF81-376A-8E4E-A603-3DD314AD21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F8E29B8-7256-9844-9991-755D6DBB2E8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094490" cy="1113819"/>
          </a:xfr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8BA8E100-D142-F942-BB08-B6B667F94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2109"/>
            <a:ext cx="9144000" cy="43410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i="1" dirty="0"/>
              <a:t>Ad Hoc </a:t>
            </a:r>
            <a:r>
              <a:rPr lang="en-US" dirty="0"/>
              <a:t>Teams – Plenary 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3938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ater, person, nature, riding&#10;&#10;Description automatically generated">
            <a:extLst>
              <a:ext uri="{FF2B5EF4-FFF2-40B4-BE49-F238E27FC236}">
                <a16:creationId xmlns:a16="http://schemas.microsoft.com/office/drawing/2014/main" id="{79966108-F653-7E4E-BF75-616FD6416C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06"/>
          <a:stretch/>
        </p:blipFill>
        <p:spPr>
          <a:xfrm>
            <a:off x="0" y="1031626"/>
            <a:ext cx="9144000" cy="582637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E9F7D9-A126-C84D-9FA4-8038D0B7638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FFC54-E118-584D-BE90-5BFB7E81868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Thanks! See you in Miami!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39C41C9-627C-7C44-97E5-E7458A7B2DF4}"/>
              </a:ext>
            </a:extLst>
          </p:cNvPr>
          <p:cNvSpPr/>
          <p:nvPr/>
        </p:nvSpPr>
        <p:spPr>
          <a:xfrm>
            <a:off x="4572000" y="2819400"/>
            <a:ext cx="4267200" cy="1634488"/>
          </a:xfrm>
          <a:prstGeom prst="roundRect">
            <a:avLst/>
          </a:prstGeom>
          <a:solidFill>
            <a:schemeClr val="accent5">
              <a:lumMod val="75000"/>
              <a:alpha val="84000"/>
            </a:schemeClr>
          </a:solidFill>
          <a:ln w="25400" cap="flat">
            <a:solidFill>
              <a:schemeClr val="accent5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Questions?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Kerry.Sawyer@noaa.gov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george@symbioscomms.com</a:t>
            </a: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46111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B7E98B-EA3D-3D4F-9B3D-5C72D745AA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F17FA-1BC8-F743-B53A-7CAAF9EB352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Slides 3 – 5: Background and Context</a:t>
            </a:r>
          </a:p>
          <a:p>
            <a:r>
              <a:rPr lang="en-US" dirty="0"/>
              <a:t>SIT-34 background reading, context, and process</a:t>
            </a:r>
          </a:p>
          <a:p>
            <a:r>
              <a:rPr lang="en-US" dirty="0"/>
              <a:t>Information only - remove these from your final PPT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Slides 6 – 9: Content Requested</a:t>
            </a:r>
          </a:p>
          <a:p>
            <a:r>
              <a:rPr lang="en-US" dirty="0"/>
              <a:t>Reflect on progress since SIT-33, discussion at SIT TW 2018</a:t>
            </a:r>
          </a:p>
          <a:p>
            <a:r>
              <a:rPr lang="en-US" dirty="0"/>
              <a:t>Specific content and inputs to provide</a:t>
            </a:r>
          </a:p>
          <a:p>
            <a:r>
              <a:rPr lang="en-US" dirty="0"/>
              <a:t>Clearly addressing plan for </a:t>
            </a:r>
            <a:r>
              <a:rPr lang="en-US" b="1" i="1" dirty="0"/>
              <a:t>ad hoc </a:t>
            </a:r>
            <a:r>
              <a:rPr lang="en-US" b="1" dirty="0"/>
              <a:t>lifecycle closure </a:t>
            </a:r>
            <a:r>
              <a:rPr lang="en-US" dirty="0"/>
              <a:t>(slide 9) and as applicable </a:t>
            </a:r>
            <a:r>
              <a:rPr lang="en-US" b="1" i="1" dirty="0"/>
              <a:t>related Plenary actions </a:t>
            </a:r>
            <a:r>
              <a:rPr lang="en-US" dirty="0"/>
              <a:t>(slide 10)</a:t>
            </a:r>
          </a:p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</a:t>
            </a:r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31139E-C6E7-3145-89C0-2E1C0628020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Structure of Template</a:t>
            </a:r>
          </a:p>
        </p:txBody>
      </p:sp>
    </p:spTree>
    <p:extLst>
      <p:ext uri="{BB962C8B-B14F-4D97-AF65-F5344CB8AC3E}">
        <p14:creationId xmlns:p14="http://schemas.microsoft.com/office/powerpoint/2010/main" val="328657825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F35609-B81B-8744-8B15-A9184EC44040}"/>
              </a:ext>
            </a:extLst>
          </p:cNvPr>
          <p:cNvSpPr txBox="1"/>
          <p:nvPr/>
        </p:nvSpPr>
        <p:spPr>
          <a:xfrm>
            <a:off x="2133600" y="2590800"/>
            <a:ext cx="517064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bg1"/>
                </a:solidFill>
              </a:rPr>
              <a:t>Background and Context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2486671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Please review and reference v2.0 the </a:t>
            </a:r>
            <a:r>
              <a:rPr lang="en-AU" i="1" dirty="0"/>
              <a:t>STRATEGIC DIRECTIONS AND PARTNERSHIPS FOR CEOS DISCUSSION PAPER </a:t>
            </a:r>
            <a:r>
              <a:rPr lang="en-AU" dirty="0"/>
              <a:t>prepared by the NOAA SIT Chair Team</a:t>
            </a:r>
          </a:p>
          <a:p>
            <a:endParaRPr lang="en-AU" dirty="0"/>
          </a:p>
          <a:p>
            <a:r>
              <a:rPr lang="en-AU" dirty="0"/>
              <a:t>2018 paper v1.0 </a:t>
            </a:r>
            <a:r>
              <a:rPr lang="en-AU" dirty="0">
                <a:hlinkClick r:id="rId2"/>
              </a:rPr>
              <a:t>here</a:t>
            </a:r>
            <a:endParaRPr lang="en-AU" dirty="0"/>
          </a:p>
          <a:p>
            <a:endParaRPr lang="en-AU" dirty="0"/>
          </a:p>
          <a:p>
            <a:r>
              <a:rPr lang="en-AU" dirty="0"/>
              <a:t>2019 updated v2.0 will be circulated with the SIT Agenda materials and available at </a:t>
            </a:r>
            <a:r>
              <a:rPr lang="en-AU" dirty="0" smtClean="0">
                <a:hlinkClick r:id="rId3"/>
              </a:rPr>
              <a:t>ceos.org/meetings/sit-34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Background Reading</a:t>
            </a:r>
          </a:p>
        </p:txBody>
      </p:sp>
    </p:spTree>
    <p:extLst>
      <p:ext uri="{BB962C8B-B14F-4D97-AF65-F5344CB8AC3E}">
        <p14:creationId xmlns:p14="http://schemas.microsoft.com/office/powerpoint/2010/main" val="285775184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28600" y="1295400"/>
            <a:ext cx="8839200" cy="51816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Presenters should name their files using the following convention: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AgendaItemNumber_LastName_Subject_Version.pptx </a:t>
            </a:r>
            <a:r>
              <a:rPr lang="en-US" sz="1600" i="1" dirty="0"/>
              <a:t>(e.g., 1.5_Holloway_Communications_v2.pptx)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i="1" dirty="0"/>
              <a:t>Reporting to support discussion or decision is encouraged</a:t>
            </a:r>
            <a:r>
              <a:rPr lang="en-US" sz="1600" dirty="0"/>
              <a:t>, but historical context and detailed reporting should be provided as pre-meeting reading material or in background slides.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Materials should explicitly highlight the decisions</a:t>
            </a:r>
            <a:r>
              <a:rPr lang="en-US" sz="1600" dirty="0" smtClean="0"/>
              <a:t>, </a:t>
            </a:r>
            <a:r>
              <a:rPr lang="en-US" sz="1600" dirty="0"/>
              <a:t>outcomes, or actions you are seeking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Feel free to propose draft action text for consideration – it may be revised, but will help with the efficient preparation of the actions record.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Materials should be sent to </a:t>
            </a:r>
            <a:r>
              <a:rPr lang="en-US" sz="1600" dirty="0">
                <a:hlinkClick r:id="rId2"/>
              </a:rPr>
              <a:t>george@symbioscomms.com</a:t>
            </a:r>
            <a:r>
              <a:rPr lang="en-US" sz="1600" dirty="0"/>
              <a:t> and </a:t>
            </a:r>
            <a:r>
              <a:rPr lang="en-US" sz="1600" dirty="0">
                <a:hlinkClick r:id="rId3"/>
              </a:rPr>
              <a:t>kerry.sawyer@noaa.gov</a:t>
            </a:r>
            <a:r>
              <a:rPr lang="en-US" sz="1600" dirty="0"/>
              <a:t>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FF0000"/>
                </a:solidFill>
              </a:rPr>
              <a:t>Documents for endorsement: </a:t>
            </a:r>
            <a:r>
              <a:rPr lang="en-US" sz="1600" dirty="0">
                <a:solidFill>
                  <a:srgbClr val="FF0000"/>
                </a:solidFill>
              </a:rPr>
              <a:t>no later than </a:t>
            </a:r>
            <a:r>
              <a:rPr lang="en-US" sz="1600" dirty="0" smtClean="0">
                <a:solidFill>
                  <a:srgbClr val="FF0000"/>
                </a:solidFill>
              </a:rPr>
              <a:t>Wednesday </a:t>
            </a:r>
            <a:r>
              <a:rPr lang="en-US" sz="1600" dirty="0">
                <a:solidFill>
                  <a:srgbClr val="FF0000"/>
                </a:solidFill>
              </a:rPr>
              <a:t>March </a:t>
            </a:r>
            <a:r>
              <a:rPr lang="en-US" sz="1600" dirty="0" smtClean="0">
                <a:solidFill>
                  <a:srgbClr val="FF0000"/>
                </a:solidFill>
              </a:rPr>
              <a:t>20</a:t>
            </a:r>
            <a:r>
              <a:rPr lang="en-US" sz="1600" baseline="30000" dirty="0" smtClean="0">
                <a:solidFill>
                  <a:srgbClr val="FF0000"/>
                </a:solidFill>
              </a:rPr>
              <a:t>th</a:t>
            </a:r>
            <a:endParaRPr lang="en-US" sz="1600" dirty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FF0000"/>
                </a:solidFill>
              </a:rPr>
              <a:t>Presentations: </a:t>
            </a:r>
            <a:r>
              <a:rPr lang="en-US" sz="1600" dirty="0">
                <a:solidFill>
                  <a:srgbClr val="FF0000"/>
                </a:solidFill>
              </a:rPr>
              <a:t>no later than </a:t>
            </a:r>
            <a:r>
              <a:rPr lang="en-AU" sz="1600" dirty="0" smtClean="0">
                <a:solidFill>
                  <a:srgbClr val="FF0000"/>
                </a:solidFill>
              </a:rPr>
              <a:t>Tuesday </a:t>
            </a:r>
            <a:r>
              <a:rPr lang="en-AU" sz="1600" dirty="0">
                <a:solidFill>
                  <a:srgbClr val="FF0000"/>
                </a:solidFill>
              </a:rPr>
              <a:t>March </a:t>
            </a:r>
            <a:r>
              <a:rPr lang="en-AU" sz="1600" dirty="0" smtClean="0">
                <a:solidFill>
                  <a:srgbClr val="FF0000"/>
                </a:solidFill>
              </a:rPr>
              <a:t>26</a:t>
            </a:r>
            <a:r>
              <a:rPr lang="en-AU" sz="1600" baseline="30000" dirty="0" smtClean="0">
                <a:solidFill>
                  <a:srgbClr val="FF0000"/>
                </a:solidFill>
              </a:rPr>
              <a:t>th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5</a:t>
            </a:fld>
            <a:endParaRPr lang="uk-U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Presenter Submission Guidance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91526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F35609-B81B-8744-8B15-A9184EC44040}"/>
              </a:ext>
            </a:extLst>
          </p:cNvPr>
          <p:cNvSpPr txBox="1"/>
          <p:nvPr/>
        </p:nvSpPr>
        <p:spPr>
          <a:xfrm>
            <a:off x="2438400" y="2590800"/>
            <a:ext cx="406777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Content Requested</a:t>
            </a:r>
          </a:p>
        </p:txBody>
      </p:sp>
    </p:spTree>
    <p:extLst>
      <p:ext uri="{BB962C8B-B14F-4D97-AF65-F5344CB8AC3E}">
        <p14:creationId xmlns:p14="http://schemas.microsoft.com/office/powerpoint/2010/main" val="309983208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In your materials, please address:</a:t>
            </a:r>
          </a:p>
          <a:p>
            <a:pPr lvl="1"/>
            <a:r>
              <a:rPr lang="en-AU" dirty="0"/>
              <a:t>tangible outcomes (outputs, products) your </a:t>
            </a:r>
            <a:r>
              <a:rPr lang="en-AU" i="1" dirty="0"/>
              <a:t>ad hoc </a:t>
            </a:r>
            <a:r>
              <a:rPr lang="en-AU" dirty="0"/>
              <a:t>Team adds beyond standing CEOS activity (e.g. VC and WG work)</a:t>
            </a:r>
          </a:p>
          <a:p>
            <a:pPr lvl="1"/>
            <a:r>
              <a:rPr lang="en-AU" dirty="0"/>
              <a:t>maturity and viability of supported initiative (e.g. outlook and anticipated evolution)</a:t>
            </a:r>
          </a:p>
          <a:p>
            <a:pPr lvl="1"/>
            <a:r>
              <a:rPr lang="en-AU" dirty="0"/>
              <a:t>unique and enabling support provided by CEOS via your AHT</a:t>
            </a:r>
          </a:p>
          <a:p>
            <a:pPr lvl="1"/>
            <a:r>
              <a:rPr lang="en-AU" dirty="0"/>
              <a:t>blockers, required decisions, and suggestions to resolve</a:t>
            </a:r>
          </a:p>
          <a:p>
            <a:pPr lvl="1"/>
            <a:r>
              <a:rPr lang="en-AU" dirty="0"/>
              <a:t>assessment of AHT trajectory and life cycle</a:t>
            </a:r>
          </a:p>
          <a:p>
            <a:pPr lvl="1"/>
            <a:r>
              <a:rPr lang="en-AU" dirty="0"/>
              <a:t>sustainment and expectations of CEOS and CEOS members</a:t>
            </a:r>
          </a:p>
          <a:p>
            <a:pPr lvl="1"/>
            <a:r>
              <a:rPr lang="en-AU" dirty="0"/>
              <a:t>Suggestions for transition process/retirement plan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Approach and Reading</a:t>
            </a:r>
          </a:p>
        </p:txBody>
      </p:sp>
    </p:spTree>
    <p:extLst>
      <p:ext uri="{BB962C8B-B14F-4D97-AF65-F5344CB8AC3E}">
        <p14:creationId xmlns:p14="http://schemas.microsoft.com/office/powerpoint/2010/main" val="122277082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6469F9-C71A-F640-A85B-79D69AE55B7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3C8FF-1ABE-614E-81BE-F0F3D7CFE38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Focus on activities, outcomes and lessons learned </a:t>
            </a:r>
            <a:r>
              <a:rPr lang="en-US" b="1" i="1" dirty="0"/>
              <a:t>since SIT-33</a:t>
            </a:r>
            <a:r>
              <a:rPr lang="en-US" dirty="0"/>
              <a:t>, reflecting </a:t>
            </a:r>
            <a:r>
              <a:rPr lang="en-US" b="1" i="1" dirty="0"/>
              <a:t>2018 SIT TW discussion</a:t>
            </a:r>
            <a:endParaRPr lang="en-AU" b="1" i="1" dirty="0"/>
          </a:p>
          <a:p>
            <a:endParaRPr lang="en-AU" dirty="0"/>
          </a:p>
          <a:p>
            <a:r>
              <a:rPr lang="en-AU" dirty="0"/>
              <a:t>Outline AHT support to emerging topics </a:t>
            </a:r>
            <a:r>
              <a:rPr lang="en-AU" b="1" i="1" dirty="0"/>
              <a:t>beyond CEOS VCs and WGs</a:t>
            </a:r>
            <a:r>
              <a:rPr lang="en-AU" dirty="0"/>
              <a:t> capabilities and activities</a:t>
            </a:r>
          </a:p>
          <a:p>
            <a:endParaRPr lang="en-AU" b="1" i="1" dirty="0"/>
          </a:p>
          <a:p>
            <a:r>
              <a:rPr lang="en-AU" dirty="0"/>
              <a:t>Highlight upcoming activities that </a:t>
            </a:r>
            <a:r>
              <a:rPr lang="en-AU" b="1" i="1" dirty="0"/>
              <a:t>uniquely require CEOS support </a:t>
            </a:r>
            <a:r>
              <a:rPr lang="en-AU" dirty="0"/>
              <a:t>to progress</a:t>
            </a:r>
          </a:p>
          <a:p>
            <a:pPr marL="0" indent="0">
              <a:buNone/>
            </a:pPr>
            <a:endParaRPr lang="en-AU" b="1" i="1" dirty="0"/>
          </a:p>
          <a:p>
            <a:r>
              <a:rPr lang="en-AU" dirty="0"/>
              <a:t>Provide status of activities, including an </a:t>
            </a:r>
            <a:r>
              <a:rPr lang="en-AU" b="1" i="1" dirty="0"/>
              <a:t>assessment of maturity and viability </a:t>
            </a:r>
            <a:r>
              <a:rPr lang="en-AU" dirty="0"/>
              <a:t>of supported initiatives, with consideration of a transition from </a:t>
            </a:r>
            <a:r>
              <a:rPr lang="en-AU" i="1" dirty="0"/>
              <a:t>ad hoc </a:t>
            </a:r>
            <a:r>
              <a:rPr lang="en-AU" dirty="0"/>
              <a:t>to standing CEOS support, if appropriate</a:t>
            </a:r>
          </a:p>
          <a:p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F448A-9C67-834F-945A-46484A17056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334000" cy="533400"/>
          </a:xfrm>
        </p:spPr>
        <p:txBody>
          <a:bodyPr/>
          <a:lstStyle/>
          <a:p>
            <a:r>
              <a:rPr lang="en-US" dirty="0"/>
              <a:t>Ad Hoc Teams - Activities</a:t>
            </a:r>
          </a:p>
        </p:txBody>
      </p:sp>
    </p:spTree>
    <p:extLst>
      <p:ext uri="{BB962C8B-B14F-4D97-AF65-F5344CB8AC3E}">
        <p14:creationId xmlns:p14="http://schemas.microsoft.com/office/powerpoint/2010/main" val="125926273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3AF81-376A-8E4E-A603-3DD314AD21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843E8-469A-D642-96A3-6FA6233023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2400" y="1219200"/>
            <a:ext cx="8763000" cy="5334000"/>
          </a:xfrm>
        </p:spPr>
        <p:txBody>
          <a:bodyPr/>
          <a:lstStyle/>
          <a:p>
            <a:pPr lvl="0"/>
            <a:r>
              <a:rPr lang="en-AU" dirty="0"/>
              <a:t>Ad hoc teams asked to:</a:t>
            </a:r>
          </a:p>
          <a:p>
            <a:pPr lvl="0"/>
            <a:endParaRPr lang="en-AU" sz="1600" dirty="0"/>
          </a:p>
          <a:p>
            <a:pPr lvl="1"/>
            <a:r>
              <a:rPr lang="en-AU" dirty="0"/>
              <a:t>address </a:t>
            </a:r>
            <a:r>
              <a:rPr lang="en-AU" b="1" i="1" dirty="0"/>
              <a:t>Plenary actions in relation to AHTs </a:t>
            </a:r>
            <a:r>
              <a:rPr lang="en-AU" dirty="0"/>
              <a:t>(see slide 10);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reflect and report on their </a:t>
            </a:r>
            <a:r>
              <a:rPr lang="en-AU" b="1" i="1" dirty="0"/>
              <a:t>group trajectory </a:t>
            </a:r>
            <a:r>
              <a:rPr lang="en-AU" dirty="0"/>
              <a:t>and </a:t>
            </a:r>
            <a:r>
              <a:rPr lang="en-AU" b="1" i="1" dirty="0"/>
              <a:t>lifecycle</a:t>
            </a:r>
            <a:r>
              <a:rPr lang="en-AU" dirty="0"/>
              <a:t> in relation to the </a:t>
            </a:r>
            <a:r>
              <a:rPr lang="en-AU" b="1" i="1" dirty="0"/>
              <a:t>initiatives they support</a:t>
            </a:r>
            <a:r>
              <a:rPr lang="en-AU" dirty="0"/>
              <a:t>; 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present a clear </a:t>
            </a:r>
            <a:r>
              <a:rPr lang="en-AU" b="1" i="1" dirty="0"/>
              <a:t>outlook and the expected evolution of those initiatives</a:t>
            </a:r>
            <a:r>
              <a:rPr lang="en-AU" dirty="0"/>
              <a:t>, including </a:t>
            </a:r>
            <a:r>
              <a:rPr lang="en-AU" b="1" i="1" dirty="0"/>
              <a:t>long-term, sustained activity;</a:t>
            </a:r>
          </a:p>
          <a:p>
            <a:pPr lvl="1"/>
            <a:endParaRPr lang="en-AU" b="1" i="1" dirty="0"/>
          </a:p>
          <a:p>
            <a:pPr lvl="1"/>
            <a:r>
              <a:rPr lang="en-AU" b="1" i="1" dirty="0"/>
              <a:t>expectation for CEOS </a:t>
            </a:r>
            <a:r>
              <a:rPr lang="en-AU" dirty="0"/>
              <a:t>and CEOS member agency participation; and,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confirm suggestions for CEOS around how a </a:t>
            </a:r>
            <a:r>
              <a:rPr lang="en-AU" b="1" i="1" dirty="0"/>
              <a:t>regularized transition process</a:t>
            </a:r>
            <a:r>
              <a:rPr lang="en-AU" dirty="0"/>
              <a:t> for </a:t>
            </a:r>
            <a:r>
              <a:rPr lang="en-AU" i="1" dirty="0"/>
              <a:t>ad hoc </a:t>
            </a:r>
            <a:r>
              <a:rPr lang="en-AU" dirty="0"/>
              <a:t>Teams might look.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2DCE2-9258-464C-851D-667C2A8B87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562600" cy="533400"/>
          </a:xfrm>
        </p:spPr>
        <p:txBody>
          <a:bodyPr/>
          <a:lstStyle/>
          <a:p>
            <a:r>
              <a:rPr lang="en-US" dirty="0"/>
              <a:t>Ad Hoc Teams - Lifecycle</a:t>
            </a:r>
          </a:p>
        </p:txBody>
      </p:sp>
    </p:spTree>
    <p:extLst>
      <p:ext uri="{BB962C8B-B14F-4D97-AF65-F5344CB8AC3E}">
        <p14:creationId xmlns:p14="http://schemas.microsoft.com/office/powerpoint/2010/main" val="406997090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9047</TotalTime>
  <Words>556</Words>
  <Application>Microsoft Office PowerPoint</Application>
  <PresentationFormat>On-screen Show (4:3)</PresentationFormat>
  <Paragraphs>77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Default</vt:lpstr>
      <vt:lpstr>AHT Title Goes 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Kerry Sawyer</cp:lastModifiedBy>
  <cp:revision>215</cp:revision>
  <dcterms:modified xsi:type="dcterms:W3CDTF">2019-03-07T22:21:57Z</dcterms:modified>
</cp:coreProperties>
</file>