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72" r:id="rId4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e Smith" initials="LS" lastIdx="2" clrIdx="0">
    <p:extLst>
      <p:ext uri="{19B8F6BF-5375-455C-9EA6-DF929625EA0E}">
        <p15:presenceInfo xmlns:p15="http://schemas.microsoft.com/office/powerpoint/2012/main" userId="88bec4dde897cd6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16"/>
    <p:restoredTop sz="94690"/>
  </p:normalViewPr>
  <p:slideViewPr>
    <p:cSldViewPr>
      <p:cViewPr varScale="1">
        <p:scale>
          <a:sx n="65" d="100"/>
          <a:sy n="65" d="100"/>
        </p:scale>
        <p:origin x="147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e Smith" userId="88bec4dde897cd60" providerId="LiveId" clId="{D5329A8B-B7A4-4FC9-90A5-E49454202F1E}"/>
    <pc:docChg chg="modMainMaster">
      <pc:chgData name="Luke Smith" userId="88bec4dde897cd60" providerId="LiveId" clId="{D5329A8B-B7A4-4FC9-90A5-E49454202F1E}" dt="2019-02-20T23:26:12.397" v="1" actId="20577"/>
      <pc:docMkLst>
        <pc:docMk/>
      </pc:docMkLst>
      <pc:sldMasterChg chg="modSldLayout">
        <pc:chgData name="Luke Smith" userId="88bec4dde897cd60" providerId="LiveId" clId="{D5329A8B-B7A4-4FC9-90A5-E49454202F1E}" dt="2019-02-20T23:26:12.397" v="1" actId="20577"/>
        <pc:sldMasterMkLst>
          <pc:docMk/>
          <pc:sldMasterMk cId="0" sldId="2147483648"/>
        </pc:sldMasterMkLst>
        <pc:sldLayoutChg chg="modSp">
          <pc:chgData name="Luke Smith" userId="88bec4dde897cd60" providerId="LiveId" clId="{D5329A8B-B7A4-4FC9-90A5-E49454202F1E}" dt="2019-02-20T23:26:12.397" v="1" actId="20577"/>
          <pc:sldLayoutMkLst>
            <pc:docMk/>
            <pc:sldMasterMk cId="0" sldId="2147483648"/>
            <pc:sldLayoutMk cId="0" sldId="2147483650"/>
          </pc:sldLayoutMkLst>
          <pc:spChg chg="mod">
            <ac:chgData name="Luke Smith" userId="88bec4dde897cd60" providerId="LiveId" clId="{D5329A8B-B7A4-4FC9-90A5-E49454202F1E}" dt="2019-02-20T23:26:12.397" v="1" actId="20577"/>
            <ac:spMkLst>
              <pc:docMk/>
              <pc:sldMasterMk cId="0" sldId="2147483648"/>
              <pc:sldLayoutMk cId="0" sldId="2147483650"/>
              <ac:spMk id="7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060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</p:spPr>
        <p:txBody>
          <a:bodyPr/>
          <a:lstStyle>
            <a:lvl1pPr>
              <a:defRPr sz="2000" b="1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SIT-34, </a:t>
            </a: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3-4 April 2019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1981200" y="76200"/>
            <a:ext cx="4953000" cy="914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eorge@symbioscomms.com" TargetMode="External"/><Relationship Id="rId2" Type="http://schemas.openxmlformats.org/officeDocument/2006/relationships/hyperlink" Target="http://ceos.org/meetings/sit-3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erry.sawyer@noaa.go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george@symbioscomms.com" TargetMode="External"/><Relationship Id="rId4" Type="http://schemas.openxmlformats.org/officeDocument/2006/relationships/hyperlink" Target="mailto:Kerry.Sawyer@noaa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200" b="1" dirty="0">
                <a:solidFill>
                  <a:srgbClr val="FFFFFF"/>
                </a:solidFill>
                <a:latin typeface="+mj-lt"/>
              </a:rPr>
              <a:t>Title Goes Here</a:t>
            </a: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Name (s), Organization, CEOS Affiliation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CEOS SIT-34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Session and Agenda Item #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Miami, FL, USA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3 – 4 April 2019</a:t>
            </a: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76200" y="1219200"/>
            <a:ext cx="8991600" cy="54102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Presenters should name their files using the following convention: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AgendaItemNumber_LastName_Subject_Version.pptx </a:t>
            </a:r>
            <a:r>
              <a:rPr lang="en-US" sz="1600" i="1" dirty="0"/>
              <a:t>(e.g., 1.5_Holloway_Communications_v2.pptx)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i="1" dirty="0"/>
              <a:t>Reporting to support discussion or decision is encouraged</a:t>
            </a:r>
            <a:r>
              <a:rPr lang="en-US" sz="1600" dirty="0"/>
              <a:t>, but historical context and detailed reporting should be provided as pre-meeting reading material or in background slides.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Please review the updated </a:t>
            </a:r>
            <a:r>
              <a:rPr lang="en-AU" sz="1600" i="1" dirty="0" smtClean="0"/>
              <a:t>STRATEGIC </a:t>
            </a:r>
            <a:r>
              <a:rPr lang="en-AU" sz="1600" i="1" dirty="0"/>
              <a:t>DIRECTIONS AND PARTNERSHIPS FOR CEOS</a:t>
            </a:r>
            <a:br>
              <a:rPr lang="en-AU" sz="1600" i="1" dirty="0"/>
            </a:br>
            <a:r>
              <a:rPr lang="en-AU" sz="1600" i="1" dirty="0"/>
              <a:t>DISCUSSION </a:t>
            </a:r>
            <a:r>
              <a:rPr lang="en-AU" sz="1600" i="1" dirty="0" smtClean="0"/>
              <a:t>PAPER 2.0 </a:t>
            </a:r>
            <a:r>
              <a:rPr lang="en-AU" sz="1600" dirty="0"/>
              <a:t>prepared by the NOAA SIT Chair Team. This paper will be uploaded to the SIT-34 website once available: </a:t>
            </a:r>
            <a:r>
              <a:rPr lang="en-AU" sz="1600" dirty="0">
                <a:hlinkClick r:id="rId2"/>
              </a:rPr>
              <a:t>http://</a:t>
            </a:r>
            <a:r>
              <a:rPr lang="en-AU" sz="1600" dirty="0" err="1">
                <a:hlinkClick r:id="rId2"/>
              </a:rPr>
              <a:t>ceos.org</a:t>
            </a:r>
            <a:r>
              <a:rPr lang="en-AU" sz="1600" dirty="0">
                <a:hlinkClick r:id="rId2"/>
              </a:rPr>
              <a:t>/meetings/sit-34</a:t>
            </a:r>
            <a:endParaRPr lang="en-US" sz="1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Materials should explicitly highlight the </a:t>
            </a:r>
            <a:r>
              <a:rPr lang="en-US" sz="1600" dirty="0" smtClean="0"/>
              <a:t>decisions, outcomes</a:t>
            </a:r>
            <a:r>
              <a:rPr lang="en-US" sz="1600" dirty="0"/>
              <a:t>, or actions you are seeking at Plenary. The more explicit you are with the required actions, the better. i.e., do feel free to propose draft action text for consideration – it may be revised, but will help with the efficient preparation of the Plenary actions record.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Materials should be sent to </a:t>
            </a:r>
            <a:r>
              <a:rPr lang="en-US" sz="1600" dirty="0">
                <a:hlinkClick r:id="rId3"/>
              </a:rPr>
              <a:t>george@symbioscomms.com</a:t>
            </a:r>
            <a:r>
              <a:rPr lang="en-US" sz="1600" dirty="0"/>
              <a:t> and </a:t>
            </a:r>
            <a:r>
              <a:rPr lang="en-US" sz="1600" dirty="0">
                <a:hlinkClick r:id="rId4"/>
              </a:rPr>
              <a:t>kerry.sawyer@noaa.gov</a:t>
            </a:r>
            <a:r>
              <a:rPr lang="en-US" sz="1600" dirty="0"/>
              <a:t>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FF0000"/>
                </a:solidFill>
              </a:rPr>
              <a:t>Documents for endorsement: </a:t>
            </a:r>
            <a:r>
              <a:rPr lang="en-US" sz="1600" dirty="0">
                <a:solidFill>
                  <a:srgbClr val="FF0000"/>
                </a:solidFill>
              </a:rPr>
              <a:t>no later than Wednesday March 20</a:t>
            </a:r>
            <a:r>
              <a:rPr lang="en-US" sz="1600" baseline="30000" dirty="0">
                <a:solidFill>
                  <a:srgbClr val="FF0000"/>
                </a:solidFill>
              </a:rPr>
              <a:t>th</a:t>
            </a:r>
            <a:endParaRPr lang="en-US" sz="1600" dirty="0">
              <a:solidFill>
                <a:srgbClr val="FF0000"/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FF0000"/>
                </a:solidFill>
              </a:rPr>
              <a:t>Presentations: </a:t>
            </a:r>
            <a:r>
              <a:rPr lang="en-US" sz="1600" dirty="0">
                <a:solidFill>
                  <a:srgbClr val="FF0000"/>
                </a:solidFill>
              </a:rPr>
              <a:t>no later than </a:t>
            </a:r>
            <a:r>
              <a:rPr lang="en-AU" sz="1600" dirty="0">
                <a:solidFill>
                  <a:srgbClr val="FF0000"/>
                </a:solidFill>
              </a:rPr>
              <a:t>Tuesday March 26</a:t>
            </a:r>
            <a:r>
              <a:rPr lang="en-AU" sz="1600" baseline="30000" dirty="0">
                <a:solidFill>
                  <a:srgbClr val="FF0000"/>
                </a:solidFill>
              </a:rPr>
              <a:t>th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2</a:t>
            </a:fld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</p:spPr>
        <p:txBody>
          <a:bodyPr/>
          <a:lstStyle/>
          <a:p>
            <a:pPr lvl="0">
              <a:spcBef>
                <a:spcPts val="0"/>
              </a:spcBef>
              <a:buSzTx/>
              <a:defRPr/>
            </a:pPr>
            <a:r>
              <a:rPr lang="en-US" dirty="0"/>
              <a:t>Presenter Guidance</a:t>
            </a:r>
          </a:p>
        </p:txBody>
      </p:sp>
    </p:spTree>
    <p:extLst>
      <p:ext uri="{BB962C8B-B14F-4D97-AF65-F5344CB8AC3E}">
        <p14:creationId xmlns:p14="http://schemas.microsoft.com/office/powerpoint/2010/main" val="197432378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water, person, nature, riding&#10;&#10;Description automatically generated">
            <a:extLst>
              <a:ext uri="{FF2B5EF4-FFF2-40B4-BE49-F238E27FC236}">
                <a16:creationId xmlns:a16="http://schemas.microsoft.com/office/drawing/2014/main" id="{79966108-F653-7E4E-BF75-616FD6416CE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706"/>
          <a:stretch/>
        </p:blipFill>
        <p:spPr>
          <a:xfrm>
            <a:off x="0" y="1031626"/>
            <a:ext cx="9144000" cy="5826374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5E9F7D9-A126-C84D-9FA4-8038D0B76387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CFFC54-E118-584D-BE90-5BFB7E818684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Thanks! See you in Miami!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039C41C9-627C-7C44-97E5-E7458A7B2DF4}"/>
              </a:ext>
            </a:extLst>
          </p:cNvPr>
          <p:cNvSpPr/>
          <p:nvPr/>
        </p:nvSpPr>
        <p:spPr>
          <a:xfrm>
            <a:off x="4572000" y="2819400"/>
            <a:ext cx="4267200" cy="1634488"/>
          </a:xfrm>
          <a:prstGeom prst="roundRect">
            <a:avLst/>
          </a:prstGeom>
          <a:solidFill>
            <a:schemeClr val="accent5">
              <a:lumMod val="75000"/>
              <a:alpha val="84000"/>
            </a:schemeClr>
          </a:solidFill>
          <a:ln w="25400" cap="flat">
            <a:solidFill>
              <a:schemeClr val="accent5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Questions?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Kerry.Sawyer@noaa.gov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george@symbioscomms.com</a:t>
            </a:r>
            <a:endParaRPr lang="en-US" dirty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925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8928</TotalTime>
  <Words>101</Words>
  <Application>Microsoft Office PowerPoint</Application>
  <PresentationFormat>On-screen Show (4:3)</PresentationFormat>
  <Paragraphs>23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Title Goes Here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Kerry Sawyer</cp:lastModifiedBy>
  <cp:revision>144</cp:revision>
  <dcterms:modified xsi:type="dcterms:W3CDTF">2019-03-07T22:13:02Z</dcterms:modified>
</cp:coreProperties>
</file>