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56"/>
  </p:normalViewPr>
  <p:slideViewPr>
    <p:cSldViewPr>
      <p:cViewPr varScale="1">
        <p:scale>
          <a:sx n="100" d="100"/>
          <a:sy n="100" d="100"/>
        </p:scale>
        <p:origin x="31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4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Closing Remarks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Steve </a:t>
            </a:r>
            <a:r>
              <a:rPr lang="en-US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US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CEOS SIT Chair</a:t>
            </a:r>
          </a:p>
          <a:p>
            <a:pPr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National Oceanic and Atmospheric Administration (NOAA)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9,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9.6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Kerry.Sawyer\Pictures\2009 Darmstadt\Germany_CEOS\CIMG355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034" y="2590800"/>
            <a:ext cx="2552366" cy="191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066800"/>
            <a:ext cx="8915400" cy="5638800"/>
          </a:xfrm>
        </p:spPr>
        <p:txBody>
          <a:bodyPr/>
          <a:lstStyle/>
          <a:p>
            <a:pPr marL="0" indent="0">
              <a:buNone/>
            </a:pPr>
            <a:endParaRPr lang="en-US" sz="1050" b="1" dirty="0" smtClean="0"/>
          </a:p>
          <a:p>
            <a:pPr marL="0" indent="0">
              <a:buNone/>
            </a:pPr>
            <a:r>
              <a:rPr lang="en-US" sz="2800" b="1" dirty="0" smtClean="0"/>
              <a:t>2018 SIT Technical Workshop</a:t>
            </a:r>
          </a:p>
          <a:p>
            <a:r>
              <a:rPr lang="en-US" b="1" dirty="0" smtClean="0"/>
              <a:t>September 10-14, 2018</a:t>
            </a:r>
          </a:p>
          <a:p>
            <a:r>
              <a:rPr lang="en-US" b="1" dirty="0" smtClean="0"/>
              <a:t>Location:  Darmstadt, Germany (host - EUMETSAT)</a:t>
            </a:r>
          </a:p>
          <a:p>
            <a:pPr marL="0" indent="0">
              <a:buNone/>
            </a:pPr>
            <a:endParaRPr lang="en-US" sz="105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152400"/>
            <a:ext cx="5867400" cy="990600"/>
          </a:xfrm>
        </p:spPr>
        <p:txBody>
          <a:bodyPr/>
          <a:lstStyle/>
          <a:p>
            <a:r>
              <a:rPr lang="en-US" sz="32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SIT 2018 Technical Workshop</a:t>
            </a:r>
            <a:endParaRPr lang="en-US" sz="3200" b="1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8506" r="10297"/>
          <a:stretch/>
        </p:blipFill>
        <p:spPr>
          <a:xfrm>
            <a:off x="388620" y="4747260"/>
            <a:ext cx="8001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996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8934</TotalTime>
  <Words>62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Closing Remarks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141</cp:revision>
  <dcterms:modified xsi:type="dcterms:W3CDTF">2018-04-21T21:30:23Z</dcterms:modified>
</cp:coreProperties>
</file>