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2" r:id="rId4"/>
    <p:sldId id="266" r:id="rId5"/>
    <p:sldId id="263" r:id="rId6"/>
    <p:sldId id="264" r:id="rId7"/>
    <p:sldId id="267" r:id="rId8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0"/>
    <p:restoredTop sz="93317"/>
  </p:normalViewPr>
  <p:slideViewPr>
    <p:cSldViewPr>
      <p:cViewPr varScale="1">
        <p:scale>
          <a:sx n="79" d="100"/>
          <a:sy n="79" d="100"/>
        </p:scale>
        <p:origin x="1100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7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SIT-33, 24-25 April 2018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89022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4200" b="1" dirty="0" smtClean="0">
                <a:solidFill>
                  <a:srgbClr val="FFFFFF"/>
                </a:solidFill>
                <a:latin typeface="+mj-lt"/>
              </a:rPr>
              <a:t>Review of CEOS </a:t>
            </a:r>
            <a:br>
              <a:rPr lang="en-GB" sz="4200" b="1" dirty="0" smtClean="0">
                <a:solidFill>
                  <a:srgbClr val="FFFFFF"/>
                </a:solidFill>
                <a:latin typeface="+mj-lt"/>
              </a:rPr>
            </a:br>
            <a:r>
              <a:rPr lang="en-GB" sz="4200" b="1" dirty="0" smtClean="0">
                <a:solidFill>
                  <a:srgbClr val="FFFFFF"/>
                </a:solidFill>
                <a:latin typeface="+mj-lt"/>
              </a:rPr>
              <a:t>leadership roles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40878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Steven Hosford, </a:t>
            </a: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ESA/CNES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CEO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SIT-33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Session and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9.3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Boulder, CO,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24 – 25 April 2018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CEOS Chair &amp; SIT Chair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5119772"/>
            <a:ext cx="8153400" cy="8382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CEOS Chair from 2021</a:t>
            </a:r>
          </a:p>
          <a:p>
            <a:pPr marL="0" indent="0">
              <a:buNone/>
            </a:pPr>
            <a:r>
              <a:rPr lang="en-GB" b="1" dirty="0" smtClean="0"/>
              <a:t>CEOS SIT Vice-Chair from 2020</a:t>
            </a:r>
            <a:endParaRPr lang="en-GB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00" y="4739503"/>
            <a:ext cx="615749" cy="15850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1524000"/>
            <a:ext cx="826740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4862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CEOS Working Groups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23999"/>
            <a:ext cx="8153400" cy="509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250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CEOS Working Groups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2286000"/>
            <a:ext cx="8153400" cy="39624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err="1" smtClean="0"/>
              <a:t>WGCapD</a:t>
            </a:r>
            <a:r>
              <a:rPr lang="en-GB" b="1" dirty="0" smtClean="0"/>
              <a:t> 	Vice-Chair from 2020</a:t>
            </a:r>
          </a:p>
          <a:p>
            <a:pPr marL="0" indent="0">
              <a:buNone/>
            </a:pPr>
            <a:r>
              <a:rPr lang="en-GB" b="1" dirty="0" err="1" smtClean="0"/>
              <a:t>WGClimate</a:t>
            </a:r>
            <a:r>
              <a:rPr lang="en-GB" b="1" dirty="0" smtClean="0"/>
              <a:t> 	Vice-Chair </a:t>
            </a:r>
            <a:r>
              <a:rPr lang="en-GB" b="1" dirty="0"/>
              <a:t>from </a:t>
            </a:r>
            <a:r>
              <a:rPr lang="en-GB" b="1" dirty="0" smtClean="0"/>
              <a:t>2020</a:t>
            </a:r>
          </a:p>
          <a:p>
            <a:pPr marL="0" indent="0">
              <a:buNone/>
            </a:pPr>
            <a:r>
              <a:rPr lang="en-GB" b="1" dirty="0" err="1" smtClean="0"/>
              <a:t>WGDisasters</a:t>
            </a:r>
            <a:r>
              <a:rPr lang="en-GB" b="1" dirty="0" smtClean="0"/>
              <a:t> 	Vice-Chair </a:t>
            </a:r>
            <a:r>
              <a:rPr lang="en-GB" b="1" dirty="0"/>
              <a:t>from </a:t>
            </a:r>
            <a:r>
              <a:rPr lang="en-GB" b="1" dirty="0" smtClean="0"/>
              <a:t>2020</a:t>
            </a:r>
          </a:p>
          <a:p>
            <a:pPr marL="0" indent="0">
              <a:buNone/>
            </a:pPr>
            <a:r>
              <a:rPr lang="en-GB" b="1" dirty="0" smtClean="0"/>
              <a:t>WGISS 	Vice-Chair from 2020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err="1" smtClean="0"/>
              <a:t>WGCalVal</a:t>
            </a:r>
            <a:r>
              <a:rPr lang="en-GB" b="1" dirty="0" smtClean="0"/>
              <a:t>	Vice-Chair </a:t>
            </a:r>
            <a:r>
              <a:rPr lang="en-GB" b="1" dirty="0"/>
              <a:t>from </a:t>
            </a:r>
            <a:r>
              <a:rPr lang="en-GB" b="1" dirty="0" smtClean="0"/>
              <a:t>2019</a:t>
            </a:r>
          </a:p>
          <a:p>
            <a:pPr marL="0" indent="0">
              <a:buNone/>
            </a:pPr>
            <a:r>
              <a:rPr lang="en-GB" b="1" dirty="0"/>
              <a:t>	</a:t>
            </a:r>
            <a:r>
              <a:rPr lang="en-GB" b="1" dirty="0" smtClean="0"/>
              <a:t>	At least 1 candidate has</a:t>
            </a:r>
          </a:p>
          <a:p>
            <a:pPr marL="0" indent="0">
              <a:buNone/>
            </a:pPr>
            <a:r>
              <a:rPr lang="en-GB" b="1" dirty="0"/>
              <a:t>	</a:t>
            </a:r>
            <a:r>
              <a:rPr lang="en-GB" b="1" dirty="0" smtClean="0"/>
              <a:t>	been identified. </a:t>
            </a:r>
          </a:p>
          <a:p>
            <a:pPr marL="0" indent="0">
              <a:buNone/>
            </a:pPr>
            <a:r>
              <a:rPr lang="en-GB" b="1" dirty="0"/>
              <a:t>	</a:t>
            </a:r>
            <a:r>
              <a:rPr lang="en-GB" b="1" dirty="0" smtClean="0"/>
              <a:t>	Decision at WGCV-44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00" y="2209800"/>
            <a:ext cx="615749" cy="15850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4476" y="4587103"/>
            <a:ext cx="615749" cy="15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4479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CEOS Virtual Constellations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447799"/>
            <a:ext cx="8610600" cy="496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7560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CEOS Virtual </a:t>
            </a:r>
            <a:r>
              <a:rPr lang="en-GB" dirty="0"/>
              <a:t>Constellations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50" y="1752600"/>
            <a:ext cx="868495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8213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CEOS Virtual Constellations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2286000"/>
            <a:ext cx="8153400" cy="3962400"/>
          </a:xfrm>
        </p:spPr>
        <p:txBody>
          <a:bodyPr/>
          <a:lstStyle/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No issues currently identified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00" y="2438400"/>
            <a:ext cx="615749" cy="15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6253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10034</TotalTime>
  <Words>72</Words>
  <Application>Microsoft Office PowerPoint</Application>
  <PresentationFormat>On-screen Show (4:3)</PresentationFormat>
  <Paragraphs>35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Review of CEOS  leadership roles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Steven Hosford</cp:lastModifiedBy>
  <cp:revision>202</cp:revision>
  <dcterms:modified xsi:type="dcterms:W3CDTF">2018-04-20T14:58:20Z</dcterms:modified>
</cp:coreProperties>
</file>