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2" r:id="rId4"/>
    <p:sldId id="266" r:id="rId5"/>
    <p:sldId id="263" r:id="rId6"/>
    <p:sldId id="264" r:id="rId7"/>
    <p:sldId id="267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0"/>
    <p:restoredTop sz="93317"/>
  </p:normalViewPr>
  <p:slideViewPr>
    <p:cSldViewPr>
      <p:cViewPr varScale="1">
        <p:scale>
          <a:sx n="64" d="100"/>
          <a:sy n="64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902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Review of CEOS </a:t>
            </a:r>
            <a:br>
              <a:rPr lang="en-GB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leadership roles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087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Steven Hosford,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ESA/CNES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CEO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and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9.3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Chair &amp; SIT Chair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5119772"/>
            <a:ext cx="8153400" cy="838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CEOS Chair from 2021</a:t>
            </a:r>
          </a:p>
          <a:p>
            <a:pPr marL="0" indent="0">
              <a:buNone/>
            </a:pPr>
            <a:r>
              <a:rPr lang="en-GB" b="1" dirty="0" smtClean="0"/>
              <a:t>CEOS SIT Vice-Chair from 2020</a:t>
            </a:r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0" y="4739503"/>
            <a:ext cx="615749" cy="158509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515100" y="3745727"/>
            <a:ext cx="2247900" cy="2990850"/>
            <a:chOff x="6515100" y="3745727"/>
            <a:chExt cx="2247900" cy="2990850"/>
          </a:xfrm>
        </p:grpSpPr>
        <p:pic>
          <p:nvPicPr>
            <p:cNvPr id="2050" name="Picture 2" descr="Image result for we're hiring sig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5100" y="3745727"/>
              <a:ext cx="2247900" cy="2990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428556">
              <a:off x="7232935" y="4209074"/>
              <a:ext cx="685334" cy="27909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7175536" y="5339294"/>
            <a:ext cx="712694" cy="307775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Lucida Sans" panose="020B0602030504020204" pitchFamily="34" charset="0"/>
                <a:cs typeface="Arial Bold" panose="020B0704020202020204" pitchFamily="34" charset="0"/>
              </a:rPr>
              <a:t>GREAT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Lucida Sans" panose="020B0602030504020204" pitchFamily="34" charset="0"/>
              <a:cs typeface="Arial Bold" panose="020B07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371600"/>
            <a:ext cx="8742697" cy="265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86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Working Groups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854803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50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Working Groups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153400" cy="3962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WGCapD</a:t>
            </a:r>
            <a:r>
              <a:rPr lang="en-GB" b="1" dirty="0" smtClean="0"/>
              <a:t> 	Vice-Chair from 2020</a:t>
            </a:r>
          </a:p>
          <a:p>
            <a:pPr marL="0" indent="0">
              <a:buNone/>
            </a:pPr>
            <a:r>
              <a:rPr lang="en-GB" b="1" dirty="0" err="1" smtClean="0"/>
              <a:t>WGClimate</a:t>
            </a:r>
            <a:r>
              <a:rPr lang="en-GB" b="1" dirty="0" smtClean="0"/>
              <a:t> 	Vice-Chair </a:t>
            </a:r>
            <a:r>
              <a:rPr lang="en-GB" b="1" dirty="0"/>
              <a:t>from </a:t>
            </a:r>
            <a:r>
              <a:rPr lang="en-GB" b="1" dirty="0" smtClean="0"/>
              <a:t>2020</a:t>
            </a:r>
          </a:p>
          <a:p>
            <a:pPr marL="0" indent="0">
              <a:buNone/>
            </a:pPr>
            <a:r>
              <a:rPr lang="en-GB" b="1" dirty="0" err="1" smtClean="0"/>
              <a:t>WGDisasters</a:t>
            </a:r>
            <a:r>
              <a:rPr lang="en-GB" b="1" dirty="0" smtClean="0"/>
              <a:t> 	Vice-Chair </a:t>
            </a:r>
            <a:r>
              <a:rPr lang="en-GB" b="1" dirty="0"/>
              <a:t>from </a:t>
            </a:r>
            <a:r>
              <a:rPr lang="en-GB" b="1" dirty="0" smtClean="0"/>
              <a:t>2020</a:t>
            </a:r>
          </a:p>
          <a:p>
            <a:pPr marL="0" indent="0">
              <a:buNone/>
            </a:pPr>
            <a:r>
              <a:rPr lang="en-GB" b="1" dirty="0" smtClean="0"/>
              <a:t>WGISS 	Vice-Chair from 2020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WGCalVal</a:t>
            </a:r>
            <a:r>
              <a:rPr lang="en-GB" b="1" dirty="0" smtClean="0"/>
              <a:t>	Vice-Chair </a:t>
            </a:r>
            <a:r>
              <a:rPr lang="en-GB" b="1" dirty="0"/>
              <a:t>from </a:t>
            </a:r>
            <a:r>
              <a:rPr lang="en-GB" b="1" dirty="0" smtClean="0"/>
              <a:t>2019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	At least 1 candidate has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	been identified. 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	Decision at WGCV-44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0" y="2209800"/>
            <a:ext cx="615749" cy="1585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476" y="4587103"/>
            <a:ext cx="615749" cy="158509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515100" y="2590800"/>
            <a:ext cx="2247900" cy="2990850"/>
            <a:chOff x="6515100" y="2590800"/>
            <a:chExt cx="2247900" cy="2990850"/>
          </a:xfrm>
        </p:grpSpPr>
        <p:grpSp>
          <p:nvGrpSpPr>
            <p:cNvPr id="11" name="Group 10"/>
            <p:cNvGrpSpPr/>
            <p:nvPr/>
          </p:nvGrpSpPr>
          <p:grpSpPr>
            <a:xfrm>
              <a:off x="6515100" y="2590800"/>
              <a:ext cx="2247900" cy="2990850"/>
              <a:chOff x="6515100" y="3745727"/>
              <a:chExt cx="2247900" cy="2990850"/>
            </a:xfrm>
          </p:grpSpPr>
          <p:pic>
            <p:nvPicPr>
              <p:cNvPr id="12" name="Picture 2" descr="Image result for we're hiring sig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5100" y="3745727"/>
                <a:ext cx="2247900" cy="29908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428556">
                <a:off x="7232935" y="4209074"/>
                <a:ext cx="685334" cy="279096"/>
              </a:xfrm>
              <a:prstGeom prst="rect">
                <a:avLst/>
              </a:prstGeom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7175536" y="4191000"/>
              <a:ext cx="712694" cy="307775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Lucida Sans" panose="020B0602030504020204" pitchFamily="34" charset="0"/>
                  <a:cs typeface="Arial Bold" panose="020B0704020202020204" pitchFamily="34" charset="0"/>
                </a:rPr>
                <a:t>GREAT</a:t>
              </a:r>
              <a:endParaRPr kumimoji="0" lang="en-GB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Lucida Sans" panose="020B0602030504020204" pitchFamily="34" charset="0"/>
                <a:cs typeface="Arial Bold" panose="020B07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2447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Virtual Constellations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82" y="1371600"/>
            <a:ext cx="868876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56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Virtual </a:t>
            </a:r>
            <a:r>
              <a:rPr lang="en-GB" dirty="0"/>
              <a:t>Constellations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8690400" cy="444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21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Virtual Constellations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153400" cy="3962400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No issues currently identified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0" y="2438400"/>
            <a:ext cx="615749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253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10061</TotalTime>
  <Words>74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Lucida Sans</vt:lpstr>
      <vt:lpstr>Proxima Nova Regular</vt:lpstr>
      <vt:lpstr>Wingdings</vt:lpstr>
      <vt:lpstr>Default</vt:lpstr>
      <vt:lpstr>Review of CEOS  leadership roles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203</cp:revision>
  <dcterms:modified xsi:type="dcterms:W3CDTF">2018-04-25T15:36:33Z</dcterms:modified>
</cp:coreProperties>
</file>