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56"/>
  </p:normalViewPr>
  <p:slideViewPr>
    <p:cSldViewPr>
      <p:cViewPr varScale="1">
        <p:scale>
          <a:sx n="51" d="100"/>
          <a:sy n="51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362200"/>
            <a:ext cx="7606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i="1" dirty="0" smtClean="0">
                <a:solidFill>
                  <a:srgbClr val="CCFF33"/>
                </a:solidFill>
                <a:latin typeface="+mj-lt"/>
              </a:rPr>
              <a:t>Discussion</a:t>
            </a: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+mj-lt"/>
              </a:rPr>
            </a:b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Partnerships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7,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7.8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915400" cy="4724400"/>
          </a:xfrm>
        </p:spPr>
        <p:txBody>
          <a:bodyPr/>
          <a:lstStyle/>
          <a:p>
            <a:r>
              <a:rPr lang="en-US" sz="2400" dirty="0" smtClean="0"/>
              <a:t>How </a:t>
            </a:r>
            <a:r>
              <a:rPr lang="en-US" sz="2400" dirty="0"/>
              <a:t>does CEOS effectively and efficiently take its carbon actions forward</a:t>
            </a:r>
            <a:r>
              <a:rPr lang="en-US" sz="2400" dirty="0" smtClean="0"/>
              <a:t>?</a:t>
            </a:r>
          </a:p>
          <a:p>
            <a:endParaRPr lang="en-AU" sz="2400" dirty="0"/>
          </a:p>
          <a:p>
            <a:r>
              <a:rPr lang="en-US" sz="2400" dirty="0"/>
              <a:t>Could GEO-LEO combined products be promoted within CGMS</a:t>
            </a:r>
            <a:r>
              <a:rPr lang="en-US" sz="2400" dirty="0" smtClean="0"/>
              <a:t>?</a:t>
            </a:r>
          </a:p>
          <a:p>
            <a:endParaRPr lang="en-AU" sz="2400" dirty="0"/>
          </a:p>
          <a:p>
            <a:r>
              <a:rPr lang="en-US" sz="2400" dirty="0"/>
              <a:t>What is the joint CEOS-GCMS way forward on GHG monitoring</a:t>
            </a:r>
            <a:r>
              <a:rPr lang="en-US" sz="2400" dirty="0" smtClean="0"/>
              <a:t>?</a:t>
            </a:r>
          </a:p>
          <a:p>
            <a:endParaRPr lang="en-AU" sz="2400" dirty="0"/>
          </a:p>
          <a:p>
            <a:r>
              <a:rPr lang="en-US" sz="2400" dirty="0"/>
              <a:t>How does CEOS support GEO and its various sub-entities? Are there improvements to be made in this support</a:t>
            </a:r>
            <a:r>
              <a:rPr lang="en-US" sz="2400" dirty="0" smtClean="0"/>
              <a:t>?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="" xmlns:a16="http://schemas.microsoft.com/office/drawing/2014/main" id="{C631139E-C6E7-3145-89C0-2E1C06280205}"/>
              </a:ext>
            </a:extLst>
          </p:cNvPr>
          <p:cNvSpPr txBox="1">
            <a:spLocks/>
          </p:cNvSpPr>
          <p:nvPr/>
        </p:nvSpPr>
        <p:spPr>
          <a:xfrm>
            <a:off x="20574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3200" b="1" smtClean="0"/>
              <a:t>Discussion</a:t>
            </a:r>
          </a:p>
          <a:p>
            <a:pPr defTabSz="914400"/>
            <a:r>
              <a:rPr lang="en-US" b="1" smtClean="0">
                <a:solidFill>
                  <a:srgbClr val="92D050"/>
                </a:solidFill>
              </a:rPr>
              <a:t>Key Session Questions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11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8925</TotalTime>
  <Words>81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Discussion Partnerships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140</cp:revision>
  <dcterms:modified xsi:type="dcterms:W3CDTF">2018-04-23T11:37:12Z</dcterms:modified>
</cp:coreProperties>
</file>