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2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0"/>
    <p:restoredTop sz="93317"/>
  </p:normalViewPr>
  <p:slideViewPr>
    <p:cSldViewPr>
      <p:cViewPr varScale="1">
        <p:scale>
          <a:sx n="64" d="100"/>
          <a:sy n="64" d="100"/>
        </p:scale>
        <p:origin x="135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2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Support to GEO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Hosford,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ESA/CNES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CEO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7.7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GEO Plenary</a:t>
            </a:r>
          </a:p>
          <a:p>
            <a:r>
              <a:rPr lang="en-GB" b="1" dirty="0" smtClean="0"/>
              <a:t>Status: </a:t>
            </a:r>
            <a:r>
              <a:rPr lang="en-GB" dirty="0" smtClean="0"/>
              <a:t>CEOS </a:t>
            </a:r>
            <a:r>
              <a:rPr lang="en-GB" dirty="0"/>
              <a:t>is a </a:t>
            </a:r>
            <a:r>
              <a:rPr lang="en-GB" dirty="0" smtClean="0"/>
              <a:t>Participating </a:t>
            </a:r>
            <a:r>
              <a:rPr lang="en-GB" dirty="0"/>
              <a:t>O</a:t>
            </a:r>
            <a:r>
              <a:rPr lang="en-GB" dirty="0" smtClean="0"/>
              <a:t>rganization (PO) </a:t>
            </a:r>
          </a:p>
          <a:p>
            <a:r>
              <a:rPr lang="en-GB" b="1" dirty="0" smtClean="0"/>
              <a:t>Represented by: </a:t>
            </a:r>
            <a:r>
              <a:rPr lang="en-GB" dirty="0" smtClean="0"/>
              <a:t>CEOS Chair</a:t>
            </a:r>
          </a:p>
          <a:p>
            <a:endParaRPr lang="en-GB" sz="1000" b="1" dirty="0"/>
          </a:p>
          <a:p>
            <a:pPr marL="0" indent="0">
              <a:buNone/>
            </a:pPr>
            <a:r>
              <a:rPr lang="en-GB" b="1" dirty="0" smtClean="0"/>
              <a:t>GEO Executive Committee (ExCom)</a:t>
            </a:r>
          </a:p>
          <a:p>
            <a:r>
              <a:rPr lang="en-GB" b="1" dirty="0"/>
              <a:t>Status: </a:t>
            </a:r>
            <a:r>
              <a:rPr lang="en-GB" dirty="0"/>
              <a:t>CEOS </a:t>
            </a:r>
            <a:r>
              <a:rPr lang="en-GB" dirty="0" smtClean="0"/>
              <a:t>holds one of the two PO observer seats </a:t>
            </a:r>
            <a:endParaRPr lang="en-GB" dirty="0"/>
          </a:p>
          <a:p>
            <a:r>
              <a:rPr lang="en-GB" b="1" dirty="0"/>
              <a:t>Represented by: </a:t>
            </a:r>
            <a:r>
              <a:rPr lang="en-GB" dirty="0" smtClean="0"/>
              <a:t>In principle by CEOS SIT Chair (S </a:t>
            </a:r>
            <a:r>
              <a:rPr lang="en-GB" dirty="0" err="1" smtClean="0"/>
              <a:t>Volz</a:t>
            </a:r>
            <a:r>
              <a:rPr lang="en-GB" dirty="0" smtClean="0"/>
              <a:t>), however   </a:t>
            </a:r>
            <a:r>
              <a:rPr lang="en-US" dirty="0" smtClean="0"/>
              <a:t>S </a:t>
            </a:r>
            <a:r>
              <a:rPr lang="en-US" dirty="0" err="1"/>
              <a:t>Volz</a:t>
            </a:r>
            <a:r>
              <a:rPr lang="en-US" dirty="0"/>
              <a:t> has national </a:t>
            </a:r>
            <a:r>
              <a:rPr lang="en-US" dirty="0" smtClean="0"/>
              <a:t>responsibilities (US GEO co-chair) that prevent </a:t>
            </a:r>
            <a:r>
              <a:rPr lang="en-US" dirty="0"/>
              <a:t>him from representing CEOS</a:t>
            </a:r>
            <a:r>
              <a:rPr lang="en-GB" dirty="0" smtClean="0"/>
              <a:t> here. </a:t>
            </a:r>
            <a:r>
              <a:rPr lang="en-US" dirty="0"/>
              <a:t>CEOS is therefore represented by SIT Vice-chair (A Held) or a member of the SIT Chair team (K Sawyer).</a:t>
            </a:r>
          </a:p>
          <a:p>
            <a:pPr marL="0" indent="0">
              <a:buNone/>
            </a:pPr>
            <a:endParaRPr lang="en-GB" sz="1000" b="1" dirty="0" smtClean="0"/>
          </a:p>
          <a:p>
            <a:pPr marL="0" indent="0">
              <a:buNone/>
            </a:pPr>
            <a:r>
              <a:rPr lang="en-GB" b="1" dirty="0" smtClean="0"/>
              <a:t>GEO Programme Board (PB)</a:t>
            </a:r>
          </a:p>
          <a:p>
            <a:r>
              <a:rPr lang="en-GB" b="1" dirty="0" smtClean="0"/>
              <a:t>Status: </a:t>
            </a:r>
            <a:r>
              <a:rPr lang="en-GB" dirty="0" smtClean="0"/>
              <a:t>CEOS is a member </a:t>
            </a:r>
          </a:p>
          <a:p>
            <a:r>
              <a:rPr lang="en-GB" b="1" dirty="0" smtClean="0"/>
              <a:t>Represented by: </a:t>
            </a:r>
            <a:r>
              <a:rPr lang="en-GB" dirty="0" smtClean="0"/>
              <a:t>CEOS SIT Chair team (K Sawyer) – Principal;    CEO (S Hosford) - Alternate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106060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3728" y="1143000"/>
            <a:ext cx="8839200" cy="53340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CEOS participates in four current PB Subgroups </a:t>
            </a:r>
          </a:p>
          <a:p>
            <a:r>
              <a:rPr lang="en-GB" b="1" dirty="0" smtClean="0"/>
              <a:t>Subgroup for Paris Agreement: </a:t>
            </a:r>
            <a:r>
              <a:rPr lang="en-GB" dirty="0" smtClean="0"/>
              <a:t>K Sawyer and P </a:t>
            </a:r>
            <a:r>
              <a:rPr lang="en-GB" dirty="0" err="1" smtClean="0"/>
              <a:t>Lecomte</a:t>
            </a:r>
            <a:r>
              <a:rPr lang="en-GB" dirty="0" smtClean="0"/>
              <a:t> </a:t>
            </a:r>
          </a:p>
          <a:p>
            <a:r>
              <a:rPr lang="en-GB" b="1" dirty="0"/>
              <a:t>Subgroup for </a:t>
            </a:r>
            <a:r>
              <a:rPr lang="en-GB" b="1" dirty="0" smtClean="0"/>
              <a:t>Sendai (Disasters): </a:t>
            </a:r>
            <a:r>
              <a:rPr lang="en-GB" dirty="0" smtClean="0"/>
              <a:t>D Green, NASA, WG Disasters Vice-chair</a:t>
            </a:r>
          </a:p>
          <a:p>
            <a:r>
              <a:rPr lang="en-GB" dirty="0" smtClean="0"/>
              <a:t>(Completed) 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Subgroup Sustainable Development Goals</a:t>
            </a:r>
            <a:r>
              <a:rPr lang="en-GB" dirty="0" smtClean="0"/>
              <a:t> </a:t>
            </a:r>
          </a:p>
          <a:p>
            <a:r>
              <a:rPr lang="en-GB" b="1" dirty="0" smtClean="0"/>
              <a:t>Subgroup </a:t>
            </a:r>
            <a:r>
              <a:rPr lang="en-GB" b="1" dirty="0"/>
              <a:t>Monitoring GEO WP </a:t>
            </a:r>
            <a:r>
              <a:rPr lang="en-GB" b="1" dirty="0" smtClean="0"/>
              <a:t>Implementation:</a:t>
            </a:r>
            <a:r>
              <a:rPr lang="en-GB" dirty="0"/>
              <a:t> K Sawyer</a:t>
            </a:r>
            <a:endParaRPr lang="en-GB" dirty="0" smtClean="0"/>
          </a:p>
          <a:p>
            <a:r>
              <a:rPr lang="en-GB" b="1" dirty="0" smtClean="0"/>
              <a:t>Subgroup Sustainable Earth Observations:</a:t>
            </a:r>
            <a:r>
              <a:rPr lang="en-GB" dirty="0"/>
              <a:t> </a:t>
            </a:r>
            <a:r>
              <a:rPr lang="en-GB" dirty="0" smtClean="0"/>
              <a:t>TBD</a:t>
            </a:r>
            <a:endParaRPr lang="en-GB" dirty="0"/>
          </a:p>
          <a:p>
            <a:endParaRPr lang="en-GB" sz="800" dirty="0" smtClean="0"/>
          </a:p>
          <a:p>
            <a:r>
              <a:rPr lang="en-GB" b="1" dirty="0" smtClean="0"/>
              <a:t>Steering Committee for </a:t>
            </a:r>
          </a:p>
          <a:p>
            <a:pPr lvl="1"/>
            <a:r>
              <a:rPr lang="en-GB" dirty="0" smtClean="0"/>
              <a:t>Blue Planet: 		A Held</a:t>
            </a:r>
          </a:p>
          <a:p>
            <a:pPr lvl="1"/>
            <a:r>
              <a:rPr lang="en-GB" dirty="0" smtClean="0"/>
              <a:t>GEOGLOWS: 		P </a:t>
            </a:r>
            <a:r>
              <a:rPr lang="en-GB" dirty="0" err="1" smtClean="0"/>
              <a:t>DiGiacomo</a:t>
            </a:r>
            <a:endParaRPr lang="en-GB" dirty="0" smtClean="0"/>
          </a:p>
          <a:p>
            <a:pPr lvl="1"/>
            <a:r>
              <a:rPr lang="en-GB" dirty="0" smtClean="0"/>
              <a:t>GEO-C (Carbon): 	</a:t>
            </a:r>
            <a:r>
              <a:rPr lang="en-GB" dirty="0"/>
              <a:t> P </a:t>
            </a:r>
            <a:r>
              <a:rPr lang="en-GB"/>
              <a:t>Lecomte </a:t>
            </a:r>
            <a:r>
              <a:rPr lang="en-GB" dirty="0" smtClean="0"/>
              <a:t>– Principal; </a:t>
            </a:r>
            <a:r>
              <a:rPr lang="en-GB" dirty="0" smtClean="0"/>
              <a:t>? – </a:t>
            </a:r>
            <a:r>
              <a:rPr lang="en-GB" dirty="0" smtClean="0"/>
              <a:t>Alternate</a:t>
            </a:r>
          </a:p>
          <a:p>
            <a:pPr lvl="1"/>
            <a:endParaRPr lang="en-GB" sz="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152400"/>
            <a:ext cx="4953000" cy="838200"/>
          </a:xfrm>
        </p:spPr>
        <p:txBody>
          <a:bodyPr/>
          <a:lstStyle/>
          <a:p>
            <a:r>
              <a:rPr lang="en-GB" dirty="0" smtClean="0"/>
              <a:t>CEOS PB Subgroup and Steering Committee Participation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7704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12223</TotalTime>
  <Words>221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Support to GEO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202</cp:revision>
  <dcterms:modified xsi:type="dcterms:W3CDTF">2018-04-25T18:38:15Z</dcterms:modified>
</cp:coreProperties>
</file>