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756"/>
  </p:normalViewPr>
  <p:slideViewPr>
    <p:cSldViewPr>
      <p:cViewPr varScale="1">
        <p:scale>
          <a:sx n="95" d="100"/>
          <a:sy n="95" d="100"/>
        </p:scale>
        <p:origin x="45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362200"/>
            <a:ext cx="7606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i="1" dirty="0" smtClean="0">
                <a:solidFill>
                  <a:srgbClr val="CCFF33"/>
                </a:solidFill>
                <a:latin typeface="+mj-lt"/>
              </a:rPr>
              <a:t>Discussion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b="1" i="1" dirty="0" smtClean="0">
                <a:solidFill>
                  <a:srgbClr val="FFFFFF"/>
                </a:solidFill>
                <a:latin typeface="+mj-lt"/>
              </a:rPr>
              <a:t>Ad hoc 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Teams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6,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Do we need transition plans for some of the </a:t>
            </a:r>
            <a:r>
              <a:rPr lang="en-US" sz="2400" i="1" dirty="0"/>
              <a:t>ad hoc </a:t>
            </a:r>
            <a:r>
              <a:rPr lang="en-US" sz="2400" dirty="0"/>
              <a:t>activities?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Do we need a regularized process for </a:t>
            </a:r>
            <a:r>
              <a:rPr lang="en-US" sz="2400" i="1" dirty="0"/>
              <a:t>ad hoc </a:t>
            </a:r>
            <a:r>
              <a:rPr lang="en-US" sz="2400" dirty="0"/>
              <a:t>teams and such transitions? 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For each team, what action is necessary to ensure the necessary leadership, engagement and connection to the CEOS objectives?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 lvl="1">
              <a:buFont typeface=".AppleSystemUIFont" charset="-120"/>
              <a:buChar char="-"/>
            </a:pPr>
            <a:endParaRPr lang="en-AU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638800" cy="533400"/>
          </a:xfrm>
        </p:spPr>
        <p:txBody>
          <a:bodyPr/>
          <a:lstStyle/>
          <a:p>
            <a:r>
              <a:rPr lang="en-US" sz="3200" b="1" dirty="0"/>
              <a:t>Discussion </a:t>
            </a:r>
            <a:r>
              <a:rPr lang="en-US" sz="3200" b="1" dirty="0" smtClean="0"/>
              <a:t>Seeds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802972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8924</TotalTime>
  <Words>76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.AppleSystemUIFont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Discussion Ad hoc Teams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141</cp:revision>
  <dcterms:modified xsi:type="dcterms:W3CDTF">2018-04-21T21:24:39Z</dcterms:modified>
</cp:coreProperties>
</file>