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61" r:id="rId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16"/>
    <p:restoredTop sz="94756"/>
  </p:normalViewPr>
  <p:slideViewPr>
    <p:cSldViewPr>
      <p:cViewPr varScale="1">
        <p:scale>
          <a:sx n="95" d="100"/>
          <a:sy n="95" d="100"/>
        </p:scale>
        <p:origin x="45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SIT-33, 24-25 April 2018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362200"/>
            <a:ext cx="76068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600" b="1" i="1" dirty="0" smtClean="0">
                <a:solidFill>
                  <a:srgbClr val="CCFF33"/>
                </a:solidFill>
                <a:latin typeface="+mj-lt"/>
              </a:rPr>
              <a:t>Discussion</a:t>
            </a:r>
            <a:r>
              <a:rPr lang="en-US" sz="3600" b="1" dirty="0" smtClean="0">
                <a:solidFill>
                  <a:srgbClr val="FFFFFF"/>
                </a:solidFill>
                <a:latin typeface="+mj-lt"/>
              </a:rPr>
              <a:t/>
            </a:r>
            <a:br>
              <a:rPr lang="en-US" sz="3600" b="1" dirty="0" smtClean="0">
                <a:solidFill>
                  <a:srgbClr val="FFFFFF"/>
                </a:solidFill>
                <a:latin typeface="+mj-lt"/>
              </a:rPr>
            </a:br>
            <a:r>
              <a:rPr lang="en-US" sz="3600" b="1" i="1" dirty="0" smtClean="0">
                <a:solidFill>
                  <a:srgbClr val="FFFFFF"/>
                </a:solidFill>
                <a:latin typeface="+mj-lt"/>
              </a:rPr>
              <a:t>Ad hoc </a:t>
            </a:r>
            <a:r>
              <a:rPr lang="en-US" sz="3600" b="1" dirty="0" smtClean="0">
                <a:solidFill>
                  <a:srgbClr val="FFFFFF"/>
                </a:solidFill>
                <a:latin typeface="+mj-lt"/>
              </a:rPr>
              <a:t>Teams</a:t>
            </a:r>
            <a:endParaRPr sz="3600" b="1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  <p:sp>
        <p:nvSpPr>
          <p:cNvPr id="6" name="Shape 11"/>
          <p:cNvSpPr/>
          <p:nvPr/>
        </p:nvSpPr>
        <p:spPr>
          <a:xfrm>
            <a:off x="599342" y="37830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lc="http://schemas.openxmlformats.org/drawingml/2006/lockedCanvas" xmlns:ma14="http://schemas.microsoft.com/office/mac/drawingml/2011/main" xmlns="" val="1"/>
            </a:ext>
          </a:extLst>
        </p:spPr>
        <p:txBody>
          <a:bodyPr lIns="0" tIns="0" rIns="0" bIns="0"/>
          <a:lstStyle>
            <a:lvl1pPr defTabSz="457200">
              <a:defRPr>
                <a:solidFill>
                  <a:srgbClr val="002569"/>
                </a:solidFill>
              </a:defRPr>
            </a:lvl1pPr>
            <a:lvl2pPr indent="457200" defTabSz="457200">
              <a:defRPr>
                <a:solidFill>
                  <a:srgbClr val="002569"/>
                </a:solidFill>
              </a:defRPr>
            </a:lvl2pPr>
            <a:lvl3pPr indent="914400" defTabSz="457200">
              <a:defRPr>
                <a:solidFill>
                  <a:srgbClr val="002569"/>
                </a:solidFill>
              </a:defRPr>
            </a:lvl3pPr>
            <a:lvl4pPr indent="1371600" defTabSz="457200">
              <a:defRPr>
                <a:solidFill>
                  <a:srgbClr val="002569"/>
                </a:solidFill>
              </a:defRPr>
            </a:lvl4pPr>
            <a:lvl5pPr indent="1828800" defTabSz="457200">
              <a:defRPr>
                <a:solidFill>
                  <a:srgbClr val="002569"/>
                </a:solidFill>
              </a:defRPr>
            </a:lvl5pPr>
            <a:lvl6pPr indent="2286000" defTabSz="457200">
              <a:defRPr>
                <a:solidFill>
                  <a:srgbClr val="002569"/>
                </a:solidFill>
              </a:defRPr>
            </a:lvl6pPr>
            <a:lvl7pPr indent="2743200" defTabSz="457200">
              <a:defRPr>
                <a:solidFill>
                  <a:srgbClr val="002569"/>
                </a:solidFill>
              </a:defRPr>
            </a:lvl7pPr>
            <a:lvl8pPr indent="3200400" defTabSz="457200">
              <a:defRPr>
                <a:solidFill>
                  <a:srgbClr val="002569"/>
                </a:solidFill>
              </a:defRPr>
            </a:lvl8pPr>
            <a:lvl9pPr indent="3657600" defTabSz="457200">
              <a:defRPr>
                <a:solidFill>
                  <a:srgbClr val="002569"/>
                </a:solidFill>
              </a:defRPr>
            </a:lvl9pPr>
          </a:lstStyle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en-AU" dirty="0" smtClean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SIT-33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Session 6,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6.6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Boulder, CO, USA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24 – 25 April 2018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B7E98B-EA3D-3D4F-9B3D-5C72D745AAB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F17FA-1BC8-F743-B53A-7CAAF9EB352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153400" cy="4724400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pPr>
              <a:buFont typeface="Arial" charset="0"/>
              <a:buChar char="•"/>
            </a:pPr>
            <a:r>
              <a:rPr lang="en-US" sz="2400" dirty="0"/>
              <a:t>Do we need transition plans for some of the </a:t>
            </a:r>
            <a:r>
              <a:rPr lang="en-US" sz="2400" i="1" dirty="0"/>
              <a:t>ad hoc </a:t>
            </a:r>
            <a:r>
              <a:rPr lang="en-US" sz="2400" dirty="0"/>
              <a:t>activities?</a:t>
            </a:r>
          </a:p>
          <a:p>
            <a:pPr>
              <a:buFont typeface="Arial" charset="0"/>
              <a:buChar char="•"/>
            </a:pPr>
            <a:endParaRPr lang="en-US" sz="2400" dirty="0"/>
          </a:p>
          <a:p>
            <a:pPr>
              <a:buFont typeface="Arial" charset="0"/>
              <a:buChar char="•"/>
            </a:pPr>
            <a:r>
              <a:rPr lang="en-US" sz="2400" dirty="0"/>
              <a:t>Do we need a regularized process for </a:t>
            </a:r>
            <a:r>
              <a:rPr lang="en-US" sz="2400" i="1" dirty="0"/>
              <a:t>ad hoc </a:t>
            </a:r>
            <a:r>
              <a:rPr lang="en-US" sz="2400" dirty="0"/>
              <a:t>teams and such transitions? </a:t>
            </a:r>
          </a:p>
          <a:p>
            <a:pPr>
              <a:buFont typeface="Arial" charset="0"/>
              <a:buChar char="•"/>
            </a:pPr>
            <a:endParaRPr lang="en-US" sz="2400" dirty="0"/>
          </a:p>
          <a:p>
            <a:pPr>
              <a:buFont typeface="Arial" charset="0"/>
              <a:buChar char="•"/>
            </a:pPr>
            <a:r>
              <a:rPr lang="en-US" sz="2400" dirty="0"/>
              <a:t>For each team, what action is necessary to ensure the necessary leadership, engagement and connection to the CEOS objectives?</a:t>
            </a:r>
          </a:p>
          <a:p>
            <a:pPr>
              <a:buFont typeface="Arial" charset="0"/>
              <a:buChar char="•"/>
            </a:pPr>
            <a:endParaRPr lang="en-US" sz="2400" dirty="0"/>
          </a:p>
          <a:p>
            <a:pPr lvl="1">
              <a:buFont typeface=".AppleSystemUIFont" charset="-120"/>
              <a:buChar char="-"/>
            </a:pPr>
            <a:endParaRPr lang="en-AU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31139E-C6E7-3145-89C0-2E1C0628020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905000" y="304800"/>
            <a:ext cx="5638800" cy="533400"/>
          </a:xfrm>
        </p:spPr>
        <p:txBody>
          <a:bodyPr/>
          <a:lstStyle/>
          <a:p>
            <a:r>
              <a:rPr lang="en-US" sz="3200" b="1" dirty="0"/>
              <a:t>Discussion </a:t>
            </a:r>
            <a:r>
              <a:rPr lang="en-US" sz="3200" b="1" dirty="0" smtClean="0"/>
              <a:t>Seeds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78029724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8924</TotalTime>
  <Words>76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3" baseType="lpstr">
      <vt:lpstr>.AppleSystemUIFont</vt:lpstr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Discussion Ad hoc Teams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Kerry Sawyer</cp:lastModifiedBy>
  <cp:revision>141</cp:revision>
  <dcterms:modified xsi:type="dcterms:W3CDTF">2018-04-21T21:24:39Z</dcterms:modified>
</cp:coreProperties>
</file>