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756"/>
  </p:normalViewPr>
  <p:slideViewPr>
    <p:cSldViewPr>
      <p:cViewPr varScale="1">
        <p:scale>
          <a:sx n="95" d="100"/>
          <a:sy n="95" d="100"/>
        </p:scale>
        <p:origin x="4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362200"/>
            <a:ext cx="7606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Day One Synopsis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7" name="Shape 11"/>
          <p:cNvSpPr/>
          <p:nvPr/>
        </p:nvSpPr>
        <p:spPr>
          <a:xfrm>
            <a:off x="599342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Steve </a:t>
            </a:r>
            <a:r>
              <a:rPr lang="en-US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Volz</a:t>
            </a:r>
            <a:r>
              <a:rPr lang="en-US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CEOS SIT Chair</a:t>
            </a:r>
          </a:p>
          <a:p>
            <a:pPr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National Oceanic and Atmospheric Administration (NOAA)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CO, USA</a:t>
            </a:r>
            <a:endParaRPr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1" y="76200"/>
            <a:ext cx="4695177" cy="624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76200"/>
            <a:ext cx="480375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620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8954</TotalTime>
  <Words>34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Day One Synopsis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140</cp:revision>
  <dcterms:modified xsi:type="dcterms:W3CDTF">2018-04-13T22:12:48Z</dcterms:modified>
</cp:coreProperties>
</file>