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9TpFghlxlnOCFuLaECyVFvfgFcBHW9LnVJCzkk3wBbE/edit?usp=shari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drive.google.com/open?id=0B0PmOKvabo8lTUstdkp0OS12UVk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B5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20" y="875239"/>
            <a:ext cx="6192114" cy="20005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291539" y="3952567"/>
            <a:ext cx="363952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Advisory Board Meeting # 2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i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4 April, 2018</a:t>
            </a:r>
          </a:p>
        </p:txBody>
      </p:sp>
    </p:spTree>
    <p:extLst>
      <p:ext uri="{BB962C8B-B14F-4D97-AF65-F5344CB8AC3E}">
        <p14:creationId xmlns:p14="http://schemas.microsoft.com/office/powerpoint/2010/main" val="32810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Slide_Dark">
    <p:bg>
      <p:bgPr>
        <a:solidFill>
          <a:srgbClr val="4B5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20771" y="1405314"/>
            <a:ext cx="1207122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u="sng" dirty="0" smtClean="0">
                <a:solidFill>
                  <a:srgbClr val="FFFF00"/>
                </a:solidFill>
              </a:rPr>
              <a:t>Topics</a:t>
            </a:r>
          </a:p>
          <a:p>
            <a:pPr lvl="0"/>
            <a:endParaRPr lang="en-US" sz="600" i="1" u="sng" dirty="0" smtClean="0">
              <a:solidFill>
                <a:srgbClr val="FFFF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X</a:t>
            </a:r>
          </a:p>
          <a:p>
            <a:pPr lvl="0"/>
            <a:endParaRPr lang="en-US" sz="8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826605" cy="88490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184662" y="119284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chemeClr val="bg1"/>
                </a:solidFill>
              </a:rPr>
              <a:t>Agenda</a:t>
            </a:r>
            <a:endParaRPr lang="en-US" sz="3600" u="sng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6056" y="6135202"/>
            <a:ext cx="10071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Meeting </a:t>
            </a:r>
            <a:r>
              <a:rPr lang="en-US" sz="1200" i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Minutes		</a:t>
            </a:r>
            <a:r>
              <a:rPr lang="en-US" sz="1200" i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2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i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docs.google.com/document/d/19TpFghlxlnOCFuLaECyVFvfgFcBHW9LnVJCzkk3wBbE/edit?usp=sharing</a:t>
            </a:r>
            <a:endParaRPr lang="en-US" sz="1200" i="1" dirty="0" smtClean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i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Advisory Board Google-Drive Repository	</a:t>
            </a:r>
            <a:r>
              <a:rPr lang="en-US" sz="1200" u="sng" dirty="0" smtClean="0">
                <a:hlinkClick r:id="rId4"/>
              </a:rPr>
              <a:t>https</a:t>
            </a:r>
            <a:r>
              <a:rPr lang="en-US" sz="1200" u="sng" dirty="0">
                <a:hlinkClick r:id="rId4"/>
              </a:rPr>
              <a:t>://</a:t>
            </a:r>
            <a:r>
              <a:rPr lang="en-US" sz="1200" u="sng" dirty="0" smtClean="0">
                <a:hlinkClick r:id="rId4"/>
              </a:rPr>
              <a:t>drive.google.com/open?id=0B0PmOKvabo8lTUstdkp0OS12UVk</a:t>
            </a:r>
            <a:endParaRPr lang="en-US" sz="1200" u="sng" dirty="0" smtClean="0"/>
          </a:p>
          <a:p>
            <a:endParaRPr lang="en-US" sz="800" u="sng" dirty="0" smtClean="0"/>
          </a:p>
        </p:txBody>
      </p:sp>
    </p:spTree>
    <p:extLst>
      <p:ext uri="{BB962C8B-B14F-4D97-AF65-F5344CB8AC3E}">
        <p14:creationId xmlns:p14="http://schemas.microsoft.com/office/powerpoint/2010/main" val="4084074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xtBody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29497"/>
            <a:ext cx="12192000" cy="923330"/>
          </a:xfrm>
          <a:prstGeom prst="rect">
            <a:avLst/>
          </a:prstGeom>
          <a:solidFill>
            <a:srgbClr val="4B50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826605" cy="88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29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upSection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766598" y="180841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Title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 userDrawn="1"/>
        </p:nvSpPr>
        <p:spPr>
          <a:xfrm>
            <a:off x="2807898" y="2685691"/>
            <a:ext cx="655320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Backup Slides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4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Dark">
    <p:bg>
      <p:bgPr>
        <a:solidFill>
          <a:srgbClr val="4B5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279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Slid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766598" y="180841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 Title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2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5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47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517" y="1090896"/>
            <a:ext cx="120884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COVERAGE: 3 year project within CEOS that aims to provide enhanced, more integrated access to interagency satellite products for the 4 Ocean VCs in support of select GEO applications with a biological/biodiversity focus (MBON) </a:t>
            </a:r>
          </a:p>
          <a:p>
            <a:pPr lvl="0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Currently in Phase A</a:t>
            </a:r>
          </a:p>
          <a:p>
            <a:pPr lvl="0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– requirements gathering and system architectural design stage of the project</a:t>
            </a:r>
          </a:p>
          <a:p>
            <a:pPr lvl="0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– decisions on dataset composition in coordination with VCs and strong involving stakeholder engagement piece</a:t>
            </a:r>
          </a:p>
          <a:p>
            <a:pPr lvl="0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COVERAGE Advisory Board comprised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interagency and Ocean VC representatives: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SST-VC: Helen Beggs (ABOM), OC-VC: Paul DiGiacomo (NOAA), OST-Philippe Escudier (CNES), OVW-VC: Tony Lee (NASA)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COVERAGE is engaging VCs on: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– 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review of high quality, ”analysis ready” interagency satellite data products for potential inclusion.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   This analysis may also be of general use to VCs.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Interest in inclusion of new datasets also from other agencies not currently represented in COVERAGE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from ISRO, JAXA, CMA, …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Algorithms for harmonization data products to produce a coherent set of co-gridded global products across VC 			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addition to ongoing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coordination with the VC rep. on the Advisory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Board, COVERAGE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has been discussed with the SST-VC at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GHRSST. 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There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 similar interest in discussing further at other VC meeting venues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as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well.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5828" y="241226"/>
            <a:ext cx="5074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Ocean VC Support &amp; Interactions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9497"/>
            <a:ext cx="12192000" cy="923330"/>
          </a:xfrm>
          <a:prstGeom prst="rect">
            <a:avLst/>
          </a:prstGeom>
          <a:solidFill>
            <a:srgbClr val="4B50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26605" cy="88490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69976"/>
              </p:ext>
            </p:extLst>
          </p:nvPr>
        </p:nvGraphicFramePr>
        <p:xfrm>
          <a:off x="1602560" y="1405186"/>
          <a:ext cx="6567170" cy="310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520">
                  <a:extLst>
                    <a:ext uri="{9D8B030D-6E8A-4147-A177-3AD203B41FA5}">
                      <a16:colId xmlns:a16="http://schemas.microsoft.com/office/drawing/2014/main" val="92209657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9379559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623369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Board Member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</a:rPr>
                        <a:t>Affiliations &amp; Applicability to COVERAGE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38042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Andrew Mitchell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NASA/EOSDIS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CEOS-WGISS/FDA (outgoing chair)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4359272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Philippe Escudier (interim, 6 months)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CNES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CEOS-OST VC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599591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Paul DiGiacomo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GEO-Blue Planet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CEOS-OCR VC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661052287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Fabienne Jacq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EU Copernicus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CMEMS - Copernicus Marine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689419918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chemeClr val="tx1"/>
                          </a:solidFill>
                          <a:effectLst/>
                        </a:rPr>
                        <a:t>Igor Tomazic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Eumetsat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SST </a:t>
                      </a:r>
                      <a:r>
                        <a:rPr lang="en-US" sz="1100">
                          <a:effectLst/>
                        </a:rPr>
                        <a:t>&amp; </a:t>
                      </a:r>
                      <a:r>
                        <a:rPr lang="en-US" sz="1100" smtClean="0">
                          <a:effectLst/>
                        </a:rPr>
                        <a:t>Informatics, DIAS platform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57260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Helen Beggs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Aus. Met. Bureau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CEOS-SST VC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IMOS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69819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Tony Lee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NASA/JPL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NASA OSVWST &amp; OSST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514529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Frank Muller-Karger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GEO-MBON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CEOS-OCR VC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55713974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Tim Moltmann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UTas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IMOS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GOOS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49505106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David Freestone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SSC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COVERAGE Sargasso Sea pilot study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5822447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068574" y="274373"/>
            <a:ext cx="4592283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2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Advisory Board VC Composition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92D05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138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Tsontos, Vardis M (398G)</dc:creator>
  <cp:lastModifiedBy>Tsontos, Vardis M (398G)</cp:lastModifiedBy>
  <cp:revision>99</cp:revision>
  <dcterms:created xsi:type="dcterms:W3CDTF">2017-11-08T22:14:30Z</dcterms:created>
  <dcterms:modified xsi:type="dcterms:W3CDTF">2018-04-05T21:38:32Z</dcterms:modified>
</cp:coreProperties>
</file>