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9196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314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434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9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935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1838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882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6200" y="6629400"/>
            <a:ext cx="23622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SIT-33, 24-25 April 2018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Welcome to SIT-33</a:t>
            </a:r>
            <a:endParaRPr sz="42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</a:rPr>
              <a:t>Steve Volz, CEOS SIT Chair</a:t>
            </a: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SIT-33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Session 1, Agenda Item 1.1</a:t>
            </a: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Boulder, CO, USA</a:t>
            </a: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 – 25 April 2018</a:t>
            </a: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Shape 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4387645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Emergency Exits</a:t>
            </a: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2075" y="1913659"/>
            <a:ext cx="3676650" cy="44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/>
          <p:nvPr/>
        </p:nvSpPr>
        <p:spPr>
          <a:xfrm>
            <a:off x="807975" y="3776084"/>
            <a:ext cx="609600" cy="572400"/>
          </a:xfrm>
          <a:prstGeom prst="ellipse">
            <a:avLst/>
          </a:prstGeom>
          <a:noFill/>
          <a:ln w="63500" cap="flat" cmpd="sng">
            <a:solidFill>
              <a:srgbClr val="FF0000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5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fld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" name="Shape 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4387645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Coffee/Lunch </a:t>
            </a: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2075" y="1913659"/>
            <a:ext cx="3676650" cy="44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/>
          <p:nvPr/>
        </p:nvSpPr>
        <p:spPr>
          <a:xfrm>
            <a:off x="1295400" y="3923434"/>
            <a:ext cx="609600" cy="572366"/>
          </a:xfrm>
          <a:prstGeom prst="ellipse">
            <a:avLst/>
          </a:prstGeom>
          <a:noFill/>
          <a:ln w="63500" cap="flat" cmpd="sng">
            <a:solidFill>
              <a:srgbClr val="92D050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569"/>
              </a:solidFill>
            </a:endParaRPr>
          </a:p>
        </p:txBody>
      </p:sp>
      <p:sp>
        <p:nvSpPr>
          <p:cNvPr id="39" name="Shape 39"/>
          <p:cNvSpPr/>
          <p:nvPr/>
        </p:nvSpPr>
        <p:spPr>
          <a:xfrm>
            <a:off x="5867400" y="3505200"/>
            <a:ext cx="2286000" cy="2286000"/>
          </a:xfrm>
          <a:prstGeom prst="ellipse">
            <a:avLst/>
          </a:prstGeom>
          <a:noFill/>
          <a:ln w="63500" cap="flat" cmpd="sng">
            <a:solidFill>
              <a:srgbClr val="FFFF00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5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fld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" name="Shape 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3365" r="25233" b="-1303"/>
          <a:stretch/>
        </p:blipFill>
        <p:spPr>
          <a:xfrm>
            <a:off x="457200" y="1981200"/>
            <a:ext cx="3733800" cy="391205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Reception: Carelli’s of Boulder</a:t>
            </a:r>
            <a:endParaRPr/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17:00 </a:t>
            </a:r>
            <a:endParaRPr sz="2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1" y="1981201"/>
            <a:ext cx="48768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/>
          <p:nvPr/>
        </p:nvSpPr>
        <p:spPr>
          <a:xfrm>
            <a:off x="2667000" y="6025635"/>
            <a:ext cx="4572000" cy="64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2569"/>
                </a:solidFill>
              </a:rPr>
              <a:t>Address: 645 30</a:t>
            </a:r>
            <a:r>
              <a:rPr lang="en-US" sz="1800" b="0" i="0" u="none" strike="noStrike" cap="none" baseline="30000">
                <a:solidFill>
                  <a:srgbClr val="002569"/>
                </a:solidFill>
              </a:rPr>
              <a:t>th</a:t>
            </a:r>
            <a:r>
              <a:rPr lang="en-US" sz="1800" b="0" i="0" u="none" strike="noStrike" cap="none">
                <a:solidFill>
                  <a:srgbClr val="002569"/>
                </a:solidFill>
              </a:rPr>
              <a:t> St, Boulder, Co 80303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2569"/>
                </a:solidFill>
              </a:rPr>
              <a:t>Maps are available </a:t>
            </a:r>
            <a:endParaRPr sz="1800" b="0" i="1" u="none" strike="noStrike" cap="none"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fld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48768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updated presentations </a:t>
            </a:r>
            <a:r>
              <a:rPr lang="en-US" sz="2000" b="1" i="0" u="sng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must</a:t>
            </a:r>
            <a:r>
              <a:rPr lang="en-US" sz="20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be submitted to Albert (AJ) during the break prior to your time slot. There will be no changes to presentations during the discussions. </a:t>
            </a:r>
            <a:endParaRPr/>
          </a:p>
          <a:p>
            <a:pPr marL="768927" marR="0" lvl="1" indent="-311727" algn="l" rtl="0"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Flash Drive or Albert.DeGarmo@NOAA.gov</a:t>
            </a:r>
            <a:endParaRPr sz="2000" b="0" i="0" u="none" strike="noStrike" cap="none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Presentations </a:t>
            </a: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" name="Shape 56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2057400"/>
            <a:ext cx="3255388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fld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Questions??</a:t>
            </a:r>
            <a:endParaRPr/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POC: Albert DeGarmo</a:t>
            </a:r>
            <a:endParaRPr/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Albert.DeGarmo@NOAA.gov</a:t>
            </a:r>
            <a:endParaRPr/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281 797 9720</a:t>
            </a:r>
            <a:r>
              <a:rPr lang="en-US" sz="36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600" b="0" i="0" u="none" strike="noStrike" cap="none">
              <a:solidFill>
                <a:srgbClr val="00256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On-screen Show (4:3)</PresentationFormat>
  <Paragraphs>26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Arial</vt:lpstr>
      <vt:lpstr>Courier New</vt:lpstr>
      <vt:lpstr>Noto Sans Symbols</vt:lpstr>
      <vt:lpstr>Helvetica Neue</vt:lpstr>
      <vt:lpstr>Avenir</vt:lpstr>
      <vt:lpstr>Default</vt:lpstr>
      <vt:lpstr>Welcome to SIT-33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SIT-33</dc:title>
  <dc:creator>Aj DeGarmo</dc:creator>
  <cp:lastModifiedBy>Aj DeGarmo</cp:lastModifiedBy>
  <cp:revision>1</cp:revision>
  <dcterms:modified xsi:type="dcterms:W3CDTF">2018-04-23T20:42:28Z</dcterms:modified>
</cp:coreProperties>
</file>