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425" r:id="rId3"/>
    <p:sldId id="450" r:id="rId4"/>
    <p:sldId id="461" r:id="rId5"/>
    <p:sldId id="462" r:id="rId6"/>
    <p:sldId id="463" r:id="rId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4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7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8227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071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740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WP Update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SIT-33 Side Meeting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SDCG WP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56335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3 year horizon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Used very successfully for structuring SDCG meetings and 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telcons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To reflect evolution to GFOI Phase 2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And related developments within CEOS and agencies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Phase 2 of GFOI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whats</a:t>
            </a:r>
            <a:r>
              <a:rPr lang="en-US" sz="3200" dirty="0" smtClean="0"/>
              <a:t> it about?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Complementary and consistent CB activities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SDCG WP V2 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Same structure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Baseline global observations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Space Data Services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Support to R&amp;D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Component coordination and country engagement</a:t>
            </a:r>
          </a:p>
          <a:p>
            <a:pPr lvl="1"/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Update process focused on outcomes as basis for discussion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Main updates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Global baseline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Inclusion of biomass measurements</a:t>
            </a:r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Space Data Services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Data Cube ‘Club’ </a:t>
            </a:r>
            <a:r>
              <a:rPr lang="mr-IN" sz="16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technical exchange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ARD reference community and LSI feedback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AU" sz="1600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rd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party provider engagement on CARD4L (</a:t>
            </a:r>
            <a:r>
              <a:rPr lang="en-AU" sz="1600" dirty="0" err="1" smtClean="0">
                <a:latin typeface="Calibri" charset="0"/>
                <a:ea typeface="ＭＳ Ｐゴシック" charset="0"/>
                <a:cs typeface="ＭＳ Ｐゴシック" charset="0"/>
              </a:rPr>
              <a:t>eg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 Planet)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World Bank/IFI links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Greater emphasis on tools and services (per Phase 2)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GFOI Early Warning activity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R&amp;D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Coordination with R&amp;D Component on a Phase 2 design</a:t>
            </a:r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Component Coordination and country engagement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Data Component meetings (mainly at GFOI Plenary)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22972</TotalTime>
  <Words>203</Words>
  <Application>Microsoft Macintosh PowerPoint</Application>
  <PresentationFormat>On-screen Show (4:3)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Mangal</vt:lpstr>
      <vt:lpstr>ＭＳ Ｐゴシック</vt:lpstr>
      <vt:lpstr>Arial</vt:lpstr>
      <vt:lpstr>Office Theme</vt:lpstr>
      <vt:lpstr>1_Office Theme</vt:lpstr>
      <vt:lpstr>SDCG WP Update</vt:lpstr>
      <vt:lpstr>SDCG WP</vt:lpstr>
      <vt:lpstr>Phase 2 of GFOI – whats it about?</vt:lpstr>
      <vt:lpstr>SDCG WP V2 </vt:lpstr>
      <vt:lpstr>Main updates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Microsoft Office User</cp:lastModifiedBy>
  <cp:revision>426</cp:revision>
  <dcterms:created xsi:type="dcterms:W3CDTF">2013-01-29T13:10:08Z</dcterms:created>
  <dcterms:modified xsi:type="dcterms:W3CDTF">2018-04-23T19:53:29Z</dcterms:modified>
</cp:coreProperties>
</file>