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7" r:id="rId4"/>
    <p:sldId id="268" r:id="rId5"/>
    <p:sldId id="270" r:id="rId6"/>
    <p:sldId id="271" r:id="rId7"/>
    <p:sldId id="262" r:id="rId8"/>
    <p:sldId id="260" r:id="rId9"/>
    <p:sldId id="261" r:id="rId10"/>
    <p:sldId id="269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6"/>
    <p:restoredTop sz="93336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eorge@symbioscomms.com" TargetMode="External"/><Relationship Id="rId4" Type="http://schemas.openxmlformats.org/officeDocument/2006/relationships/hyperlink" Target="mailto:Kerry.Sawyer@noa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sit-33/" TargetMode="External"/><Relationship Id="rId2" Type="http://schemas.openxmlformats.org/officeDocument/2006/relationships/hyperlink" Target="http://ceos.org/document_management/Meetings/SIT/SIT-33/Agenda/2018%20CEOS%20SIT%20Strategic%20Direction%20Discussion%20Paper%20v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erry.sawyer@noaa.gov" TargetMode="External"/><Relationship Id="rId2" Type="http://schemas.openxmlformats.org/officeDocument/2006/relationships/hyperlink" Target="mailto:george@symbioscomms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 dirty="0">
                <a:solidFill>
                  <a:srgbClr val="FFFFFF"/>
                </a:solidFill>
                <a:latin typeface="+mj-lt"/>
              </a:rPr>
              <a:t>Title Goes Here</a:t>
            </a: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Name (s),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Organization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CEOS Affiliation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and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#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DFB56C-1965-FD4C-8D9E-FAB76D2C6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69768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9F7D9-A126-C84D-9FA4-8038D0B76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FFC54-E118-584D-BE90-5BFB7E8186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Thanks! See you in Boulder!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39C41C9-627C-7C44-97E5-E7458A7B2DF4}"/>
              </a:ext>
            </a:extLst>
          </p:cNvPr>
          <p:cNvSpPr/>
          <p:nvPr/>
        </p:nvSpPr>
        <p:spPr>
          <a:xfrm>
            <a:off x="4799846" y="1295400"/>
            <a:ext cx="4267200" cy="1634488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 w="25400" cap="flat">
            <a:solidFill>
              <a:schemeClr val="accent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dirty="0"/>
              <a:t>Questions?</a:t>
            </a:r>
          </a:p>
          <a:p>
            <a:endParaRPr lang="en-US" dirty="0"/>
          </a:p>
          <a:p>
            <a:pPr lvl="1"/>
            <a:r>
              <a:rPr lang="en-US" dirty="0">
                <a:hlinkClick r:id="rId4"/>
              </a:rPr>
              <a:t>Kerry.Sawyer@noaa.gov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george@symbioscomms.com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49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B7E98B-EA3D-3D4F-9B3D-5C72D745AA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17FA-1BC8-F743-B53A-7CAAF9EB35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Slides 3 – 5: Background and Context</a:t>
            </a:r>
          </a:p>
          <a:p>
            <a:r>
              <a:rPr lang="en-US" dirty="0"/>
              <a:t>SIT-33 background reading, context, and process</a:t>
            </a:r>
          </a:p>
          <a:p>
            <a:r>
              <a:rPr lang="en-US" dirty="0"/>
              <a:t>Information only - remove these from your final PPT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Slides 6 – 9: Content Requested</a:t>
            </a:r>
          </a:p>
          <a:p>
            <a:r>
              <a:rPr lang="en-US" dirty="0"/>
              <a:t>Specific content and inputs to provide</a:t>
            </a:r>
          </a:p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1139E-C6E7-3145-89C0-2E1C0628020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Structure of Template</a:t>
            </a:r>
          </a:p>
        </p:txBody>
      </p:sp>
    </p:spTree>
    <p:extLst>
      <p:ext uri="{BB962C8B-B14F-4D97-AF65-F5344CB8AC3E}">
        <p14:creationId xmlns:p14="http://schemas.microsoft.com/office/powerpoint/2010/main" val="32865782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F35609-B81B-8744-8B15-A9184EC44040}"/>
              </a:ext>
            </a:extLst>
          </p:cNvPr>
          <p:cNvSpPr txBox="1"/>
          <p:nvPr/>
        </p:nvSpPr>
        <p:spPr>
          <a:xfrm>
            <a:off x="2133600" y="2590800"/>
            <a:ext cx="517064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/>
                </a:solidFill>
              </a:rPr>
              <a:t>Background and Context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48667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Please review and reference the </a:t>
            </a:r>
            <a:r>
              <a:rPr lang="en-AU" i="1" dirty="0"/>
              <a:t>STRATEGIC DIRECTIONS AND PARTNERSHIPS FOR CEOS DISCUSSION PAPER </a:t>
            </a:r>
            <a:r>
              <a:rPr lang="en-AU" dirty="0"/>
              <a:t>prepared by the NOAA SIT Chair Team (</a:t>
            </a:r>
            <a:r>
              <a:rPr lang="en-AU" dirty="0">
                <a:hlinkClick r:id="rId2"/>
              </a:rPr>
              <a:t>here</a:t>
            </a:r>
            <a:r>
              <a:rPr lang="en-AU" dirty="0"/>
              <a:t>)</a:t>
            </a:r>
          </a:p>
          <a:p>
            <a:endParaRPr lang="en-AU" dirty="0"/>
          </a:p>
          <a:p>
            <a:r>
              <a:rPr lang="en-AU" dirty="0"/>
              <a:t>Circulated with the SIT Agenda materials and available at </a:t>
            </a:r>
            <a:r>
              <a:rPr lang="en-AU" dirty="0">
                <a:hlinkClick r:id="rId3"/>
              </a:rPr>
              <a:t>ceos.org/meetings/sit-33</a:t>
            </a:r>
            <a:endParaRPr lang="en-AU" dirty="0"/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Background Reading</a:t>
            </a:r>
          </a:p>
        </p:txBody>
      </p:sp>
    </p:spTree>
    <p:extLst>
      <p:ext uri="{BB962C8B-B14F-4D97-AF65-F5344CB8AC3E}">
        <p14:creationId xmlns:p14="http://schemas.microsoft.com/office/powerpoint/2010/main" val="28577518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Presenters should name their files using the following convention: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AgendaItemNumber_LastName_Subject_Version.pptx </a:t>
            </a:r>
            <a:r>
              <a:rPr lang="en-US" sz="1600" i="1" dirty="0"/>
              <a:t>(e.g., 1.5_Holloway_Communications_v2.pptx)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/>
              <a:t>Reporting to support discussion or decision is encouraged</a:t>
            </a:r>
            <a:r>
              <a:rPr lang="en-US" sz="1600" dirty="0"/>
              <a:t>, but historical context and detailed reporting should be provided as pre-meeting reading material or in background slides.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Materials should explicitly highlight the decisions, endorsements, outcomes, or actions you are seeking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Feel free to propose draft action text for consideration – it may be revised, but will help with the efficient preparation of the actions record.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Materials should be sent to </a:t>
            </a:r>
            <a:r>
              <a:rPr lang="en-US" sz="1600" dirty="0">
                <a:hlinkClick r:id="rId2"/>
              </a:rPr>
              <a:t>george@symbioscomms.com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  <a:r>
              <a:rPr lang="en-US" sz="1600" dirty="0" smtClean="0">
                <a:hlinkClick r:id="rId3"/>
              </a:rPr>
              <a:t>kerry.sawyer@noaa.gov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Documents for endorsement: </a:t>
            </a:r>
            <a:r>
              <a:rPr lang="en-US" sz="1600" dirty="0"/>
              <a:t>no later than </a:t>
            </a:r>
            <a:r>
              <a:rPr lang="en-US" sz="1600" dirty="0" smtClean="0"/>
              <a:t>Tuesday </a:t>
            </a:r>
            <a:r>
              <a:rPr lang="en-US" sz="1600" dirty="0"/>
              <a:t>April 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th</a:t>
            </a:r>
            <a:endParaRPr 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1" dirty="0"/>
              <a:t>Presentations: </a:t>
            </a:r>
            <a:r>
              <a:rPr lang="en-US" sz="1600" dirty="0"/>
              <a:t>no later than </a:t>
            </a:r>
            <a:r>
              <a:rPr lang="en-AU" sz="1600" dirty="0"/>
              <a:t>Monday April 16</a:t>
            </a:r>
            <a:r>
              <a:rPr lang="en-AU" sz="1600" baseline="30000" dirty="0"/>
              <a:t>th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Presenter Submission Guidance</a:t>
            </a:r>
          </a:p>
        </p:txBody>
      </p:sp>
    </p:spTree>
    <p:extLst>
      <p:ext uri="{BB962C8B-B14F-4D97-AF65-F5344CB8AC3E}">
        <p14:creationId xmlns:p14="http://schemas.microsoft.com/office/powerpoint/2010/main" val="14692144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F35609-B81B-8744-8B15-A9184EC44040}"/>
              </a:ext>
            </a:extLst>
          </p:cNvPr>
          <p:cNvSpPr txBox="1"/>
          <p:nvPr/>
        </p:nvSpPr>
        <p:spPr>
          <a:xfrm>
            <a:off x="2438400" y="2590800"/>
            <a:ext cx="406777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</a:rPr>
              <a:t>Content Requested</a:t>
            </a:r>
          </a:p>
        </p:txBody>
      </p:sp>
    </p:spTree>
    <p:extLst>
      <p:ext uri="{BB962C8B-B14F-4D97-AF65-F5344CB8AC3E}">
        <p14:creationId xmlns:p14="http://schemas.microsoft.com/office/powerpoint/2010/main" val="30998320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 your materials, please address:</a:t>
            </a:r>
          </a:p>
          <a:p>
            <a:pPr lvl="1"/>
            <a:r>
              <a:rPr lang="en-AU" dirty="0"/>
              <a:t>tangible outcomes (outputs, products) your </a:t>
            </a:r>
            <a:r>
              <a:rPr lang="en-AU" i="1" dirty="0"/>
              <a:t>ad hoc </a:t>
            </a:r>
            <a:r>
              <a:rPr lang="en-AU" dirty="0"/>
              <a:t>Team adds beyond standing CEOS activity (e.g. VC and WG work)</a:t>
            </a:r>
          </a:p>
          <a:p>
            <a:pPr lvl="1"/>
            <a:r>
              <a:rPr lang="en-AU" dirty="0"/>
              <a:t>maturity and viability of supported initiative (e.g. outlook and anticipated evolution)</a:t>
            </a:r>
          </a:p>
          <a:p>
            <a:pPr lvl="1"/>
            <a:r>
              <a:rPr lang="en-AU" dirty="0"/>
              <a:t>unique and enabling support provided by CEOS via your AHT</a:t>
            </a:r>
          </a:p>
          <a:p>
            <a:pPr lvl="1"/>
            <a:r>
              <a:rPr lang="en-AU" dirty="0"/>
              <a:t>blockers, required decisions, and suggestions to resolve</a:t>
            </a:r>
          </a:p>
          <a:p>
            <a:pPr lvl="1"/>
            <a:r>
              <a:rPr lang="en-AU" dirty="0"/>
              <a:t>assessment of AHT trajectory and life cycle</a:t>
            </a:r>
          </a:p>
          <a:p>
            <a:pPr lvl="1"/>
            <a:r>
              <a:rPr lang="en-AU" dirty="0"/>
              <a:t>sustainment and expectations of CEOS and CEOS members</a:t>
            </a:r>
          </a:p>
          <a:p>
            <a:pPr lvl="1"/>
            <a:r>
              <a:rPr lang="en-AU" dirty="0" smtClean="0"/>
              <a:t>Suggestions for </a:t>
            </a:r>
            <a:r>
              <a:rPr lang="en-AU" dirty="0"/>
              <a:t>transition </a:t>
            </a:r>
            <a:r>
              <a:rPr lang="en-AU" dirty="0" smtClean="0"/>
              <a:t>process/retirement plan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Approach and Reading</a:t>
            </a:r>
          </a:p>
        </p:txBody>
      </p:sp>
    </p:spTree>
    <p:extLst>
      <p:ext uri="{BB962C8B-B14F-4D97-AF65-F5344CB8AC3E}">
        <p14:creationId xmlns:p14="http://schemas.microsoft.com/office/powerpoint/2010/main" val="12227708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469F9-C71A-F640-A85B-79D69AE55B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3C8FF-1ABE-614E-81BE-F0F3D7CFE3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Outline AHT support to emerging topics </a:t>
            </a:r>
            <a:r>
              <a:rPr lang="en-AU" b="1" i="1" dirty="0"/>
              <a:t>beyond CEOS VCs and WGs</a:t>
            </a:r>
            <a:r>
              <a:rPr lang="en-AU" dirty="0"/>
              <a:t> capabilities and activities</a:t>
            </a:r>
          </a:p>
          <a:p>
            <a:endParaRPr lang="en-AU" b="1" i="1" dirty="0"/>
          </a:p>
          <a:p>
            <a:r>
              <a:rPr lang="en-AU" dirty="0"/>
              <a:t>Highlight upcoming activities that </a:t>
            </a:r>
            <a:r>
              <a:rPr lang="en-AU" b="1" i="1" dirty="0"/>
              <a:t>uniquely require CEOS support </a:t>
            </a:r>
            <a:r>
              <a:rPr lang="en-AU" dirty="0"/>
              <a:t>to progress</a:t>
            </a:r>
          </a:p>
          <a:p>
            <a:pPr marL="0" indent="0">
              <a:buNone/>
            </a:pPr>
            <a:endParaRPr lang="en-AU" b="1" i="1" dirty="0"/>
          </a:p>
          <a:p>
            <a:r>
              <a:rPr lang="en-AU" dirty="0"/>
              <a:t>Provide status of activities, including an </a:t>
            </a:r>
            <a:r>
              <a:rPr lang="en-AU" b="1" i="1" dirty="0"/>
              <a:t>assessment of maturity and viability </a:t>
            </a:r>
            <a:r>
              <a:rPr lang="en-AU" dirty="0"/>
              <a:t>of supported initiatives, with consideration of a transition from </a:t>
            </a:r>
            <a:r>
              <a:rPr lang="en-AU" i="1" dirty="0"/>
              <a:t>ad hoc </a:t>
            </a:r>
            <a:r>
              <a:rPr lang="en-AU" dirty="0"/>
              <a:t>to standing CEOS support, if appropriate</a:t>
            </a:r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F448A-9C67-834F-945A-46484A1705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334000" cy="533400"/>
          </a:xfrm>
        </p:spPr>
        <p:txBody>
          <a:bodyPr/>
          <a:lstStyle/>
          <a:p>
            <a:r>
              <a:rPr lang="en-US" dirty="0"/>
              <a:t>Ad Hoc Teams - Activities</a:t>
            </a:r>
          </a:p>
        </p:txBody>
      </p:sp>
    </p:spTree>
    <p:extLst>
      <p:ext uri="{BB962C8B-B14F-4D97-AF65-F5344CB8AC3E}">
        <p14:creationId xmlns:p14="http://schemas.microsoft.com/office/powerpoint/2010/main" val="12592627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AU" dirty="0"/>
              <a:t>Ad hoc teams invited to:</a:t>
            </a:r>
          </a:p>
          <a:p>
            <a:pPr lvl="0"/>
            <a:endParaRPr lang="en-AU" dirty="0"/>
          </a:p>
          <a:p>
            <a:pPr lvl="1"/>
            <a:r>
              <a:rPr lang="en-AU" dirty="0"/>
              <a:t>reflect and report on their </a:t>
            </a:r>
            <a:r>
              <a:rPr lang="en-AU" b="1" i="1" dirty="0"/>
              <a:t>group trajectory </a:t>
            </a:r>
            <a:r>
              <a:rPr lang="en-AU" dirty="0"/>
              <a:t>and </a:t>
            </a:r>
            <a:r>
              <a:rPr lang="en-AU" b="1" i="1" dirty="0"/>
              <a:t>lifecycle</a:t>
            </a:r>
            <a:r>
              <a:rPr lang="en-AU" dirty="0"/>
              <a:t> in relation to the </a:t>
            </a:r>
            <a:r>
              <a:rPr lang="en-AU" b="1" i="1" dirty="0"/>
              <a:t>initiatives they support</a:t>
            </a:r>
            <a:r>
              <a:rPr lang="en-AU" dirty="0"/>
              <a:t>; 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present a clear </a:t>
            </a:r>
            <a:r>
              <a:rPr lang="en-AU" b="1" i="1" dirty="0"/>
              <a:t>outlook and the expected evolution of those initiatives</a:t>
            </a:r>
            <a:r>
              <a:rPr lang="en-AU" dirty="0"/>
              <a:t>, including </a:t>
            </a:r>
            <a:r>
              <a:rPr lang="en-AU" b="1" i="1" dirty="0"/>
              <a:t>long-term, sustained activity;</a:t>
            </a:r>
          </a:p>
          <a:p>
            <a:pPr lvl="1"/>
            <a:endParaRPr lang="en-AU" b="1" i="1" dirty="0"/>
          </a:p>
          <a:p>
            <a:pPr lvl="1"/>
            <a:r>
              <a:rPr lang="en-AU" b="1" i="1" dirty="0"/>
              <a:t>expectation for CEOS </a:t>
            </a:r>
            <a:r>
              <a:rPr lang="en-AU" dirty="0"/>
              <a:t>and CEOS member agency participation; and,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suggestions for CEOS around how a </a:t>
            </a:r>
            <a:r>
              <a:rPr lang="en-AU" b="1" i="1" dirty="0"/>
              <a:t>regularized transition process</a:t>
            </a:r>
            <a:r>
              <a:rPr lang="en-AU" dirty="0"/>
              <a:t> for </a:t>
            </a:r>
            <a:r>
              <a:rPr lang="en-AU" i="1" dirty="0"/>
              <a:t>ad hoc </a:t>
            </a:r>
            <a:r>
              <a:rPr lang="en-AU" dirty="0"/>
              <a:t>Teams might look.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562600" cy="533400"/>
          </a:xfrm>
        </p:spPr>
        <p:txBody>
          <a:bodyPr/>
          <a:lstStyle/>
          <a:p>
            <a:r>
              <a:rPr lang="en-US" dirty="0"/>
              <a:t>Ad Hoc Teams - Lifecycle</a:t>
            </a:r>
          </a:p>
        </p:txBody>
      </p:sp>
    </p:spTree>
    <p:extLst>
      <p:ext uri="{BB962C8B-B14F-4D97-AF65-F5344CB8AC3E}">
        <p14:creationId xmlns:p14="http://schemas.microsoft.com/office/powerpoint/2010/main" val="40699709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8961</TotalTime>
  <Words>481</Words>
  <Application>Microsoft Office PowerPoint</Application>
  <PresentationFormat>On-screen Show (4:3)</PresentationFormat>
  <Paragraphs>67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Title Goes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Kerry Sawyer</cp:lastModifiedBy>
  <cp:revision>192</cp:revision>
  <dcterms:modified xsi:type="dcterms:W3CDTF">2018-04-03T04:25:45Z</dcterms:modified>
</cp:coreProperties>
</file>