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62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43" autoAdjust="0"/>
    <p:restoredTop sz="86385"/>
  </p:normalViewPr>
  <p:slideViewPr>
    <p:cSldViewPr>
      <p:cViewPr varScale="1">
        <p:scale>
          <a:sx n="69" d="100"/>
          <a:sy n="69" d="100"/>
        </p:scale>
        <p:origin x="12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763000" y="6629400"/>
            <a:ext cx="3048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>
            <a:lvl1pPr algn="ctr">
              <a:defRPr lang="uk-UA" sz="1100" i="1" smtClean="0">
                <a:solidFill>
                  <a:schemeClr val="tx2"/>
                </a:solidFill>
                <a:latin typeface="+mj-lt"/>
                <a:ea typeface="+mj-ea"/>
                <a:cs typeface="Proxima Nova Regular"/>
              </a:defRPr>
            </a:lvl1pPr>
          </a:lstStyle>
          <a:p>
            <a:pPr defTabSz="914400"/>
            <a:fld id="{86CB4B4D-7CA3-9044-876B-883B54F8677D}" type="slidenum">
              <a:rPr lang="uk-UA" smtClean="0"/>
              <a:pPr defTabSz="914400"/>
              <a:t>‹#›</a:t>
            </a:fld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+mj-lt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+mj-lt"/>
                <a:cs typeface="Arial" panose="020B0604020202020204" pitchFamily="34" charset="0"/>
              </a:defRPr>
            </a:lvl3pPr>
            <a:lvl4pPr>
              <a:defRPr sz="2000">
                <a:latin typeface="+mj-lt"/>
                <a:cs typeface="Arial" panose="020B0604020202020204" pitchFamily="34" charset="0"/>
              </a:defRPr>
            </a:lvl4pPr>
            <a:lvl5pPr>
              <a:defRPr sz="2000">
                <a:latin typeface="+mj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hape 3"/>
          <p:cNvSpPr/>
          <p:nvPr userDrawn="1"/>
        </p:nvSpPr>
        <p:spPr>
          <a:xfrm>
            <a:off x="76200" y="6629400"/>
            <a:ext cx="2133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SIT-32,</a:t>
            </a:r>
            <a:r>
              <a:rPr lang="en-AU" sz="1100" i="1" baseline="0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 </a:t>
            </a: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ESA HQ, 26-27 Apr 2017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  <p:sp>
        <p:nvSpPr>
          <p:cNvPr id="9" name="Content Placeholder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22789" y="2514600"/>
            <a:ext cx="8216411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4200" b="1" dirty="0">
                <a:solidFill>
                  <a:srgbClr val="FFFFFF"/>
                </a:solidFill>
                <a:latin typeface="+mj-lt"/>
              </a:rPr>
              <a:t>Official Side Event at COP-23</a:t>
            </a:r>
            <a:endParaRPr sz="4200" b="1" dirty="0">
              <a:solidFill>
                <a:srgbClr val="FFFFFF"/>
              </a:solidFill>
              <a:latin typeface="+mj-lt"/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err="1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Toshi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Kamei (for JAXA)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SIT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-32 Side Meeting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CEOS </a:t>
            </a:r>
            <a:r>
              <a:rPr lang="en-US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Strategic 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Implementation Team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ESA Headquarters, Paris, France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25</a:t>
            </a:r>
            <a:r>
              <a:rPr lang="en-AU" baseline="30000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th</a:t>
            </a:r>
            <a:r>
              <a:rPr lang="en-AU" dirty="0">
                <a:solidFill>
                  <a:srgbClr val="FFFFFF"/>
                </a:solidFill>
                <a:latin typeface="+mj-lt"/>
                <a:ea typeface="Arial Bold"/>
                <a:cs typeface="Arial Bold"/>
                <a:sym typeface="Arial Bold"/>
              </a:rPr>
              <a:t> April 2017</a:t>
            </a: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defTabSz="914400"/>
            <a:fld id="{86CB4B4D-7CA3-9044-876B-883B54F8677D}" type="slidenum">
              <a:rPr lang="uk-UA" smtClean="0"/>
              <a:pPr defTabSz="914400"/>
              <a:t>2</a:t>
            </a:fld>
            <a:endParaRPr lang="uk-UA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kumimoji="1" lang="en-US" altLang="ja-JP" sz="1800" dirty="0"/>
              <a:t>JAXA arranged the side event on GHG monitoring from space at Japan Pavilion at COP-22, inviting speakers from NASA and CNES.</a:t>
            </a:r>
          </a:p>
          <a:p>
            <a:r>
              <a:rPr kumimoji="1" lang="en-US" altLang="ja-JP" sz="1800" dirty="0"/>
              <a:t>Although the side event was successful, its effect was limited. JAXA will try to arrange UNFCCC official side event at COP-23 in 2017.</a:t>
            </a:r>
          </a:p>
          <a:p>
            <a:r>
              <a:rPr kumimoji="1" lang="en-US" altLang="ja-JP" sz="1800" dirty="0"/>
              <a:t>In order to obtain a slot for the official side event, </a:t>
            </a:r>
          </a:p>
          <a:p>
            <a:r>
              <a:rPr kumimoji="1" lang="en-US" altLang="ja-JP" sz="1800" dirty="0"/>
              <a:t>Minimum conditions to obtain a slot for the official side event are;</a:t>
            </a:r>
          </a:p>
          <a:p>
            <a:pPr lvl="1"/>
            <a:r>
              <a:rPr kumimoji="1" lang="en-US" altLang="ja-JP" sz="1800" dirty="0"/>
              <a:t>To apply for a slot  from 18 to 21 July 2017. </a:t>
            </a:r>
          </a:p>
          <a:p>
            <a:pPr lvl="2"/>
            <a:r>
              <a:rPr kumimoji="1" lang="en-US" altLang="ja-JP" sz="1800" dirty="0"/>
              <a:t>Only the parties or the organizations who have “observer status” for UNFCCC can apply.</a:t>
            </a:r>
          </a:p>
          <a:p>
            <a:pPr lvl="2"/>
            <a:r>
              <a:rPr kumimoji="1" lang="en-US" altLang="ja-JP" sz="1800" dirty="0"/>
              <a:t>Each party or organization can submit only one application.</a:t>
            </a:r>
          </a:p>
          <a:p>
            <a:pPr lvl="1"/>
            <a:r>
              <a:rPr kumimoji="1" lang="en-US" altLang="ja-JP" sz="1800" dirty="0"/>
              <a:t>To merge a number of applications after 21 July 2017.</a:t>
            </a:r>
          </a:p>
          <a:p>
            <a:r>
              <a:rPr kumimoji="1" lang="en-US" altLang="ja-JP" sz="1800" dirty="0"/>
              <a:t>JAXA is calling for the parties or partners who have “observer status” and will co-organize the official side event on GHG monitoring at COP-23.</a:t>
            </a:r>
          </a:p>
          <a:p>
            <a:r>
              <a:rPr kumimoji="1" lang="en-US" altLang="ja-JP" sz="1800" dirty="0"/>
              <a:t>Candidates are ESA (GFOI event?), GEO (newly obtained the status?), etc.</a:t>
            </a:r>
            <a:endParaRPr kumimoji="1" lang="ja-JP" altLang="en-US" sz="18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1"/>
          </p:nvPr>
        </p:nvSpPr>
        <p:spPr>
          <a:xfrm>
            <a:off x="2057400" y="304800"/>
            <a:ext cx="5334000" cy="5334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Call for Partners for event at COP-23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220705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9017</TotalTime>
  <Words>208</Words>
  <Application>Microsoft Office PowerPoint</Application>
  <PresentationFormat>画面に合わせる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Avenir Roman</vt:lpstr>
      <vt:lpstr>Droid Serif</vt:lpstr>
      <vt:lpstr>Proxima Nova Regular</vt:lpstr>
      <vt:lpstr>Arial</vt:lpstr>
      <vt:lpstr>Arial Bold</vt:lpstr>
      <vt:lpstr>Calibri</vt:lpstr>
      <vt:lpstr>Courier New</vt:lpstr>
      <vt:lpstr>Helvetica</vt:lpstr>
      <vt:lpstr>Wingdings</vt:lpstr>
      <vt:lpstr>Default</vt:lpstr>
      <vt:lpstr>Official Side Event at COP-23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矢部　志津</cp:lastModifiedBy>
  <cp:revision>131</cp:revision>
  <dcterms:modified xsi:type="dcterms:W3CDTF">2017-04-19T06:10:43Z</dcterms:modified>
</cp:coreProperties>
</file>