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704"/>
  </p:normalViewPr>
  <p:slideViewPr>
    <p:cSldViewPr>
      <p:cViewPr varScale="1">
        <p:scale>
          <a:sx n="132" d="100"/>
          <a:sy n="132" d="100"/>
        </p:scale>
        <p:origin x="-48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SIT-31,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ESRIN, 19-20 </a:t>
            </a:r>
            <a:r>
              <a:rPr lang="en-AU" sz="1100" i="1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Apr 2016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ookings.ihotelier.com/bookings.jsp?groupID=1611537&amp;hotelID=11365" TargetMode="External"/><Relationship Id="rId4" Type="http://schemas.openxmlformats.org/officeDocument/2006/relationships/hyperlink" Target="http://ceos.org/meetings/30th-ceos-plenary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ydges.com/customised-web-page/ceo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eos.org/meetings/30th-ceos-plenary/" TargetMode="External"/><Relationship Id="rId3" Type="http://schemas.openxmlformats.org/officeDocument/2006/relationships/hyperlink" Target="mailto:caroline.bruce@csiro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 smtClean="0">
                <a:solidFill>
                  <a:srgbClr val="FFFFFF"/>
                </a:solidFill>
                <a:latin typeface="+mj-lt"/>
              </a:rPr>
              <a:t>30</a:t>
            </a:r>
            <a:r>
              <a:rPr lang="en-AU" sz="4200" b="1" baseline="30000" dirty="0" smtClean="0">
                <a:solidFill>
                  <a:srgbClr val="FFFFFF"/>
                </a:solidFill>
                <a:latin typeface="+mj-lt"/>
              </a:rPr>
              <a:t>th</a:t>
            </a:r>
            <a:r>
              <a:rPr lang="en-AU" sz="4200" b="1" dirty="0" smtClean="0">
                <a:solidFill>
                  <a:srgbClr val="FFFFFF"/>
                </a:solidFill>
                <a:latin typeface="+mj-lt"/>
              </a:rPr>
              <a:t> CEOS Plenary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CSIRO, CEOS Chair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-31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15c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</a:t>
            </a:r>
            <a:r>
              <a:rPr lang="en-AU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trategic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Implementation Team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ESA/ESRIN, </a:t>
            </a:r>
            <a:r>
              <a:rPr lang="en-AU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Frascati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Italy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20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April 2016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to </a:t>
            </a:r>
            <a:r>
              <a:rPr lang="en-US" b="1" dirty="0"/>
              <a:t>the </a:t>
            </a:r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of </a:t>
            </a:r>
            <a:r>
              <a:rPr lang="en-US" b="1" dirty="0"/>
              <a:t>November 2016 </a:t>
            </a:r>
            <a:r>
              <a:rPr lang="en-US" dirty="0"/>
              <a:t>at the Brisbane Convention &amp; Exhibition Centre (BCEC) in </a:t>
            </a:r>
            <a:r>
              <a:rPr lang="en-US" b="1" dirty="0"/>
              <a:t>Brisbane, </a:t>
            </a:r>
            <a:r>
              <a:rPr lang="en-US" b="1" dirty="0" smtClean="0"/>
              <a:t>Australia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/>
              <a:t>Side </a:t>
            </a:r>
            <a:r>
              <a:rPr lang="en-US" b="1" dirty="0" smtClean="0"/>
              <a:t>meetings </a:t>
            </a:r>
            <a:r>
              <a:rPr lang="en-US" dirty="0" smtClean="0"/>
              <a:t>will </a:t>
            </a:r>
            <a:r>
              <a:rPr lang="en-US" dirty="0"/>
              <a:t>be held on the </a:t>
            </a:r>
            <a:r>
              <a:rPr lang="en-US" b="1" dirty="0" smtClean="0"/>
              <a:t>30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b="1" dirty="0"/>
              <a:t>(if necessary</a:t>
            </a:r>
            <a:r>
              <a:rPr lang="en-US" b="1" dirty="0" smtClean="0"/>
              <a:t>) and </a:t>
            </a:r>
            <a:r>
              <a:rPr lang="en-US" b="1" dirty="0"/>
              <a:t>31</a:t>
            </a:r>
            <a:r>
              <a:rPr lang="en-US" b="1" baseline="30000" dirty="0"/>
              <a:t>st</a:t>
            </a:r>
            <a:r>
              <a:rPr lang="en-US" b="1" dirty="0"/>
              <a:t> </a:t>
            </a:r>
            <a:r>
              <a:rPr lang="en-US" b="1" dirty="0" smtClean="0"/>
              <a:t>of October</a:t>
            </a:r>
            <a:endParaRPr lang="en-US" b="1" dirty="0"/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4" name="Shape 10"/>
          <p:cNvSpPr txBox="1">
            <a:spLocks/>
          </p:cNvSpPr>
          <p:nvPr/>
        </p:nvSpPr>
        <p:spPr>
          <a:xfrm>
            <a:off x="2362200" y="3810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AU" sz="2800" dirty="0" smtClean="0">
                <a:solidFill>
                  <a:schemeClr val="bg1"/>
                </a:solidFill>
                <a:latin typeface="+mj-lt"/>
              </a:rPr>
              <a:t>30</a:t>
            </a:r>
            <a:r>
              <a:rPr lang="en-AU" sz="2800" baseline="30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AU" sz="2800" dirty="0" smtClean="0">
                <a:solidFill>
                  <a:schemeClr val="bg1"/>
                </a:solidFill>
                <a:latin typeface="+mj-lt"/>
              </a:rPr>
              <a:t> CEOS Plenary</a:t>
            </a:r>
            <a:endParaRPr lang="en-AU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802124"/>
            <a:ext cx="2286000" cy="1522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733800"/>
            <a:ext cx="1708556" cy="256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4778626"/>
            <a:ext cx="2209800" cy="15228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327660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latin typeface="+mj-lt"/>
              </a:rPr>
              <a:t>Appreciate applications for agenda time to be made well in advance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6" name="Shape 10"/>
          <p:cNvSpPr txBox="1">
            <a:spLocks/>
          </p:cNvSpPr>
          <p:nvPr/>
        </p:nvSpPr>
        <p:spPr>
          <a:xfrm>
            <a:off x="2362200" y="3810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AU" sz="2800" dirty="0" smtClean="0">
                <a:solidFill>
                  <a:schemeClr val="bg1"/>
                </a:solidFill>
                <a:latin typeface="+mj-lt"/>
              </a:rPr>
              <a:t>30</a:t>
            </a:r>
            <a:r>
              <a:rPr lang="en-AU" sz="2800" baseline="30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AU" sz="2800" dirty="0" smtClean="0">
                <a:solidFill>
                  <a:schemeClr val="bg1"/>
                </a:solidFill>
                <a:latin typeface="+mj-lt"/>
              </a:rPr>
              <a:t> CEOS Plenary</a:t>
            </a:r>
            <a:endParaRPr lang="en-A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r>
              <a:rPr lang="en-US" dirty="0"/>
              <a:t>All participants are encouraged to begin making visa and travel </a:t>
            </a:r>
            <a:r>
              <a:rPr lang="en-US" dirty="0" smtClean="0"/>
              <a:t>arrangements</a:t>
            </a:r>
          </a:p>
          <a:p>
            <a:endParaRPr lang="en-US" dirty="0" smtClean="0"/>
          </a:p>
          <a:p>
            <a:r>
              <a:rPr lang="en-US" dirty="0" smtClean="0">
                <a:latin typeface="+mj-lt"/>
              </a:rPr>
              <a:t>Block hotel bookings:</a:t>
            </a:r>
          </a:p>
          <a:p>
            <a:pPr lvl="1"/>
            <a:r>
              <a:rPr lang="en-US" sz="1400" dirty="0" err="1"/>
              <a:t>Rydges</a:t>
            </a:r>
            <a:r>
              <a:rPr lang="en-US" sz="1400" dirty="0"/>
              <a:t> </a:t>
            </a:r>
            <a:r>
              <a:rPr lang="en-US" sz="1400" dirty="0" smtClean="0"/>
              <a:t>Southbank</a:t>
            </a:r>
            <a:endParaRPr lang="en-US" sz="1400" dirty="0"/>
          </a:p>
          <a:p>
            <a:pPr lvl="2"/>
            <a:r>
              <a:rPr lang="en-US" sz="1400" dirty="0"/>
              <a:t>Book CEOS rate via: </a:t>
            </a:r>
            <a:r>
              <a:rPr lang="en-US" sz="1400" dirty="0">
                <a:hlinkClick r:id="rId2"/>
              </a:rPr>
              <a:t>http://www.rydges.com/customised-web-page/ceos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 lvl="1"/>
            <a:r>
              <a:rPr lang="en-US" sz="1400" dirty="0" smtClean="0"/>
              <a:t>Mantra Southbank</a:t>
            </a:r>
          </a:p>
          <a:p>
            <a:pPr lvl="2"/>
            <a:r>
              <a:rPr lang="en-US" sz="1400" dirty="0" smtClean="0"/>
              <a:t>Book </a:t>
            </a:r>
            <a:r>
              <a:rPr lang="en-US" sz="1400" dirty="0"/>
              <a:t>CEOS rate via: </a:t>
            </a:r>
            <a:r>
              <a:rPr lang="en-US" sz="1400" dirty="0">
                <a:hlinkClick r:id="rId3"/>
              </a:rPr>
              <a:t>http://bookings.ihotelier.com/bookings.jsp?groupID=1611537&amp;hotelID=</a:t>
            </a:r>
            <a:r>
              <a:rPr lang="en-US" sz="1400" dirty="0" smtClean="0">
                <a:hlinkClick r:id="rId3"/>
              </a:rPr>
              <a:t>11365</a:t>
            </a:r>
            <a:endParaRPr lang="en-US" sz="1400" dirty="0"/>
          </a:p>
          <a:p>
            <a:endParaRPr lang="en-US" sz="1400" dirty="0" smtClean="0"/>
          </a:p>
          <a:p>
            <a:pPr marL="0" indent="0">
              <a:buNone/>
            </a:pPr>
            <a:endParaRPr lang="en-US" dirty="0" smtClean="0"/>
          </a:p>
          <a:p>
            <a:pPr lvl="2"/>
            <a:endParaRPr lang="en-US" dirty="0">
              <a:latin typeface="+mj-lt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4876800"/>
            <a:ext cx="85344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More information and booking links:</a:t>
            </a:r>
          </a:p>
          <a:p>
            <a:pPr marL="0" indent="0" algn="ctr">
              <a:buNone/>
            </a:pPr>
            <a:r>
              <a:rPr lang="en-US" b="1" dirty="0" smtClean="0">
                <a:hlinkClick r:id="rId4"/>
              </a:rPr>
              <a:t>http</a:t>
            </a:r>
            <a:r>
              <a:rPr lang="en-US" b="1" dirty="0">
                <a:hlinkClick r:id="rId4"/>
              </a:rPr>
              <a:t>://ceos.org/meetings/30th-ceos-plenary</a:t>
            </a:r>
            <a:r>
              <a:rPr lang="en-US" b="1" dirty="0" smtClean="0">
                <a:hlinkClick r:id="rId4"/>
              </a:rPr>
              <a:t>/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138093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6" name="Shape 10"/>
          <p:cNvSpPr txBox="1">
            <a:spLocks/>
          </p:cNvSpPr>
          <p:nvPr/>
        </p:nvSpPr>
        <p:spPr>
          <a:xfrm>
            <a:off x="2362200" y="530869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AU" sz="2000" dirty="0">
                <a:solidFill>
                  <a:schemeClr val="bg1"/>
                </a:solidFill>
                <a:latin typeface="+mj-lt"/>
              </a:rPr>
              <a:t>CEOS </a:t>
            </a:r>
            <a:r>
              <a:rPr lang="en-AU" sz="2000" dirty="0" smtClean="0">
                <a:solidFill>
                  <a:schemeClr val="bg1"/>
                </a:solidFill>
                <a:latin typeface="+mj-lt"/>
              </a:rPr>
              <a:t>‘</a:t>
            </a:r>
            <a:r>
              <a:rPr lang="en-AU" sz="2000" dirty="0" err="1" smtClean="0">
                <a:solidFill>
                  <a:schemeClr val="bg1"/>
                </a:solidFill>
                <a:latin typeface="+mj-lt"/>
              </a:rPr>
              <a:t>Townhall</a:t>
            </a:r>
            <a:r>
              <a:rPr lang="en-AU" sz="2000" dirty="0">
                <a:solidFill>
                  <a:schemeClr val="bg1"/>
                </a:solidFill>
                <a:latin typeface="+mj-lt"/>
              </a:rPr>
              <a:t>’ E</a:t>
            </a:r>
            <a:r>
              <a:rPr lang="en-AU" sz="2000" dirty="0" smtClean="0">
                <a:solidFill>
                  <a:schemeClr val="bg1"/>
                </a:solidFill>
                <a:latin typeface="+mj-lt"/>
              </a:rPr>
              <a:t>vent &amp; Panel Discussion</a:t>
            </a:r>
            <a:endParaRPr lang="en-A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of </a:t>
            </a:r>
            <a:r>
              <a:rPr lang="en-US" b="1" dirty="0" smtClean="0"/>
              <a:t>November</a:t>
            </a:r>
          </a:p>
          <a:p>
            <a:endParaRPr lang="en-US" b="1" dirty="0"/>
          </a:p>
          <a:p>
            <a:r>
              <a:rPr lang="en-US" dirty="0" smtClean="0"/>
              <a:t>In collaboration with Geoscience </a:t>
            </a:r>
            <a:r>
              <a:rPr lang="en-US" dirty="0"/>
              <a:t>Australia and University of </a:t>
            </a:r>
            <a:r>
              <a:rPr lang="en-US" dirty="0" smtClean="0"/>
              <a:t>Queensland</a:t>
            </a:r>
          </a:p>
          <a:p>
            <a:endParaRPr lang="en-US" dirty="0" smtClean="0"/>
          </a:p>
          <a:p>
            <a:r>
              <a:rPr lang="en-US" b="1" dirty="0" smtClean="0"/>
              <a:t>Please consider your participation </a:t>
            </a:r>
            <a:r>
              <a:rPr lang="en-US" b="1" dirty="0"/>
              <a:t>when </a:t>
            </a:r>
            <a:r>
              <a:rPr lang="en-US" b="1" dirty="0" smtClean="0"/>
              <a:t>making travel arrangements</a:t>
            </a:r>
          </a:p>
          <a:p>
            <a:endParaRPr lang="en-US" b="1" dirty="0" smtClean="0"/>
          </a:p>
          <a:p>
            <a:r>
              <a:rPr lang="en-US" dirty="0" smtClean="0"/>
              <a:t>Details </a:t>
            </a:r>
            <a:r>
              <a:rPr lang="en-US" dirty="0"/>
              <a:t>will be announced and made available on the </a:t>
            </a:r>
            <a:r>
              <a:rPr lang="en-US" dirty="0" smtClean="0"/>
              <a:t>CEOS Plenary </a:t>
            </a:r>
            <a:r>
              <a:rPr lang="en-US" dirty="0"/>
              <a:t>website in due </a:t>
            </a:r>
            <a:r>
              <a:rPr lang="en-US" dirty="0" smtClean="0"/>
              <a:t>course</a:t>
            </a:r>
            <a:endParaRPr lang="en-US" sz="1400" dirty="0" smtClean="0"/>
          </a:p>
          <a:p>
            <a:pPr marL="0" indent="0">
              <a:buNone/>
            </a:pPr>
            <a:endParaRPr lang="en-US" dirty="0" smtClean="0"/>
          </a:p>
          <a:p>
            <a:pPr lvl="2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224253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More information: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://ceos.org/meetings/30th-ceos-plenary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Any </a:t>
            </a:r>
            <a:r>
              <a:rPr lang="en-US" b="1" dirty="0"/>
              <a:t>questions? </a:t>
            </a:r>
            <a:r>
              <a:rPr lang="en-US" dirty="0"/>
              <a:t>Please contact: </a:t>
            </a:r>
            <a:r>
              <a:rPr lang="en-US" dirty="0">
                <a:hlinkClick r:id="rId3"/>
              </a:rPr>
              <a:t>caroline.bruce@</a:t>
            </a:r>
            <a:r>
              <a:rPr lang="en-US" dirty="0" smtClean="0">
                <a:hlinkClick r:id="rId3"/>
              </a:rPr>
              <a:t>csiro.au</a:t>
            </a:r>
            <a:endParaRPr lang="en-US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/>
              <a:t>We </a:t>
            </a:r>
            <a:r>
              <a:rPr lang="en-US" sz="2800" b="1" dirty="0"/>
              <a:t>look forward to seeing you in </a:t>
            </a:r>
            <a:r>
              <a:rPr lang="en-US" sz="2800" b="1" dirty="0" smtClean="0"/>
              <a:t>Brisbane</a:t>
            </a:r>
            <a:r>
              <a:rPr lang="en-US" sz="2800" b="1" dirty="0"/>
              <a:t>! </a:t>
            </a:r>
            <a:endParaRPr lang="en-US" sz="2800" b="1" dirty="0"/>
          </a:p>
          <a:p>
            <a:endParaRPr lang="en-US" b="1" dirty="0" smtClean="0"/>
          </a:p>
          <a:p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lvl="2"/>
            <a:endParaRPr lang="en-US" dirty="0">
              <a:latin typeface="+mj-lt"/>
            </a:endParaRPr>
          </a:p>
        </p:txBody>
      </p:sp>
      <p:sp>
        <p:nvSpPr>
          <p:cNvPr id="7" name="Shape 10"/>
          <p:cNvSpPr txBox="1">
            <a:spLocks/>
          </p:cNvSpPr>
          <p:nvPr/>
        </p:nvSpPr>
        <p:spPr>
          <a:xfrm>
            <a:off x="2362200" y="3810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AU" sz="2800" dirty="0" smtClean="0">
                <a:solidFill>
                  <a:schemeClr val="bg1"/>
                </a:solidFill>
                <a:latin typeface="+mj-lt"/>
              </a:rPr>
              <a:t>30</a:t>
            </a:r>
            <a:r>
              <a:rPr lang="en-AU" sz="2800" baseline="30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AU" sz="2800" dirty="0" smtClean="0">
                <a:solidFill>
                  <a:schemeClr val="bg1"/>
                </a:solidFill>
                <a:latin typeface="+mj-lt"/>
              </a:rPr>
              <a:t> CEOS Plenary</a:t>
            </a:r>
            <a:endParaRPr lang="en-A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00742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8840</TotalTime>
  <Words>177</Words>
  <Application>Microsoft Macintosh PowerPoint</Application>
  <PresentationFormat>On-screen Show (4:3)</PresentationFormat>
  <Paragraphs>44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</vt:lpstr>
      <vt:lpstr>30th CEOS Plenary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Matthew Steventon</cp:lastModifiedBy>
  <cp:revision>107</cp:revision>
  <dcterms:modified xsi:type="dcterms:W3CDTF">2016-04-11T06:04:53Z</dcterms:modified>
</cp:coreProperties>
</file>