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erchalis" initials="c" lastIdx="1" clrIdx="0"/>
  <p:cmAuthor id="1" name="Doorn, Bradley (HQ-DK000)" initials="" lastIdx="3" clrIdx="1"/>
  <p:cmAuthor id="2" name="Alyssa Whitcraft" initials="AW" lastIdx="5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0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6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FD7F38-00F9-4C6B-AA47-3186590919E5}" type="datetimeFigureOut">
              <a:rPr lang="en-US" smtClean="0"/>
              <a:t>4/20/16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30BF3E-5F44-4CCF-B44D-4347CB1D4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4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FACB8F0-3311-4173-99C3-B1360FE0F0DD}" type="datetimeFigureOut">
              <a:rPr lang="en-US" smtClean="0"/>
              <a:t>4/20/16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39000" y="6546850"/>
            <a:ext cx="1905000" cy="246221"/>
          </a:xfrm>
        </p:spPr>
        <p:txBody>
          <a:bodyPr/>
          <a:lstStyle/>
          <a:p>
            <a:fld id="{BB4CE382-1318-45D6-89E6-34D2A2CA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74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defTabSz="457200"/>
            <a:fld id="{86CB4B4D-7CA3-9044-876B-883B54F8677D}" type="slidenum">
              <a:rPr kern="0">
                <a:solidFill>
                  <a:srgbClr val="002569"/>
                </a:solidFill>
              </a:rPr>
              <a:pPr defTabSz="457200"/>
              <a:t>‹#›</a:t>
            </a:fld>
            <a:endParaRPr kern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539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0819" y="1509534"/>
            <a:ext cx="8279202" cy="5180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Sentinel-1 and Sentinel-2 data are of very high value to GEOGLAM</a:t>
            </a:r>
          </a:p>
          <a:p>
            <a:pPr marL="0" lvl="1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Excellent radiometric and geometric quality </a:t>
            </a:r>
            <a:endParaRPr lang="en-US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2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 identified by users (in STEP forum) could be resolved: file-naming, metadata content, duplication of scenes, B8, etc.</a:t>
            </a:r>
          </a:p>
          <a:p>
            <a:pPr marL="0" lvl="1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fused Sentinel-2/Landsat-8 product (cross-calibrated, georeferenced time series) needed for Medium and Small fields</a:t>
            </a:r>
          </a:p>
          <a:p>
            <a:pPr marL="0" lvl="1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Dissemination of “analysis ready data” is encouraged (e.g. cloud-masked surface reflectance for S2; sigma_0 for S1)  </a:t>
            </a:r>
          </a:p>
          <a:p>
            <a:pPr marL="0" lvl="1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access through scripting (OData, OpenSearch) to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SciHub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APIHub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increased open source tools for Sentinel-2 (e.g. atmospheric adjustment)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provide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fully-documented global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systematic production of surface reflectance for S2 (current plans within Copernicus program)</a:t>
            </a:r>
          </a:p>
          <a:p>
            <a:pPr marL="0" lvl="1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increased Sentinel-1 acquisitions over agricultural areas to produce time series</a:t>
            </a:r>
          </a:p>
          <a:p>
            <a:pPr marL="457200" lvl="3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Systematic acquisition over JECAM sites is highly desired. </a:t>
            </a:r>
            <a:endParaRPr lang="en-US" sz="1600" strike="sngStrike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3" indent="-274320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with other SAR instruments for multi-frequency experimentation preferential </a:t>
            </a:r>
          </a:p>
          <a:p>
            <a:pPr marL="0" lvl="1" indent="-274320">
              <a:buFont typeface="Wingdings" panose="05000000000000000000" pitchFamily="2" charset="2"/>
              <a:buChar char="§"/>
            </a:pPr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09804" y="18397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GEOGLAM Experiences with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Accessing and Utilizing Sentinel Data</a:t>
            </a:r>
          </a:p>
        </p:txBody>
      </p:sp>
    </p:spTree>
    <p:extLst>
      <p:ext uri="{BB962C8B-B14F-4D97-AF65-F5344CB8AC3E}">
        <p14:creationId xmlns:p14="http://schemas.microsoft.com/office/powerpoint/2010/main" val="97829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158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Bold</vt:lpstr>
      <vt:lpstr>Avenir Roman</vt:lpstr>
      <vt:lpstr>Calibri</vt:lpstr>
      <vt:lpstr>Wingdings</vt:lpstr>
      <vt:lpstr>Default</vt:lpstr>
      <vt:lpstr>GEOGLAM Experiences with  Accessing and Utilizing Sentinel Data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GEOGLAM Experiences with  Accessing and Utilizing Sentinel Data</dc:title>
  <dc:creator>Alyssa Whitcraft</dc:creator>
  <cp:lastModifiedBy>George Dyke</cp:lastModifiedBy>
  <cp:revision>12</cp:revision>
  <dcterms:created xsi:type="dcterms:W3CDTF">2016-04-19T07:38:52Z</dcterms:created>
  <dcterms:modified xsi:type="dcterms:W3CDTF">2016-04-20T10:14:13Z</dcterms:modified>
</cp:coreProperties>
</file>