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40" r:id="rId3"/>
    <p:sldId id="339" r:id="rId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E8E1"/>
    <a:srgbClr val="1C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9412" autoAdjust="0"/>
  </p:normalViewPr>
  <p:slideViewPr>
    <p:cSldViewPr>
      <p:cViewPr>
        <p:scale>
          <a:sx n="165" d="100"/>
          <a:sy n="165" d="100"/>
        </p:scale>
        <p:origin x="-384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image" Target="../media/image7.jpeg"/><Relationship Id="rId2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image" Target="../media/image22.png"/><Relationship Id="rId2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Relationship Id="rId1" Type="http://schemas.openxmlformats.org/officeDocument/2006/relationships/image" Target="../media/image10.jpg"/><Relationship Id="rId2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1" Type="http://schemas.openxmlformats.org/officeDocument/2006/relationships/image" Target="../media/image27.png"/><Relationship Id="rId2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A1035-CDF9-4A07-B608-8E8A9FE63DD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CAE987-876A-4943-A581-5CEC970E1DB7}">
      <dgm:prSet phldrT="[Text]" custT="1"/>
      <dgm:spPr/>
      <dgm:t>
        <a:bodyPr/>
        <a:lstStyle/>
        <a:p>
          <a:r>
            <a:rPr lang="en-GB" sz="800" b="0" dirty="0" smtClean="0"/>
            <a:t>Services Component</a:t>
          </a:r>
          <a:endParaRPr lang="en-GB" sz="800" b="0" dirty="0"/>
        </a:p>
      </dgm:t>
    </dgm:pt>
    <dgm:pt modelId="{65DB8E3D-D59C-4619-B626-CE5E28BEF66E}" type="parTrans" cxnId="{8825F9BB-C7EC-4A14-87E5-C2D80D549C1B}">
      <dgm:prSet/>
      <dgm:spPr/>
      <dgm:t>
        <a:bodyPr/>
        <a:lstStyle/>
        <a:p>
          <a:endParaRPr lang="en-GB"/>
        </a:p>
      </dgm:t>
    </dgm:pt>
    <dgm:pt modelId="{F4B087C7-D8A0-487C-B5EE-994C58551C70}" type="sibTrans" cxnId="{8825F9BB-C7EC-4A14-87E5-C2D80D549C1B}">
      <dgm:prSet/>
      <dgm:spPr/>
      <dgm:t>
        <a:bodyPr/>
        <a:lstStyle/>
        <a:p>
          <a:endParaRPr lang="en-GB"/>
        </a:p>
      </dgm:t>
    </dgm:pt>
    <dgm:pt modelId="{87583C12-3A5E-4D48-BEB3-A3807B5778C7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sz="700" dirty="0" smtClean="0"/>
            <a:t>Atmosphere</a:t>
          </a:r>
          <a:endParaRPr lang="en-GB" sz="700" dirty="0"/>
        </a:p>
      </dgm:t>
    </dgm:pt>
    <dgm:pt modelId="{487EA187-45FC-4F0D-9689-18AFAE0D8094}" type="parTrans" cxnId="{B32D94EE-EEA4-4FEC-8390-80213DE682A7}">
      <dgm:prSet/>
      <dgm:spPr/>
      <dgm:t>
        <a:bodyPr/>
        <a:lstStyle/>
        <a:p>
          <a:endParaRPr lang="en-GB"/>
        </a:p>
      </dgm:t>
    </dgm:pt>
    <dgm:pt modelId="{591DB0F6-3432-4503-BE59-46B7B9528326}" type="sibTrans" cxnId="{B32D94EE-EEA4-4FEC-8390-80213DE682A7}">
      <dgm:prSet/>
      <dgm:spPr/>
      <dgm:t>
        <a:bodyPr/>
        <a:lstStyle/>
        <a:p>
          <a:endParaRPr lang="en-GB"/>
        </a:p>
      </dgm:t>
    </dgm:pt>
    <dgm:pt modelId="{1C94C64E-4BC5-4E88-AD6B-E16C7D2F124B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sz="700" dirty="0" smtClean="0"/>
            <a:t>Emergency Management</a:t>
          </a:r>
          <a:endParaRPr lang="en-GB" sz="700" dirty="0"/>
        </a:p>
      </dgm:t>
    </dgm:pt>
    <dgm:pt modelId="{92FA1B40-EC76-43AA-A345-206498AE6F41}" type="parTrans" cxnId="{9F5C0D66-E253-4BEF-AAF2-F5ABA7A90BF5}">
      <dgm:prSet/>
      <dgm:spPr/>
      <dgm:t>
        <a:bodyPr/>
        <a:lstStyle/>
        <a:p>
          <a:endParaRPr lang="en-GB"/>
        </a:p>
      </dgm:t>
    </dgm:pt>
    <dgm:pt modelId="{71014C84-47B3-40B0-A216-A297371C0BDB}" type="sibTrans" cxnId="{9F5C0D66-E253-4BEF-AAF2-F5ABA7A90BF5}">
      <dgm:prSet/>
      <dgm:spPr/>
      <dgm:t>
        <a:bodyPr/>
        <a:lstStyle/>
        <a:p>
          <a:endParaRPr lang="en-GB"/>
        </a:p>
      </dgm:t>
    </dgm:pt>
    <dgm:pt modelId="{05039D32-E408-480E-B20B-4152CFE838A7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GB" sz="1000" dirty="0" smtClean="0"/>
            <a:t>Land</a:t>
          </a:r>
          <a:endParaRPr lang="en-GB" sz="1000" dirty="0"/>
        </a:p>
      </dgm:t>
    </dgm:pt>
    <dgm:pt modelId="{F326D468-D78A-428E-8A52-964CDDFA2E97}" type="parTrans" cxnId="{1E061B04-3FC4-49CE-A44F-48335B84622F}">
      <dgm:prSet/>
      <dgm:spPr/>
      <dgm:t>
        <a:bodyPr/>
        <a:lstStyle/>
        <a:p>
          <a:endParaRPr lang="en-GB"/>
        </a:p>
      </dgm:t>
    </dgm:pt>
    <dgm:pt modelId="{E423D234-1FD5-400A-84D8-AD2A8695B226}" type="sibTrans" cxnId="{1E061B04-3FC4-49CE-A44F-48335B84622F}">
      <dgm:prSet/>
      <dgm:spPr/>
      <dgm:t>
        <a:bodyPr/>
        <a:lstStyle/>
        <a:p>
          <a:endParaRPr lang="en-GB"/>
        </a:p>
      </dgm:t>
    </dgm:pt>
    <dgm:pt modelId="{BA3BFF55-EAAB-4ADD-830B-8A78EBF11C0A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GB" sz="800" dirty="0" smtClean="0"/>
            <a:t>Marine</a:t>
          </a:r>
          <a:endParaRPr lang="en-GB" sz="800" dirty="0"/>
        </a:p>
      </dgm:t>
    </dgm:pt>
    <dgm:pt modelId="{10D63AA1-E216-4B9C-AAD8-9C19E41CD80B}" type="parTrans" cxnId="{36B1FD68-327A-4DFC-BB31-D884434A968B}">
      <dgm:prSet/>
      <dgm:spPr/>
      <dgm:t>
        <a:bodyPr/>
        <a:lstStyle/>
        <a:p>
          <a:endParaRPr lang="en-GB"/>
        </a:p>
      </dgm:t>
    </dgm:pt>
    <dgm:pt modelId="{9827AE5A-64B9-4C21-885D-26769DCB30D5}" type="sibTrans" cxnId="{36B1FD68-327A-4DFC-BB31-D884434A968B}">
      <dgm:prSet/>
      <dgm:spPr/>
      <dgm:t>
        <a:bodyPr/>
        <a:lstStyle/>
        <a:p>
          <a:endParaRPr lang="en-GB"/>
        </a:p>
      </dgm:t>
    </dgm:pt>
    <dgm:pt modelId="{9A211F7A-F2E3-4C1C-AB57-F917DF11E624}">
      <dgm:prSet phldrT="[Text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sz="900" b="0" dirty="0" smtClean="0"/>
            <a:t>Climate Change</a:t>
          </a:r>
          <a:endParaRPr lang="en-GB" sz="900" b="0" dirty="0"/>
        </a:p>
      </dgm:t>
    </dgm:pt>
    <dgm:pt modelId="{37A78680-8270-4F97-935E-0F04D2AF1ADF}" type="parTrans" cxnId="{5A38706F-D89C-4DE9-B45B-1CAD32045ADB}">
      <dgm:prSet/>
      <dgm:spPr/>
      <dgm:t>
        <a:bodyPr/>
        <a:lstStyle/>
        <a:p>
          <a:endParaRPr lang="en-GB"/>
        </a:p>
      </dgm:t>
    </dgm:pt>
    <dgm:pt modelId="{D5FCD734-125F-4225-AB35-8CFD839DAE99}" type="sibTrans" cxnId="{5A38706F-D89C-4DE9-B45B-1CAD32045ADB}">
      <dgm:prSet/>
      <dgm:spPr/>
      <dgm:t>
        <a:bodyPr/>
        <a:lstStyle/>
        <a:p>
          <a:endParaRPr lang="en-GB"/>
        </a:p>
      </dgm:t>
    </dgm:pt>
    <dgm:pt modelId="{02BF3624-8814-4CC9-809C-89A54B7842F9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GB" sz="800" b="0" dirty="0" smtClean="0">
              <a:solidFill>
                <a:schemeClr val="bg1"/>
              </a:solidFill>
            </a:rPr>
            <a:t>Security</a:t>
          </a:r>
          <a:endParaRPr lang="en-GB" sz="800" b="0" dirty="0">
            <a:solidFill>
              <a:schemeClr val="bg1"/>
            </a:solidFill>
          </a:endParaRPr>
        </a:p>
      </dgm:t>
    </dgm:pt>
    <dgm:pt modelId="{86E85B3E-4F8F-4182-95A4-9D13776854DB}" type="parTrans" cxnId="{C333409A-46E5-418F-9875-E8894D4CE82D}">
      <dgm:prSet/>
      <dgm:spPr/>
      <dgm:t>
        <a:bodyPr/>
        <a:lstStyle/>
        <a:p>
          <a:endParaRPr lang="en-GB"/>
        </a:p>
      </dgm:t>
    </dgm:pt>
    <dgm:pt modelId="{EA8649DC-51DA-44C7-AB8E-7376107CDEF4}" type="sibTrans" cxnId="{C333409A-46E5-418F-9875-E8894D4CE82D}">
      <dgm:prSet/>
      <dgm:spPr/>
      <dgm:t>
        <a:bodyPr/>
        <a:lstStyle/>
        <a:p>
          <a:endParaRPr lang="en-GB"/>
        </a:p>
      </dgm:t>
    </dgm:pt>
    <dgm:pt modelId="{90C47353-7B9A-42D8-AE49-4E686E039CB4}" type="pres">
      <dgm:prSet presAssocID="{87FA1035-CDF9-4A07-B608-8E8A9FE63D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25D25E-ADC5-4A14-A07D-903E2C2C955C}" type="pres">
      <dgm:prSet presAssocID="{11CAE987-876A-4943-A581-5CEC970E1DB7}" presName="centerShape" presStyleLbl="node0" presStyleIdx="0" presStyleCnt="1"/>
      <dgm:spPr/>
      <dgm:t>
        <a:bodyPr/>
        <a:lstStyle/>
        <a:p>
          <a:endParaRPr lang="en-GB"/>
        </a:p>
      </dgm:t>
    </dgm:pt>
    <dgm:pt modelId="{13D47703-ACB6-4C26-9551-EFB4BDD477E0}" type="pres">
      <dgm:prSet presAssocID="{BA3BFF55-EAAB-4ADD-830B-8A78EBF11C0A}" presName="node" presStyleLbl="node1" presStyleIdx="0" presStyleCnt="6" custScaleX="126660" custScaleY="126660" custRadScaleRad="109934" custRadScaleInc="122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0FEE33-2022-4BC8-A66B-456B7AC254B2}" type="pres">
      <dgm:prSet presAssocID="{BA3BFF55-EAAB-4ADD-830B-8A78EBF11C0A}" presName="dummy" presStyleCnt="0"/>
      <dgm:spPr/>
    </dgm:pt>
    <dgm:pt modelId="{89C2D7BF-B3A3-4E59-831F-7C4AA757BA51}" type="pres">
      <dgm:prSet presAssocID="{9827AE5A-64B9-4C21-885D-26769DCB30D5}" presName="sibTrans" presStyleLbl="sibTrans2D1" presStyleIdx="0" presStyleCnt="6"/>
      <dgm:spPr/>
      <dgm:t>
        <a:bodyPr/>
        <a:lstStyle/>
        <a:p>
          <a:endParaRPr lang="en-GB"/>
        </a:p>
      </dgm:t>
    </dgm:pt>
    <dgm:pt modelId="{E59FA4F4-801F-4A37-B5C5-CC16418CE20D}" type="pres">
      <dgm:prSet presAssocID="{05039D32-E408-480E-B20B-4152CFE838A7}" presName="node" presStyleLbl="node1" presStyleIdx="1" presStyleCnt="6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7EE1E6-3014-4471-B7EB-9BE91176AACB}" type="pres">
      <dgm:prSet presAssocID="{05039D32-E408-480E-B20B-4152CFE838A7}" presName="dummy" presStyleCnt="0"/>
      <dgm:spPr/>
    </dgm:pt>
    <dgm:pt modelId="{906269B3-03F5-4654-8034-28A5C4F993EA}" type="pres">
      <dgm:prSet presAssocID="{E423D234-1FD5-400A-84D8-AD2A8695B226}" presName="sibTrans" presStyleLbl="sibTrans2D1" presStyleIdx="1" presStyleCnt="6"/>
      <dgm:spPr/>
      <dgm:t>
        <a:bodyPr/>
        <a:lstStyle/>
        <a:p>
          <a:endParaRPr lang="en-GB"/>
        </a:p>
      </dgm:t>
    </dgm:pt>
    <dgm:pt modelId="{F6CFED86-15F8-4667-A0AF-65CFDDD7354E}" type="pres">
      <dgm:prSet presAssocID="{87583C12-3A5E-4D48-BEB3-A3807B5778C7}" presName="node" presStyleLbl="node1" presStyleIdx="2" presStyleCnt="6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E9E445-91A7-4890-831A-6ACC56D52690}" type="pres">
      <dgm:prSet presAssocID="{87583C12-3A5E-4D48-BEB3-A3807B5778C7}" presName="dummy" presStyleCnt="0"/>
      <dgm:spPr/>
    </dgm:pt>
    <dgm:pt modelId="{997699E5-E090-486F-B6F8-6D7333B65CE2}" type="pres">
      <dgm:prSet presAssocID="{591DB0F6-3432-4503-BE59-46B7B9528326}" presName="sibTrans" presStyleLbl="sibTrans2D1" presStyleIdx="2" presStyleCnt="6" custLinFactNeighborX="4125" custLinFactNeighborY="7661"/>
      <dgm:spPr/>
      <dgm:t>
        <a:bodyPr/>
        <a:lstStyle/>
        <a:p>
          <a:endParaRPr lang="en-GB"/>
        </a:p>
      </dgm:t>
    </dgm:pt>
    <dgm:pt modelId="{709676D0-A6B6-4C2B-A155-32FBBBB35D5F}" type="pres">
      <dgm:prSet presAssocID="{1C94C64E-4BC5-4E88-AD6B-E16C7D2F124B}" presName="node" presStyleLbl="node1" presStyleIdx="3" presStyleCnt="6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3DF145-9C4E-4935-A39F-715A52C3D707}" type="pres">
      <dgm:prSet presAssocID="{1C94C64E-4BC5-4E88-AD6B-E16C7D2F124B}" presName="dummy" presStyleCnt="0"/>
      <dgm:spPr/>
    </dgm:pt>
    <dgm:pt modelId="{66CAC67A-8298-4054-B5EA-37311C08D62C}" type="pres">
      <dgm:prSet presAssocID="{71014C84-47B3-40B0-A216-A297371C0BDB}" presName="sibTrans" presStyleLbl="sibTrans2D1" presStyleIdx="3" presStyleCnt="6"/>
      <dgm:spPr/>
      <dgm:t>
        <a:bodyPr/>
        <a:lstStyle/>
        <a:p>
          <a:endParaRPr lang="en-GB"/>
        </a:p>
      </dgm:t>
    </dgm:pt>
    <dgm:pt modelId="{FAF0CF5F-B97E-497E-974D-C69B359D8470}" type="pres">
      <dgm:prSet presAssocID="{02BF3624-8814-4CC9-809C-89A54B7842F9}" presName="node" presStyleLbl="node1" presStyleIdx="4" presStyleCnt="6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DE3C6F-82AE-4081-ADE6-EB161A4ECB9C}" type="pres">
      <dgm:prSet presAssocID="{02BF3624-8814-4CC9-809C-89A54B7842F9}" presName="dummy" presStyleCnt="0"/>
      <dgm:spPr/>
    </dgm:pt>
    <dgm:pt modelId="{8BB6BD83-1D57-4735-8200-9FB01B3DDA10}" type="pres">
      <dgm:prSet presAssocID="{EA8649DC-51DA-44C7-AB8E-7376107CDEF4}" presName="sibTrans" presStyleLbl="sibTrans2D1" presStyleIdx="4" presStyleCnt="6"/>
      <dgm:spPr/>
      <dgm:t>
        <a:bodyPr/>
        <a:lstStyle/>
        <a:p>
          <a:endParaRPr lang="en-GB"/>
        </a:p>
      </dgm:t>
    </dgm:pt>
    <dgm:pt modelId="{4C9736F7-CBE0-4E7E-90DD-EC0BF51D10A1}" type="pres">
      <dgm:prSet presAssocID="{9A211F7A-F2E3-4C1C-AB57-F917DF11E624}" presName="node" presStyleLbl="node1" presStyleIdx="5" presStyleCnt="6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1F9D87-F983-4B69-8C4A-5942A50F102D}" type="pres">
      <dgm:prSet presAssocID="{9A211F7A-F2E3-4C1C-AB57-F917DF11E624}" presName="dummy" presStyleCnt="0"/>
      <dgm:spPr/>
    </dgm:pt>
    <dgm:pt modelId="{71E4261F-9ECC-463D-A7D1-59E702572804}" type="pres">
      <dgm:prSet presAssocID="{D5FCD734-125F-4225-AB35-8CFD839DAE99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0A748F76-1136-BD46-93EF-BEC20BE0319D}" type="presOf" srcId="{E423D234-1FD5-400A-84D8-AD2A8695B226}" destId="{906269B3-03F5-4654-8034-28A5C4F993EA}" srcOrd="0" destOrd="0" presId="urn:microsoft.com/office/officeart/2005/8/layout/radial6"/>
    <dgm:cxn modelId="{7775433C-35D7-214B-9B3D-B61613226209}" type="presOf" srcId="{591DB0F6-3432-4503-BE59-46B7B9528326}" destId="{997699E5-E090-486F-B6F8-6D7333B65CE2}" srcOrd="0" destOrd="0" presId="urn:microsoft.com/office/officeart/2005/8/layout/radial6"/>
    <dgm:cxn modelId="{DBAD8FE6-0211-5E48-842B-4FBEC33E22B3}" type="presOf" srcId="{9A211F7A-F2E3-4C1C-AB57-F917DF11E624}" destId="{4C9736F7-CBE0-4E7E-90DD-EC0BF51D10A1}" srcOrd="0" destOrd="0" presId="urn:microsoft.com/office/officeart/2005/8/layout/radial6"/>
    <dgm:cxn modelId="{C333409A-46E5-418F-9875-E8894D4CE82D}" srcId="{11CAE987-876A-4943-A581-5CEC970E1DB7}" destId="{02BF3624-8814-4CC9-809C-89A54B7842F9}" srcOrd="4" destOrd="0" parTransId="{86E85B3E-4F8F-4182-95A4-9D13776854DB}" sibTransId="{EA8649DC-51DA-44C7-AB8E-7376107CDEF4}"/>
    <dgm:cxn modelId="{36B1FD68-327A-4DFC-BB31-D884434A968B}" srcId="{11CAE987-876A-4943-A581-5CEC970E1DB7}" destId="{BA3BFF55-EAAB-4ADD-830B-8A78EBF11C0A}" srcOrd="0" destOrd="0" parTransId="{10D63AA1-E216-4B9C-AAD8-9C19E41CD80B}" sibTransId="{9827AE5A-64B9-4C21-885D-26769DCB30D5}"/>
    <dgm:cxn modelId="{7F14C7DC-1CED-534E-8824-16DD3971C684}" type="presOf" srcId="{71014C84-47B3-40B0-A216-A297371C0BDB}" destId="{66CAC67A-8298-4054-B5EA-37311C08D62C}" srcOrd="0" destOrd="0" presId="urn:microsoft.com/office/officeart/2005/8/layout/radial6"/>
    <dgm:cxn modelId="{53CE8DA9-31EC-2045-9449-DA01A438C98B}" type="presOf" srcId="{02BF3624-8814-4CC9-809C-89A54B7842F9}" destId="{FAF0CF5F-B97E-497E-974D-C69B359D8470}" srcOrd="0" destOrd="0" presId="urn:microsoft.com/office/officeart/2005/8/layout/radial6"/>
    <dgm:cxn modelId="{74838371-4F2F-B841-B0BF-6B79E5E23058}" type="presOf" srcId="{1C94C64E-4BC5-4E88-AD6B-E16C7D2F124B}" destId="{709676D0-A6B6-4C2B-A155-32FBBBB35D5F}" srcOrd="0" destOrd="0" presId="urn:microsoft.com/office/officeart/2005/8/layout/radial6"/>
    <dgm:cxn modelId="{983BE94D-ECC5-B34D-86CC-2C66826E7A44}" type="presOf" srcId="{BA3BFF55-EAAB-4ADD-830B-8A78EBF11C0A}" destId="{13D47703-ACB6-4C26-9551-EFB4BDD477E0}" srcOrd="0" destOrd="0" presId="urn:microsoft.com/office/officeart/2005/8/layout/radial6"/>
    <dgm:cxn modelId="{2BB5C4BF-BE3C-A74B-919C-20853D83C4FE}" type="presOf" srcId="{D5FCD734-125F-4225-AB35-8CFD839DAE99}" destId="{71E4261F-9ECC-463D-A7D1-59E702572804}" srcOrd="0" destOrd="0" presId="urn:microsoft.com/office/officeart/2005/8/layout/radial6"/>
    <dgm:cxn modelId="{3ED469FE-28A1-9640-A85D-8FCEE9086943}" type="presOf" srcId="{11CAE987-876A-4943-A581-5CEC970E1DB7}" destId="{B425D25E-ADC5-4A14-A07D-903E2C2C955C}" srcOrd="0" destOrd="0" presId="urn:microsoft.com/office/officeart/2005/8/layout/radial6"/>
    <dgm:cxn modelId="{B32D94EE-EEA4-4FEC-8390-80213DE682A7}" srcId="{11CAE987-876A-4943-A581-5CEC970E1DB7}" destId="{87583C12-3A5E-4D48-BEB3-A3807B5778C7}" srcOrd="2" destOrd="0" parTransId="{487EA187-45FC-4F0D-9689-18AFAE0D8094}" sibTransId="{591DB0F6-3432-4503-BE59-46B7B9528326}"/>
    <dgm:cxn modelId="{70B661AC-BFA9-5848-A045-D77395543B1B}" type="presOf" srcId="{87583C12-3A5E-4D48-BEB3-A3807B5778C7}" destId="{F6CFED86-15F8-4667-A0AF-65CFDDD7354E}" srcOrd="0" destOrd="0" presId="urn:microsoft.com/office/officeart/2005/8/layout/radial6"/>
    <dgm:cxn modelId="{9F5C0D66-E253-4BEF-AAF2-F5ABA7A90BF5}" srcId="{11CAE987-876A-4943-A581-5CEC970E1DB7}" destId="{1C94C64E-4BC5-4E88-AD6B-E16C7D2F124B}" srcOrd="3" destOrd="0" parTransId="{92FA1B40-EC76-43AA-A345-206498AE6F41}" sibTransId="{71014C84-47B3-40B0-A216-A297371C0BDB}"/>
    <dgm:cxn modelId="{FA97F721-6EA2-5844-B5BE-0BCB586CB67E}" type="presOf" srcId="{9827AE5A-64B9-4C21-885D-26769DCB30D5}" destId="{89C2D7BF-B3A3-4E59-831F-7C4AA757BA51}" srcOrd="0" destOrd="0" presId="urn:microsoft.com/office/officeart/2005/8/layout/radial6"/>
    <dgm:cxn modelId="{1E061B04-3FC4-49CE-A44F-48335B84622F}" srcId="{11CAE987-876A-4943-A581-5CEC970E1DB7}" destId="{05039D32-E408-480E-B20B-4152CFE838A7}" srcOrd="1" destOrd="0" parTransId="{F326D468-D78A-428E-8A52-964CDDFA2E97}" sibTransId="{E423D234-1FD5-400A-84D8-AD2A8695B226}"/>
    <dgm:cxn modelId="{5A38706F-D89C-4DE9-B45B-1CAD32045ADB}" srcId="{11CAE987-876A-4943-A581-5CEC970E1DB7}" destId="{9A211F7A-F2E3-4C1C-AB57-F917DF11E624}" srcOrd="5" destOrd="0" parTransId="{37A78680-8270-4F97-935E-0F04D2AF1ADF}" sibTransId="{D5FCD734-125F-4225-AB35-8CFD839DAE99}"/>
    <dgm:cxn modelId="{1286BBEB-6EE7-7B45-AB8D-163A8FC19658}" type="presOf" srcId="{EA8649DC-51DA-44C7-AB8E-7376107CDEF4}" destId="{8BB6BD83-1D57-4735-8200-9FB01B3DDA10}" srcOrd="0" destOrd="0" presId="urn:microsoft.com/office/officeart/2005/8/layout/radial6"/>
    <dgm:cxn modelId="{7963F112-4BD8-4749-80D8-1638855333AC}" type="presOf" srcId="{87FA1035-CDF9-4A07-B608-8E8A9FE63DD5}" destId="{90C47353-7B9A-42D8-AE49-4E686E039CB4}" srcOrd="0" destOrd="0" presId="urn:microsoft.com/office/officeart/2005/8/layout/radial6"/>
    <dgm:cxn modelId="{8825F9BB-C7EC-4A14-87E5-C2D80D549C1B}" srcId="{87FA1035-CDF9-4A07-B608-8E8A9FE63DD5}" destId="{11CAE987-876A-4943-A581-5CEC970E1DB7}" srcOrd="0" destOrd="0" parTransId="{65DB8E3D-D59C-4619-B626-CE5E28BEF66E}" sibTransId="{F4B087C7-D8A0-487C-B5EE-994C58551C70}"/>
    <dgm:cxn modelId="{56D61730-844A-AE44-97C2-D5397358015F}" type="presOf" srcId="{05039D32-E408-480E-B20B-4152CFE838A7}" destId="{E59FA4F4-801F-4A37-B5C5-CC16418CE20D}" srcOrd="0" destOrd="0" presId="urn:microsoft.com/office/officeart/2005/8/layout/radial6"/>
    <dgm:cxn modelId="{44DDBF52-05BA-F545-991F-91659FCBA77E}" type="presParOf" srcId="{90C47353-7B9A-42D8-AE49-4E686E039CB4}" destId="{B425D25E-ADC5-4A14-A07D-903E2C2C955C}" srcOrd="0" destOrd="0" presId="urn:microsoft.com/office/officeart/2005/8/layout/radial6"/>
    <dgm:cxn modelId="{C97FB811-9AB5-7246-BFE6-E4C53D35604B}" type="presParOf" srcId="{90C47353-7B9A-42D8-AE49-4E686E039CB4}" destId="{13D47703-ACB6-4C26-9551-EFB4BDD477E0}" srcOrd="1" destOrd="0" presId="urn:microsoft.com/office/officeart/2005/8/layout/radial6"/>
    <dgm:cxn modelId="{7D40C943-4E1C-474A-AD34-017A36B214E3}" type="presParOf" srcId="{90C47353-7B9A-42D8-AE49-4E686E039CB4}" destId="{E10FEE33-2022-4BC8-A66B-456B7AC254B2}" srcOrd="2" destOrd="0" presId="urn:microsoft.com/office/officeart/2005/8/layout/radial6"/>
    <dgm:cxn modelId="{20E834A0-FDD5-3D44-9B56-A7DD2AF281F2}" type="presParOf" srcId="{90C47353-7B9A-42D8-AE49-4E686E039CB4}" destId="{89C2D7BF-B3A3-4E59-831F-7C4AA757BA51}" srcOrd="3" destOrd="0" presId="urn:microsoft.com/office/officeart/2005/8/layout/radial6"/>
    <dgm:cxn modelId="{6E0D8C51-051E-B54D-9075-C195B9E87A6A}" type="presParOf" srcId="{90C47353-7B9A-42D8-AE49-4E686E039CB4}" destId="{E59FA4F4-801F-4A37-B5C5-CC16418CE20D}" srcOrd="4" destOrd="0" presId="urn:microsoft.com/office/officeart/2005/8/layout/radial6"/>
    <dgm:cxn modelId="{48E26376-1915-FA49-BAFE-2EE04D61DE6A}" type="presParOf" srcId="{90C47353-7B9A-42D8-AE49-4E686E039CB4}" destId="{707EE1E6-3014-4471-B7EB-9BE91176AACB}" srcOrd="5" destOrd="0" presId="urn:microsoft.com/office/officeart/2005/8/layout/radial6"/>
    <dgm:cxn modelId="{9E2D9C65-C946-6D43-9615-54C5957A1C6E}" type="presParOf" srcId="{90C47353-7B9A-42D8-AE49-4E686E039CB4}" destId="{906269B3-03F5-4654-8034-28A5C4F993EA}" srcOrd="6" destOrd="0" presId="urn:microsoft.com/office/officeart/2005/8/layout/radial6"/>
    <dgm:cxn modelId="{C1545790-6433-BA47-8074-2A50ACAD0186}" type="presParOf" srcId="{90C47353-7B9A-42D8-AE49-4E686E039CB4}" destId="{F6CFED86-15F8-4667-A0AF-65CFDDD7354E}" srcOrd="7" destOrd="0" presId="urn:microsoft.com/office/officeart/2005/8/layout/radial6"/>
    <dgm:cxn modelId="{801AE0DB-4B5C-1347-9B2F-AEF63C8AD05D}" type="presParOf" srcId="{90C47353-7B9A-42D8-AE49-4E686E039CB4}" destId="{28E9E445-91A7-4890-831A-6ACC56D52690}" srcOrd="8" destOrd="0" presId="urn:microsoft.com/office/officeart/2005/8/layout/radial6"/>
    <dgm:cxn modelId="{7C1AA700-A7B2-1A44-AB7D-36AC935B6DBC}" type="presParOf" srcId="{90C47353-7B9A-42D8-AE49-4E686E039CB4}" destId="{997699E5-E090-486F-B6F8-6D7333B65CE2}" srcOrd="9" destOrd="0" presId="urn:microsoft.com/office/officeart/2005/8/layout/radial6"/>
    <dgm:cxn modelId="{343E8928-B80A-564C-838E-4F445F1EACAE}" type="presParOf" srcId="{90C47353-7B9A-42D8-AE49-4E686E039CB4}" destId="{709676D0-A6B6-4C2B-A155-32FBBBB35D5F}" srcOrd="10" destOrd="0" presId="urn:microsoft.com/office/officeart/2005/8/layout/radial6"/>
    <dgm:cxn modelId="{7D9294E2-C262-324F-8F0B-20F70D48A6C3}" type="presParOf" srcId="{90C47353-7B9A-42D8-AE49-4E686E039CB4}" destId="{973DF145-9C4E-4935-A39F-715A52C3D707}" srcOrd="11" destOrd="0" presId="urn:microsoft.com/office/officeart/2005/8/layout/radial6"/>
    <dgm:cxn modelId="{10EFC42E-5D38-B346-9588-47ACAA8E1326}" type="presParOf" srcId="{90C47353-7B9A-42D8-AE49-4E686E039CB4}" destId="{66CAC67A-8298-4054-B5EA-37311C08D62C}" srcOrd="12" destOrd="0" presId="urn:microsoft.com/office/officeart/2005/8/layout/radial6"/>
    <dgm:cxn modelId="{CF24AE9F-1780-254F-9977-77A2EA099FF3}" type="presParOf" srcId="{90C47353-7B9A-42D8-AE49-4E686E039CB4}" destId="{FAF0CF5F-B97E-497E-974D-C69B359D8470}" srcOrd="13" destOrd="0" presId="urn:microsoft.com/office/officeart/2005/8/layout/radial6"/>
    <dgm:cxn modelId="{94BAD500-9432-324D-8E41-45879BD7C0B3}" type="presParOf" srcId="{90C47353-7B9A-42D8-AE49-4E686E039CB4}" destId="{37DE3C6F-82AE-4081-ADE6-EB161A4ECB9C}" srcOrd="14" destOrd="0" presId="urn:microsoft.com/office/officeart/2005/8/layout/radial6"/>
    <dgm:cxn modelId="{A2240835-1262-8942-96AE-5E5B8E272DCE}" type="presParOf" srcId="{90C47353-7B9A-42D8-AE49-4E686E039CB4}" destId="{8BB6BD83-1D57-4735-8200-9FB01B3DDA10}" srcOrd="15" destOrd="0" presId="urn:microsoft.com/office/officeart/2005/8/layout/radial6"/>
    <dgm:cxn modelId="{D9095845-D1BF-4149-A1D5-DF2E9FFADDF5}" type="presParOf" srcId="{90C47353-7B9A-42D8-AE49-4E686E039CB4}" destId="{4C9736F7-CBE0-4E7E-90DD-EC0BF51D10A1}" srcOrd="16" destOrd="0" presId="urn:microsoft.com/office/officeart/2005/8/layout/radial6"/>
    <dgm:cxn modelId="{AA23F022-AD83-D449-8589-7920FA102462}" type="presParOf" srcId="{90C47353-7B9A-42D8-AE49-4E686E039CB4}" destId="{1C1F9D87-F983-4B69-8C4A-5942A50F102D}" srcOrd="17" destOrd="0" presId="urn:microsoft.com/office/officeart/2005/8/layout/radial6"/>
    <dgm:cxn modelId="{87DA74D9-404B-574A-8C6B-62131A6C8C45}" type="presParOf" srcId="{90C47353-7B9A-42D8-AE49-4E686E039CB4}" destId="{71E4261F-9ECC-463D-A7D1-59E70257280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A1035-CDF9-4A07-B608-8E8A9FE63DD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CAE987-876A-4943-A581-5CEC970E1DB7}">
      <dgm:prSet phldrT="[Text]"/>
      <dgm:spPr/>
      <dgm:t>
        <a:bodyPr/>
        <a:lstStyle/>
        <a:p>
          <a:r>
            <a:rPr lang="en-GB" dirty="0" smtClean="0"/>
            <a:t>Space</a:t>
          </a:r>
        </a:p>
        <a:p>
          <a:r>
            <a:rPr lang="en-GB" dirty="0" smtClean="0"/>
            <a:t>Component</a:t>
          </a:r>
          <a:endParaRPr lang="en-GB" dirty="0"/>
        </a:p>
      </dgm:t>
    </dgm:pt>
    <dgm:pt modelId="{65DB8E3D-D59C-4619-B626-CE5E28BEF66E}" type="parTrans" cxnId="{8825F9BB-C7EC-4A14-87E5-C2D80D549C1B}">
      <dgm:prSet/>
      <dgm:spPr/>
      <dgm:t>
        <a:bodyPr/>
        <a:lstStyle/>
        <a:p>
          <a:endParaRPr lang="en-GB"/>
        </a:p>
      </dgm:t>
    </dgm:pt>
    <dgm:pt modelId="{F4B087C7-D8A0-487C-B5EE-994C58551C70}" type="sibTrans" cxnId="{8825F9BB-C7EC-4A14-87E5-C2D80D549C1B}">
      <dgm:prSet/>
      <dgm:spPr/>
      <dgm:t>
        <a:bodyPr/>
        <a:lstStyle/>
        <a:p>
          <a:endParaRPr lang="en-GB"/>
        </a:p>
      </dgm:t>
    </dgm:pt>
    <dgm:pt modelId="{87583C12-3A5E-4D48-BEB3-A3807B5778C7}">
      <dgm:prSet phldrT="[Text]" cust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GB" sz="1400" dirty="0" smtClean="0"/>
            <a:t>S3</a:t>
          </a:r>
          <a:endParaRPr lang="en-GB" sz="1400" dirty="0"/>
        </a:p>
      </dgm:t>
    </dgm:pt>
    <dgm:pt modelId="{487EA187-45FC-4F0D-9689-18AFAE0D8094}" type="parTrans" cxnId="{B32D94EE-EEA4-4FEC-8390-80213DE682A7}">
      <dgm:prSet/>
      <dgm:spPr/>
      <dgm:t>
        <a:bodyPr/>
        <a:lstStyle/>
        <a:p>
          <a:endParaRPr lang="en-GB"/>
        </a:p>
      </dgm:t>
    </dgm:pt>
    <dgm:pt modelId="{591DB0F6-3432-4503-BE59-46B7B9528326}" type="sibTrans" cxnId="{B32D94EE-EEA4-4FEC-8390-80213DE682A7}">
      <dgm:prSet/>
      <dgm:spPr/>
      <dgm:t>
        <a:bodyPr/>
        <a:lstStyle/>
        <a:p>
          <a:endParaRPr lang="en-GB"/>
        </a:p>
      </dgm:t>
    </dgm:pt>
    <dgm:pt modelId="{1C94C64E-4BC5-4E88-AD6B-E16C7D2F124B}">
      <dgm:prSet phldrT="[Text]" custT="1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GB" sz="1400" dirty="0" smtClean="0"/>
            <a:t>S4</a:t>
          </a:r>
          <a:endParaRPr lang="en-GB" sz="1400" dirty="0"/>
        </a:p>
      </dgm:t>
    </dgm:pt>
    <dgm:pt modelId="{92FA1B40-EC76-43AA-A345-206498AE6F41}" type="parTrans" cxnId="{9F5C0D66-E253-4BEF-AAF2-F5ABA7A90BF5}">
      <dgm:prSet/>
      <dgm:spPr/>
      <dgm:t>
        <a:bodyPr/>
        <a:lstStyle/>
        <a:p>
          <a:endParaRPr lang="en-GB"/>
        </a:p>
      </dgm:t>
    </dgm:pt>
    <dgm:pt modelId="{71014C84-47B3-40B0-A216-A297371C0BDB}" type="sibTrans" cxnId="{9F5C0D66-E253-4BEF-AAF2-F5ABA7A90BF5}">
      <dgm:prSet/>
      <dgm:spPr/>
      <dgm:t>
        <a:bodyPr/>
        <a:lstStyle/>
        <a:p>
          <a:endParaRPr lang="en-GB"/>
        </a:p>
      </dgm:t>
    </dgm:pt>
    <dgm:pt modelId="{05039D32-E408-480E-B20B-4152CFE838A7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GB" sz="1400" dirty="0" smtClean="0"/>
            <a:t>S2</a:t>
          </a:r>
          <a:endParaRPr lang="en-GB" sz="1400" dirty="0"/>
        </a:p>
      </dgm:t>
    </dgm:pt>
    <dgm:pt modelId="{F326D468-D78A-428E-8A52-964CDDFA2E97}" type="parTrans" cxnId="{1E061B04-3FC4-49CE-A44F-48335B84622F}">
      <dgm:prSet/>
      <dgm:spPr/>
      <dgm:t>
        <a:bodyPr/>
        <a:lstStyle/>
        <a:p>
          <a:endParaRPr lang="en-GB"/>
        </a:p>
      </dgm:t>
    </dgm:pt>
    <dgm:pt modelId="{E423D234-1FD5-400A-84D8-AD2A8695B226}" type="sibTrans" cxnId="{1E061B04-3FC4-49CE-A44F-48335B84622F}">
      <dgm:prSet/>
      <dgm:spPr/>
      <dgm:t>
        <a:bodyPr/>
        <a:lstStyle/>
        <a:p>
          <a:endParaRPr lang="en-GB"/>
        </a:p>
      </dgm:t>
    </dgm:pt>
    <dgm:pt modelId="{9A211F7A-F2E3-4C1C-AB57-F917DF11E624}">
      <dgm:prSet phldrT="[Text]" custT="1"/>
      <dgm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r>
            <a:rPr lang="en-GB" sz="1400" b="0" dirty="0" smtClean="0"/>
            <a:t>S6</a:t>
          </a:r>
          <a:endParaRPr lang="en-GB" sz="1400" b="0" dirty="0"/>
        </a:p>
      </dgm:t>
    </dgm:pt>
    <dgm:pt modelId="{37A78680-8270-4F97-935E-0F04D2AF1ADF}" type="parTrans" cxnId="{5A38706F-D89C-4DE9-B45B-1CAD32045ADB}">
      <dgm:prSet/>
      <dgm:spPr/>
      <dgm:t>
        <a:bodyPr/>
        <a:lstStyle/>
        <a:p>
          <a:endParaRPr lang="en-GB"/>
        </a:p>
      </dgm:t>
    </dgm:pt>
    <dgm:pt modelId="{D5FCD734-125F-4225-AB35-8CFD839DAE99}" type="sibTrans" cxnId="{5A38706F-D89C-4DE9-B45B-1CAD32045ADB}">
      <dgm:prSet/>
      <dgm:spPr/>
      <dgm:t>
        <a:bodyPr/>
        <a:lstStyle/>
        <a:p>
          <a:endParaRPr lang="en-GB"/>
        </a:p>
      </dgm:t>
    </dgm:pt>
    <dgm:pt modelId="{02BF3624-8814-4CC9-809C-89A54B7842F9}">
      <dgm:prSet phldrT="[Text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GB" sz="1600" b="0" dirty="0" smtClean="0">
              <a:solidFill>
                <a:schemeClr val="bg1"/>
              </a:solidFill>
            </a:rPr>
            <a:t>S5</a:t>
          </a:r>
          <a:endParaRPr lang="en-GB" sz="1600" b="0" dirty="0">
            <a:solidFill>
              <a:schemeClr val="bg1"/>
            </a:solidFill>
          </a:endParaRPr>
        </a:p>
      </dgm:t>
    </dgm:pt>
    <dgm:pt modelId="{86E85B3E-4F8F-4182-95A4-9D13776854DB}" type="parTrans" cxnId="{C333409A-46E5-418F-9875-E8894D4CE82D}">
      <dgm:prSet/>
      <dgm:spPr/>
      <dgm:t>
        <a:bodyPr/>
        <a:lstStyle/>
        <a:p>
          <a:endParaRPr lang="en-GB"/>
        </a:p>
      </dgm:t>
    </dgm:pt>
    <dgm:pt modelId="{EA8649DC-51DA-44C7-AB8E-7376107CDEF4}" type="sibTrans" cxnId="{C333409A-46E5-418F-9875-E8894D4CE82D}">
      <dgm:prSet/>
      <dgm:spPr/>
      <dgm:t>
        <a:bodyPr/>
        <a:lstStyle/>
        <a:p>
          <a:endParaRPr lang="en-GB"/>
        </a:p>
      </dgm:t>
    </dgm:pt>
    <dgm:pt modelId="{BA3BFF55-EAAB-4ADD-830B-8A78EBF11C0A}">
      <dgm:prSet phldrT="[Text]" custT="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GB" sz="1400" dirty="0" smtClean="0"/>
            <a:t>S1</a:t>
          </a:r>
          <a:endParaRPr lang="en-GB" sz="1400" dirty="0"/>
        </a:p>
      </dgm:t>
    </dgm:pt>
    <dgm:pt modelId="{9827AE5A-64B9-4C21-885D-26769DCB30D5}" type="sibTrans" cxnId="{36B1FD68-327A-4DFC-BB31-D884434A968B}">
      <dgm:prSet/>
      <dgm:spPr/>
      <dgm:t>
        <a:bodyPr/>
        <a:lstStyle/>
        <a:p>
          <a:endParaRPr lang="en-GB"/>
        </a:p>
      </dgm:t>
    </dgm:pt>
    <dgm:pt modelId="{10D63AA1-E216-4B9C-AAD8-9C19E41CD80B}" type="parTrans" cxnId="{36B1FD68-327A-4DFC-BB31-D884434A968B}">
      <dgm:prSet/>
      <dgm:spPr/>
      <dgm:t>
        <a:bodyPr/>
        <a:lstStyle/>
        <a:p>
          <a:endParaRPr lang="en-GB"/>
        </a:p>
      </dgm:t>
    </dgm:pt>
    <dgm:pt modelId="{4664A13D-066A-B148-BF92-0A69B062E0BD}">
      <dgm:prSet phldrT="[Text]" custT="1"/>
      <dgm:spPr>
        <a:blipFill dpi="0" rotWithShape="1">
          <a:blip xmlns:r="http://schemas.openxmlformats.org/officeDocument/2006/relationships" r:embed="rId7"/>
          <a:srcRect/>
          <a:stretch>
            <a:fillRect/>
          </a:stretch>
        </a:blipFill>
      </dgm:spPr>
      <dgm:t>
        <a:bodyPr/>
        <a:lstStyle/>
        <a:p>
          <a:r>
            <a:rPr lang="en-GB" sz="1400" dirty="0" smtClean="0"/>
            <a:t>S5p</a:t>
          </a:r>
          <a:endParaRPr lang="en-GB" sz="1400" dirty="0"/>
        </a:p>
      </dgm:t>
    </dgm:pt>
    <dgm:pt modelId="{5BF02B56-CD44-8442-9F53-77FFC671531E}" type="parTrans" cxnId="{69A51C10-815B-DF4D-8C22-A369BE030AC5}">
      <dgm:prSet/>
      <dgm:spPr/>
      <dgm:t>
        <a:bodyPr/>
        <a:lstStyle/>
        <a:p>
          <a:endParaRPr lang="en-US"/>
        </a:p>
      </dgm:t>
    </dgm:pt>
    <dgm:pt modelId="{C6064437-899C-C445-8A65-CA3914939046}" type="sibTrans" cxnId="{69A51C10-815B-DF4D-8C22-A369BE030AC5}">
      <dgm:prSet/>
      <dgm:spPr/>
      <dgm:t>
        <a:bodyPr/>
        <a:lstStyle/>
        <a:p>
          <a:endParaRPr lang="en-US"/>
        </a:p>
      </dgm:t>
    </dgm:pt>
    <dgm:pt modelId="{90C47353-7B9A-42D8-AE49-4E686E039CB4}" type="pres">
      <dgm:prSet presAssocID="{87FA1035-CDF9-4A07-B608-8E8A9FE63D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25D25E-ADC5-4A14-A07D-903E2C2C955C}" type="pres">
      <dgm:prSet presAssocID="{11CAE987-876A-4943-A581-5CEC970E1DB7}" presName="centerShape" presStyleLbl="node0" presStyleIdx="0" presStyleCnt="1" custLinFactNeighborX="892" custLinFactNeighborY="-1971"/>
      <dgm:spPr/>
      <dgm:t>
        <a:bodyPr/>
        <a:lstStyle/>
        <a:p>
          <a:endParaRPr lang="en-GB"/>
        </a:p>
      </dgm:t>
    </dgm:pt>
    <dgm:pt modelId="{13D47703-ACB6-4C26-9551-EFB4BDD477E0}" type="pres">
      <dgm:prSet presAssocID="{BA3BFF55-EAAB-4ADD-830B-8A78EBF11C0A}" presName="node" presStyleLbl="node1" presStyleIdx="0" presStyleCnt="7" custScaleX="126660" custScaleY="126660" custRadScaleRad="109934" custRadScaleInc="122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0FEE33-2022-4BC8-A66B-456B7AC254B2}" type="pres">
      <dgm:prSet presAssocID="{BA3BFF55-EAAB-4ADD-830B-8A78EBF11C0A}" presName="dummy" presStyleCnt="0"/>
      <dgm:spPr/>
    </dgm:pt>
    <dgm:pt modelId="{89C2D7BF-B3A3-4E59-831F-7C4AA757BA51}" type="pres">
      <dgm:prSet presAssocID="{9827AE5A-64B9-4C21-885D-26769DCB30D5}" presName="sibTrans" presStyleLbl="sibTrans2D1" presStyleIdx="0" presStyleCnt="7"/>
      <dgm:spPr/>
      <dgm:t>
        <a:bodyPr/>
        <a:lstStyle/>
        <a:p>
          <a:endParaRPr lang="en-GB"/>
        </a:p>
      </dgm:t>
    </dgm:pt>
    <dgm:pt modelId="{E59FA4F4-801F-4A37-B5C5-CC16418CE20D}" type="pres">
      <dgm:prSet presAssocID="{05039D32-E408-480E-B20B-4152CFE838A7}" presName="node" presStyleLbl="node1" presStyleIdx="1" presStyleCnt="7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7EE1E6-3014-4471-B7EB-9BE91176AACB}" type="pres">
      <dgm:prSet presAssocID="{05039D32-E408-480E-B20B-4152CFE838A7}" presName="dummy" presStyleCnt="0"/>
      <dgm:spPr/>
    </dgm:pt>
    <dgm:pt modelId="{906269B3-03F5-4654-8034-28A5C4F993EA}" type="pres">
      <dgm:prSet presAssocID="{E423D234-1FD5-400A-84D8-AD2A8695B226}" presName="sibTrans" presStyleLbl="sibTrans2D1" presStyleIdx="1" presStyleCnt="7"/>
      <dgm:spPr/>
      <dgm:t>
        <a:bodyPr/>
        <a:lstStyle/>
        <a:p>
          <a:endParaRPr lang="en-GB"/>
        </a:p>
      </dgm:t>
    </dgm:pt>
    <dgm:pt modelId="{F6CFED86-15F8-4667-A0AF-65CFDDD7354E}" type="pres">
      <dgm:prSet presAssocID="{87583C12-3A5E-4D48-BEB3-A3807B5778C7}" presName="node" presStyleLbl="node1" presStyleIdx="2" presStyleCnt="7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E9E445-91A7-4890-831A-6ACC56D52690}" type="pres">
      <dgm:prSet presAssocID="{87583C12-3A5E-4D48-BEB3-A3807B5778C7}" presName="dummy" presStyleCnt="0"/>
      <dgm:spPr/>
    </dgm:pt>
    <dgm:pt modelId="{997699E5-E090-486F-B6F8-6D7333B65CE2}" type="pres">
      <dgm:prSet presAssocID="{591DB0F6-3432-4503-BE59-46B7B9528326}" presName="sibTrans" presStyleLbl="sibTrans2D1" presStyleIdx="2" presStyleCnt="7" custLinFactNeighborX="4125" custLinFactNeighborY="7661"/>
      <dgm:spPr/>
      <dgm:t>
        <a:bodyPr/>
        <a:lstStyle/>
        <a:p>
          <a:endParaRPr lang="en-GB"/>
        </a:p>
      </dgm:t>
    </dgm:pt>
    <dgm:pt modelId="{709676D0-A6B6-4C2B-A155-32FBBBB35D5F}" type="pres">
      <dgm:prSet presAssocID="{1C94C64E-4BC5-4E88-AD6B-E16C7D2F124B}" presName="node" presStyleLbl="node1" presStyleIdx="3" presStyleCnt="7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3DF145-9C4E-4935-A39F-715A52C3D707}" type="pres">
      <dgm:prSet presAssocID="{1C94C64E-4BC5-4E88-AD6B-E16C7D2F124B}" presName="dummy" presStyleCnt="0"/>
      <dgm:spPr/>
    </dgm:pt>
    <dgm:pt modelId="{66CAC67A-8298-4054-B5EA-37311C08D62C}" type="pres">
      <dgm:prSet presAssocID="{71014C84-47B3-40B0-A216-A297371C0BDB}" presName="sibTrans" presStyleLbl="sibTrans2D1" presStyleIdx="3" presStyleCnt="7"/>
      <dgm:spPr/>
      <dgm:t>
        <a:bodyPr/>
        <a:lstStyle/>
        <a:p>
          <a:endParaRPr lang="en-GB"/>
        </a:p>
      </dgm:t>
    </dgm:pt>
    <dgm:pt modelId="{3F52548D-F7DC-8342-A742-70908D80C0D7}" type="pres">
      <dgm:prSet presAssocID="{4664A13D-066A-B148-BF92-0A69B062E0BD}" presName="node" presStyleLbl="node1" presStyleIdx="4" presStyleCnt="7" custScaleX="119288" custScaleY="125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43AC-0FC4-B74E-978F-89D824E3AD5F}" type="pres">
      <dgm:prSet presAssocID="{4664A13D-066A-B148-BF92-0A69B062E0BD}" presName="dummy" presStyleCnt="0"/>
      <dgm:spPr/>
    </dgm:pt>
    <dgm:pt modelId="{41E33223-8B6C-624D-8589-54B08C7F0B34}" type="pres">
      <dgm:prSet presAssocID="{C6064437-899C-C445-8A65-CA391493904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FAF0CF5F-B97E-497E-974D-C69B359D8470}" type="pres">
      <dgm:prSet presAssocID="{02BF3624-8814-4CC9-809C-89A54B7842F9}" presName="node" presStyleLbl="node1" presStyleIdx="5" presStyleCnt="7" custScaleX="126660" custScaleY="126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DE3C6F-82AE-4081-ADE6-EB161A4ECB9C}" type="pres">
      <dgm:prSet presAssocID="{02BF3624-8814-4CC9-809C-89A54B7842F9}" presName="dummy" presStyleCnt="0"/>
      <dgm:spPr/>
    </dgm:pt>
    <dgm:pt modelId="{8BB6BD83-1D57-4735-8200-9FB01B3DDA10}" type="pres">
      <dgm:prSet presAssocID="{EA8649DC-51DA-44C7-AB8E-7376107CDEF4}" presName="sibTrans" presStyleLbl="sibTrans2D1" presStyleIdx="5" presStyleCnt="7"/>
      <dgm:spPr/>
      <dgm:t>
        <a:bodyPr/>
        <a:lstStyle/>
        <a:p>
          <a:endParaRPr lang="en-GB"/>
        </a:p>
      </dgm:t>
    </dgm:pt>
    <dgm:pt modelId="{4C9736F7-CBE0-4E7E-90DD-EC0BF51D10A1}" type="pres">
      <dgm:prSet presAssocID="{9A211F7A-F2E3-4C1C-AB57-F917DF11E624}" presName="node" presStyleLbl="node1" presStyleIdx="6" presStyleCnt="7" custScaleX="126660" custScaleY="126660" custRadScaleRad="101075" custRadScaleInc="-66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1F9D87-F983-4B69-8C4A-5942A50F102D}" type="pres">
      <dgm:prSet presAssocID="{9A211F7A-F2E3-4C1C-AB57-F917DF11E624}" presName="dummy" presStyleCnt="0"/>
      <dgm:spPr/>
    </dgm:pt>
    <dgm:pt modelId="{71E4261F-9ECC-463D-A7D1-59E702572804}" type="pres">
      <dgm:prSet presAssocID="{D5FCD734-125F-4225-AB35-8CFD839DAE99}" presName="sibTrans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DEBCE477-947C-1A4C-8D56-9454D8C4DD43}" type="presOf" srcId="{87583C12-3A5E-4D48-BEB3-A3807B5778C7}" destId="{F6CFED86-15F8-4667-A0AF-65CFDDD7354E}" srcOrd="0" destOrd="0" presId="urn:microsoft.com/office/officeart/2005/8/layout/radial6"/>
    <dgm:cxn modelId="{36E03C0C-BCCA-CA46-9C53-FD4DE746C0D9}" type="presOf" srcId="{71014C84-47B3-40B0-A216-A297371C0BDB}" destId="{66CAC67A-8298-4054-B5EA-37311C08D62C}" srcOrd="0" destOrd="0" presId="urn:microsoft.com/office/officeart/2005/8/layout/radial6"/>
    <dgm:cxn modelId="{9F5C0D66-E253-4BEF-AAF2-F5ABA7A90BF5}" srcId="{11CAE987-876A-4943-A581-5CEC970E1DB7}" destId="{1C94C64E-4BC5-4E88-AD6B-E16C7D2F124B}" srcOrd="3" destOrd="0" parTransId="{92FA1B40-EC76-43AA-A345-206498AE6F41}" sibTransId="{71014C84-47B3-40B0-A216-A297371C0BDB}"/>
    <dgm:cxn modelId="{8825F9BB-C7EC-4A14-87E5-C2D80D549C1B}" srcId="{87FA1035-CDF9-4A07-B608-8E8A9FE63DD5}" destId="{11CAE987-876A-4943-A581-5CEC970E1DB7}" srcOrd="0" destOrd="0" parTransId="{65DB8E3D-D59C-4619-B626-CE5E28BEF66E}" sibTransId="{F4B087C7-D8A0-487C-B5EE-994C58551C70}"/>
    <dgm:cxn modelId="{B32D94EE-EEA4-4FEC-8390-80213DE682A7}" srcId="{11CAE987-876A-4943-A581-5CEC970E1DB7}" destId="{87583C12-3A5E-4D48-BEB3-A3807B5778C7}" srcOrd="2" destOrd="0" parTransId="{487EA187-45FC-4F0D-9689-18AFAE0D8094}" sibTransId="{591DB0F6-3432-4503-BE59-46B7B9528326}"/>
    <dgm:cxn modelId="{F0C365BE-3228-2845-81C6-0F90BCAF1E16}" type="presOf" srcId="{05039D32-E408-480E-B20B-4152CFE838A7}" destId="{E59FA4F4-801F-4A37-B5C5-CC16418CE20D}" srcOrd="0" destOrd="0" presId="urn:microsoft.com/office/officeart/2005/8/layout/radial6"/>
    <dgm:cxn modelId="{CE005FA6-2C27-D943-B411-ACAE2D034F52}" type="presOf" srcId="{C6064437-899C-C445-8A65-CA3914939046}" destId="{41E33223-8B6C-624D-8589-54B08C7F0B34}" srcOrd="0" destOrd="0" presId="urn:microsoft.com/office/officeart/2005/8/layout/radial6"/>
    <dgm:cxn modelId="{1E061B04-3FC4-49CE-A44F-48335B84622F}" srcId="{11CAE987-876A-4943-A581-5CEC970E1DB7}" destId="{05039D32-E408-480E-B20B-4152CFE838A7}" srcOrd="1" destOrd="0" parTransId="{F326D468-D78A-428E-8A52-964CDDFA2E97}" sibTransId="{E423D234-1FD5-400A-84D8-AD2A8695B226}"/>
    <dgm:cxn modelId="{124A650D-FCD9-1E49-96FF-69592E4AAA8C}" type="presOf" srcId="{9827AE5A-64B9-4C21-885D-26769DCB30D5}" destId="{89C2D7BF-B3A3-4E59-831F-7C4AA757BA51}" srcOrd="0" destOrd="0" presId="urn:microsoft.com/office/officeart/2005/8/layout/radial6"/>
    <dgm:cxn modelId="{48CD6FB6-8B50-5E42-AB65-5582F902E258}" type="presOf" srcId="{BA3BFF55-EAAB-4ADD-830B-8A78EBF11C0A}" destId="{13D47703-ACB6-4C26-9551-EFB4BDD477E0}" srcOrd="0" destOrd="0" presId="urn:microsoft.com/office/officeart/2005/8/layout/radial6"/>
    <dgm:cxn modelId="{36B1FD68-327A-4DFC-BB31-D884434A968B}" srcId="{11CAE987-876A-4943-A581-5CEC970E1DB7}" destId="{BA3BFF55-EAAB-4ADD-830B-8A78EBF11C0A}" srcOrd="0" destOrd="0" parTransId="{10D63AA1-E216-4B9C-AAD8-9C19E41CD80B}" sibTransId="{9827AE5A-64B9-4C21-885D-26769DCB30D5}"/>
    <dgm:cxn modelId="{5A38706F-D89C-4DE9-B45B-1CAD32045ADB}" srcId="{11CAE987-876A-4943-A581-5CEC970E1DB7}" destId="{9A211F7A-F2E3-4C1C-AB57-F917DF11E624}" srcOrd="6" destOrd="0" parTransId="{37A78680-8270-4F97-935E-0F04D2AF1ADF}" sibTransId="{D5FCD734-125F-4225-AB35-8CFD839DAE99}"/>
    <dgm:cxn modelId="{C333409A-46E5-418F-9875-E8894D4CE82D}" srcId="{11CAE987-876A-4943-A581-5CEC970E1DB7}" destId="{02BF3624-8814-4CC9-809C-89A54B7842F9}" srcOrd="5" destOrd="0" parTransId="{86E85B3E-4F8F-4182-95A4-9D13776854DB}" sibTransId="{EA8649DC-51DA-44C7-AB8E-7376107CDEF4}"/>
    <dgm:cxn modelId="{AC83AA24-78D9-6645-9112-B103A0C9EB4B}" type="presOf" srcId="{4664A13D-066A-B148-BF92-0A69B062E0BD}" destId="{3F52548D-F7DC-8342-A742-70908D80C0D7}" srcOrd="0" destOrd="0" presId="urn:microsoft.com/office/officeart/2005/8/layout/radial6"/>
    <dgm:cxn modelId="{94B1CB9F-DEFF-D148-B730-6447A03D0AEA}" type="presOf" srcId="{11CAE987-876A-4943-A581-5CEC970E1DB7}" destId="{B425D25E-ADC5-4A14-A07D-903E2C2C955C}" srcOrd="0" destOrd="0" presId="urn:microsoft.com/office/officeart/2005/8/layout/radial6"/>
    <dgm:cxn modelId="{D5D0D729-5286-914C-8186-00463CF66378}" type="presOf" srcId="{1C94C64E-4BC5-4E88-AD6B-E16C7D2F124B}" destId="{709676D0-A6B6-4C2B-A155-32FBBBB35D5F}" srcOrd="0" destOrd="0" presId="urn:microsoft.com/office/officeart/2005/8/layout/radial6"/>
    <dgm:cxn modelId="{DDC152E6-9C17-C846-A9E1-797AAFECA5EB}" type="presOf" srcId="{D5FCD734-125F-4225-AB35-8CFD839DAE99}" destId="{71E4261F-9ECC-463D-A7D1-59E702572804}" srcOrd="0" destOrd="0" presId="urn:microsoft.com/office/officeart/2005/8/layout/radial6"/>
    <dgm:cxn modelId="{308AEF89-7906-3542-BAFD-7ADDA113DC92}" type="presOf" srcId="{87FA1035-CDF9-4A07-B608-8E8A9FE63DD5}" destId="{90C47353-7B9A-42D8-AE49-4E686E039CB4}" srcOrd="0" destOrd="0" presId="urn:microsoft.com/office/officeart/2005/8/layout/radial6"/>
    <dgm:cxn modelId="{4A4403B8-3146-5B4D-9C8C-27F9E7732CC6}" type="presOf" srcId="{E423D234-1FD5-400A-84D8-AD2A8695B226}" destId="{906269B3-03F5-4654-8034-28A5C4F993EA}" srcOrd="0" destOrd="0" presId="urn:microsoft.com/office/officeart/2005/8/layout/radial6"/>
    <dgm:cxn modelId="{DD8C45BA-AED8-8249-AC50-359379A1E7DE}" type="presOf" srcId="{9A211F7A-F2E3-4C1C-AB57-F917DF11E624}" destId="{4C9736F7-CBE0-4E7E-90DD-EC0BF51D10A1}" srcOrd="0" destOrd="0" presId="urn:microsoft.com/office/officeart/2005/8/layout/radial6"/>
    <dgm:cxn modelId="{00176725-6AC0-CB46-A5A6-47F139B9DAD5}" type="presOf" srcId="{02BF3624-8814-4CC9-809C-89A54B7842F9}" destId="{FAF0CF5F-B97E-497E-974D-C69B359D8470}" srcOrd="0" destOrd="0" presId="urn:microsoft.com/office/officeart/2005/8/layout/radial6"/>
    <dgm:cxn modelId="{A867AD6D-536E-7343-811E-17084B744840}" type="presOf" srcId="{591DB0F6-3432-4503-BE59-46B7B9528326}" destId="{997699E5-E090-486F-B6F8-6D7333B65CE2}" srcOrd="0" destOrd="0" presId="urn:microsoft.com/office/officeart/2005/8/layout/radial6"/>
    <dgm:cxn modelId="{69A51C10-815B-DF4D-8C22-A369BE030AC5}" srcId="{11CAE987-876A-4943-A581-5CEC970E1DB7}" destId="{4664A13D-066A-B148-BF92-0A69B062E0BD}" srcOrd="4" destOrd="0" parTransId="{5BF02B56-CD44-8442-9F53-77FFC671531E}" sibTransId="{C6064437-899C-C445-8A65-CA3914939046}"/>
    <dgm:cxn modelId="{87E8A80A-63BB-384C-80B4-C36760579E67}" type="presOf" srcId="{EA8649DC-51DA-44C7-AB8E-7376107CDEF4}" destId="{8BB6BD83-1D57-4735-8200-9FB01B3DDA10}" srcOrd="0" destOrd="0" presId="urn:microsoft.com/office/officeart/2005/8/layout/radial6"/>
    <dgm:cxn modelId="{C92471D1-844A-244F-B709-5EDA2E110A1B}" type="presParOf" srcId="{90C47353-7B9A-42D8-AE49-4E686E039CB4}" destId="{B425D25E-ADC5-4A14-A07D-903E2C2C955C}" srcOrd="0" destOrd="0" presId="urn:microsoft.com/office/officeart/2005/8/layout/radial6"/>
    <dgm:cxn modelId="{CF7A3A68-9BD1-B549-AC96-BF736A581ADB}" type="presParOf" srcId="{90C47353-7B9A-42D8-AE49-4E686E039CB4}" destId="{13D47703-ACB6-4C26-9551-EFB4BDD477E0}" srcOrd="1" destOrd="0" presId="urn:microsoft.com/office/officeart/2005/8/layout/radial6"/>
    <dgm:cxn modelId="{DDAF5588-B6BC-CF4A-820E-8F1F8B6BA4C6}" type="presParOf" srcId="{90C47353-7B9A-42D8-AE49-4E686E039CB4}" destId="{E10FEE33-2022-4BC8-A66B-456B7AC254B2}" srcOrd="2" destOrd="0" presId="urn:microsoft.com/office/officeart/2005/8/layout/radial6"/>
    <dgm:cxn modelId="{20E7831D-089F-7D45-ACC8-39B169556E1B}" type="presParOf" srcId="{90C47353-7B9A-42D8-AE49-4E686E039CB4}" destId="{89C2D7BF-B3A3-4E59-831F-7C4AA757BA51}" srcOrd="3" destOrd="0" presId="urn:microsoft.com/office/officeart/2005/8/layout/radial6"/>
    <dgm:cxn modelId="{F89014AD-4E43-F641-907D-B7109AB09160}" type="presParOf" srcId="{90C47353-7B9A-42D8-AE49-4E686E039CB4}" destId="{E59FA4F4-801F-4A37-B5C5-CC16418CE20D}" srcOrd="4" destOrd="0" presId="urn:microsoft.com/office/officeart/2005/8/layout/radial6"/>
    <dgm:cxn modelId="{67E9EA32-D796-FA4F-9563-7755AECB3ADB}" type="presParOf" srcId="{90C47353-7B9A-42D8-AE49-4E686E039CB4}" destId="{707EE1E6-3014-4471-B7EB-9BE91176AACB}" srcOrd="5" destOrd="0" presId="urn:microsoft.com/office/officeart/2005/8/layout/radial6"/>
    <dgm:cxn modelId="{6D842D68-6C8D-D740-8F5F-653A6A29E4B1}" type="presParOf" srcId="{90C47353-7B9A-42D8-AE49-4E686E039CB4}" destId="{906269B3-03F5-4654-8034-28A5C4F993EA}" srcOrd="6" destOrd="0" presId="urn:microsoft.com/office/officeart/2005/8/layout/radial6"/>
    <dgm:cxn modelId="{F3E8082E-462F-BD41-8E87-CE692D15725D}" type="presParOf" srcId="{90C47353-7B9A-42D8-AE49-4E686E039CB4}" destId="{F6CFED86-15F8-4667-A0AF-65CFDDD7354E}" srcOrd="7" destOrd="0" presId="urn:microsoft.com/office/officeart/2005/8/layout/radial6"/>
    <dgm:cxn modelId="{956C7F0B-7D28-DA43-A159-9782B26850E5}" type="presParOf" srcId="{90C47353-7B9A-42D8-AE49-4E686E039CB4}" destId="{28E9E445-91A7-4890-831A-6ACC56D52690}" srcOrd="8" destOrd="0" presId="urn:microsoft.com/office/officeart/2005/8/layout/radial6"/>
    <dgm:cxn modelId="{DD3C0A55-322C-E045-BB61-ECCE8B63C2C2}" type="presParOf" srcId="{90C47353-7B9A-42D8-AE49-4E686E039CB4}" destId="{997699E5-E090-486F-B6F8-6D7333B65CE2}" srcOrd="9" destOrd="0" presId="urn:microsoft.com/office/officeart/2005/8/layout/radial6"/>
    <dgm:cxn modelId="{20C5C2BB-2E8C-1341-AA83-7C5DCA6A2F65}" type="presParOf" srcId="{90C47353-7B9A-42D8-AE49-4E686E039CB4}" destId="{709676D0-A6B6-4C2B-A155-32FBBBB35D5F}" srcOrd="10" destOrd="0" presId="urn:microsoft.com/office/officeart/2005/8/layout/radial6"/>
    <dgm:cxn modelId="{46F450F4-0C54-D847-8EFA-019143ED607D}" type="presParOf" srcId="{90C47353-7B9A-42D8-AE49-4E686E039CB4}" destId="{973DF145-9C4E-4935-A39F-715A52C3D707}" srcOrd="11" destOrd="0" presId="urn:microsoft.com/office/officeart/2005/8/layout/radial6"/>
    <dgm:cxn modelId="{1BCEB4F8-42E1-F849-BF0F-4833DB358182}" type="presParOf" srcId="{90C47353-7B9A-42D8-AE49-4E686E039CB4}" destId="{66CAC67A-8298-4054-B5EA-37311C08D62C}" srcOrd="12" destOrd="0" presId="urn:microsoft.com/office/officeart/2005/8/layout/radial6"/>
    <dgm:cxn modelId="{7D9415CB-55B9-6D41-8C43-3878734F652F}" type="presParOf" srcId="{90C47353-7B9A-42D8-AE49-4E686E039CB4}" destId="{3F52548D-F7DC-8342-A742-70908D80C0D7}" srcOrd="13" destOrd="0" presId="urn:microsoft.com/office/officeart/2005/8/layout/radial6"/>
    <dgm:cxn modelId="{C5050C6D-AFE2-3748-8756-E77CFAEEEA65}" type="presParOf" srcId="{90C47353-7B9A-42D8-AE49-4E686E039CB4}" destId="{A41243AC-0FC4-B74E-978F-89D824E3AD5F}" srcOrd="14" destOrd="0" presId="urn:microsoft.com/office/officeart/2005/8/layout/radial6"/>
    <dgm:cxn modelId="{A95DCFA2-E231-B643-A4BC-6B8AAE9F4C26}" type="presParOf" srcId="{90C47353-7B9A-42D8-AE49-4E686E039CB4}" destId="{41E33223-8B6C-624D-8589-54B08C7F0B34}" srcOrd="15" destOrd="0" presId="urn:microsoft.com/office/officeart/2005/8/layout/radial6"/>
    <dgm:cxn modelId="{107B3E7D-4EB8-1547-BBB2-81E66CF28B8B}" type="presParOf" srcId="{90C47353-7B9A-42D8-AE49-4E686E039CB4}" destId="{FAF0CF5F-B97E-497E-974D-C69B359D8470}" srcOrd="16" destOrd="0" presId="urn:microsoft.com/office/officeart/2005/8/layout/radial6"/>
    <dgm:cxn modelId="{DABF7711-3AF3-8645-A627-1A0435A2B249}" type="presParOf" srcId="{90C47353-7B9A-42D8-AE49-4E686E039CB4}" destId="{37DE3C6F-82AE-4081-ADE6-EB161A4ECB9C}" srcOrd="17" destOrd="0" presId="urn:microsoft.com/office/officeart/2005/8/layout/radial6"/>
    <dgm:cxn modelId="{73407519-0E8D-CD4E-BAAE-A4FBA20F0A68}" type="presParOf" srcId="{90C47353-7B9A-42D8-AE49-4E686E039CB4}" destId="{8BB6BD83-1D57-4735-8200-9FB01B3DDA10}" srcOrd="18" destOrd="0" presId="urn:microsoft.com/office/officeart/2005/8/layout/radial6"/>
    <dgm:cxn modelId="{DCF44C16-3117-CE4F-9429-37C4A894F9D1}" type="presParOf" srcId="{90C47353-7B9A-42D8-AE49-4E686E039CB4}" destId="{4C9736F7-CBE0-4E7E-90DD-EC0BF51D10A1}" srcOrd="19" destOrd="0" presId="urn:microsoft.com/office/officeart/2005/8/layout/radial6"/>
    <dgm:cxn modelId="{08A31EC6-A1B7-B043-B48B-D5F0A6D308DC}" type="presParOf" srcId="{90C47353-7B9A-42D8-AE49-4E686E039CB4}" destId="{1C1F9D87-F983-4B69-8C4A-5942A50F102D}" srcOrd="20" destOrd="0" presId="urn:microsoft.com/office/officeart/2005/8/layout/radial6"/>
    <dgm:cxn modelId="{5113A59C-AADC-CC46-8A7E-D0A13E6AA03B}" type="presParOf" srcId="{90C47353-7B9A-42D8-AE49-4E686E039CB4}" destId="{71E4261F-9ECC-463D-A7D1-59E702572804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4261F-9ECC-463D-A7D1-59E702572804}">
      <dsp:nvSpPr>
        <dsp:cNvPr id="0" name=""/>
        <dsp:cNvSpPr/>
      </dsp:nvSpPr>
      <dsp:spPr>
        <a:xfrm>
          <a:off x="834891" y="264883"/>
          <a:ext cx="1830498" cy="1830498"/>
        </a:xfrm>
        <a:prstGeom prst="blockArc">
          <a:avLst>
            <a:gd name="adj1" fmla="val 12595711"/>
            <a:gd name="adj2" fmla="val 16359851"/>
            <a:gd name="adj3" fmla="val 44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6BD83-1D57-4735-8200-9FB01B3DDA10}">
      <dsp:nvSpPr>
        <dsp:cNvPr id="0" name=""/>
        <dsp:cNvSpPr/>
      </dsp:nvSpPr>
      <dsp:spPr>
        <a:xfrm>
          <a:off x="834333" y="265850"/>
          <a:ext cx="1830498" cy="1830498"/>
        </a:xfrm>
        <a:prstGeom prst="blockArc">
          <a:avLst>
            <a:gd name="adj1" fmla="val 9000000"/>
            <a:gd name="adj2" fmla="val 12600000"/>
            <a:gd name="adj3" fmla="val 44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AC67A-8298-4054-B5EA-37311C08D62C}">
      <dsp:nvSpPr>
        <dsp:cNvPr id="0" name=""/>
        <dsp:cNvSpPr/>
      </dsp:nvSpPr>
      <dsp:spPr>
        <a:xfrm>
          <a:off x="834333" y="265850"/>
          <a:ext cx="1830498" cy="1830498"/>
        </a:xfrm>
        <a:prstGeom prst="blockArc">
          <a:avLst>
            <a:gd name="adj1" fmla="val 5400000"/>
            <a:gd name="adj2" fmla="val 9000000"/>
            <a:gd name="adj3" fmla="val 44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699E5-E090-486F-B6F8-6D7333B65CE2}">
      <dsp:nvSpPr>
        <dsp:cNvPr id="0" name=""/>
        <dsp:cNvSpPr/>
      </dsp:nvSpPr>
      <dsp:spPr>
        <a:xfrm>
          <a:off x="909842" y="406085"/>
          <a:ext cx="1830498" cy="1830498"/>
        </a:xfrm>
        <a:prstGeom prst="blockArc">
          <a:avLst>
            <a:gd name="adj1" fmla="val 1800000"/>
            <a:gd name="adj2" fmla="val 5400000"/>
            <a:gd name="adj3" fmla="val 44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269B3-03F5-4654-8034-28A5C4F993EA}">
      <dsp:nvSpPr>
        <dsp:cNvPr id="0" name=""/>
        <dsp:cNvSpPr/>
      </dsp:nvSpPr>
      <dsp:spPr>
        <a:xfrm>
          <a:off x="834333" y="265850"/>
          <a:ext cx="1830498" cy="1830498"/>
        </a:xfrm>
        <a:prstGeom prst="blockArc">
          <a:avLst>
            <a:gd name="adj1" fmla="val 19800000"/>
            <a:gd name="adj2" fmla="val 1800000"/>
            <a:gd name="adj3" fmla="val 44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2D7BF-B3A3-4E59-831F-7C4AA757BA51}">
      <dsp:nvSpPr>
        <dsp:cNvPr id="0" name=""/>
        <dsp:cNvSpPr/>
      </dsp:nvSpPr>
      <dsp:spPr>
        <a:xfrm>
          <a:off x="833745" y="264829"/>
          <a:ext cx="1830498" cy="1830498"/>
        </a:xfrm>
        <a:prstGeom prst="blockArc">
          <a:avLst>
            <a:gd name="adj1" fmla="val 16364260"/>
            <a:gd name="adj2" fmla="val 19804529"/>
            <a:gd name="adj3" fmla="val 44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5D25E-ADC5-4A14-A07D-903E2C2C955C}">
      <dsp:nvSpPr>
        <dsp:cNvPr id="0" name=""/>
        <dsp:cNvSpPr/>
      </dsp:nvSpPr>
      <dsp:spPr>
        <a:xfrm>
          <a:off x="1341660" y="773177"/>
          <a:ext cx="815845" cy="815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0" kern="1200" dirty="0" smtClean="0"/>
            <a:t>Services Component</a:t>
          </a:r>
          <a:endParaRPr lang="en-GB" sz="800" b="0" kern="1200" dirty="0"/>
        </a:p>
      </dsp:txBody>
      <dsp:txXfrm>
        <a:off x="1461138" y="892655"/>
        <a:ext cx="576889" cy="576889"/>
      </dsp:txXfrm>
    </dsp:sp>
    <dsp:sp modelId="{13D47703-ACB6-4C26-9551-EFB4BDD477E0}">
      <dsp:nvSpPr>
        <dsp:cNvPr id="0" name=""/>
        <dsp:cNvSpPr/>
      </dsp:nvSpPr>
      <dsp:spPr>
        <a:xfrm>
          <a:off x="1430055" y="-75262"/>
          <a:ext cx="723345" cy="7233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Marine</a:t>
          </a:r>
          <a:endParaRPr lang="en-GB" sz="800" kern="1200" dirty="0"/>
        </a:p>
      </dsp:txBody>
      <dsp:txXfrm>
        <a:off x="1535986" y="30669"/>
        <a:ext cx="511483" cy="511483"/>
      </dsp:txXfrm>
    </dsp:sp>
    <dsp:sp modelId="{E59FA4F4-801F-4A37-B5C5-CC16418CE20D}">
      <dsp:nvSpPr>
        <dsp:cNvPr id="0" name=""/>
        <dsp:cNvSpPr/>
      </dsp:nvSpPr>
      <dsp:spPr>
        <a:xfrm>
          <a:off x="2162734" y="372082"/>
          <a:ext cx="723345" cy="7233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Land</a:t>
          </a:r>
          <a:endParaRPr lang="en-GB" sz="1000" kern="1200" dirty="0"/>
        </a:p>
      </dsp:txBody>
      <dsp:txXfrm>
        <a:off x="2268665" y="478013"/>
        <a:ext cx="511483" cy="511483"/>
      </dsp:txXfrm>
    </dsp:sp>
    <dsp:sp modelId="{F6CFED86-15F8-4667-A0AF-65CFDDD7354E}">
      <dsp:nvSpPr>
        <dsp:cNvPr id="0" name=""/>
        <dsp:cNvSpPr/>
      </dsp:nvSpPr>
      <dsp:spPr>
        <a:xfrm>
          <a:off x="2162734" y="1266772"/>
          <a:ext cx="723345" cy="723345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Atmosphere</a:t>
          </a:r>
          <a:endParaRPr lang="en-GB" sz="700" kern="1200" dirty="0"/>
        </a:p>
      </dsp:txBody>
      <dsp:txXfrm>
        <a:off x="2268665" y="1372703"/>
        <a:ext cx="511483" cy="511483"/>
      </dsp:txXfrm>
    </dsp:sp>
    <dsp:sp modelId="{709676D0-A6B6-4C2B-A155-32FBBBB35D5F}">
      <dsp:nvSpPr>
        <dsp:cNvPr id="0" name=""/>
        <dsp:cNvSpPr/>
      </dsp:nvSpPr>
      <dsp:spPr>
        <a:xfrm>
          <a:off x="1387910" y="1714117"/>
          <a:ext cx="723345" cy="723345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Emergency Management</a:t>
          </a:r>
          <a:endParaRPr lang="en-GB" sz="700" kern="1200" dirty="0"/>
        </a:p>
      </dsp:txBody>
      <dsp:txXfrm>
        <a:off x="1493841" y="1820048"/>
        <a:ext cx="511483" cy="511483"/>
      </dsp:txXfrm>
    </dsp:sp>
    <dsp:sp modelId="{FAF0CF5F-B97E-497E-974D-C69B359D8470}">
      <dsp:nvSpPr>
        <dsp:cNvPr id="0" name=""/>
        <dsp:cNvSpPr/>
      </dsp:nvSpPr>
      <dsp:spPr>
        <a:xfrm>
          <a:off x="613086" y="1266772"/>
          <a:ext cx="723345" cy="7233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0" kern="1200" dirty="0" smtClean="0">
              <a:solidFill>
                <a:schemeClr val="bg1"/>
              </a:solidFill>
            </a:rPr>
            <a:t>Security</a:t>
          </a:r>
          <a:endParaRPr lang="en-GB" sz="800" b="0" kern="1200" dirty="0">
            <a:solidFill>
              <a:schemeClr val="bg1"/>
            </a:solidFill>
          </a:endParaRPr>
        </a:p>
      </dsp:txBody>
      <dsp:txXfrm>
        <a:off x="719017" y="1372703"/>
        <a:ext cx="511483" cy="511483"/>
      </dsp:txXfrm>
    </dsp:sp>
    <dsp:sp modelId="{4C9736F7-CBE0-4E7E-90DD-EC0BF51D10A1}">
      <dsp:nvSpPr>
        <dsp:cNvPr id="0" name=""/>
        <dsp:cNvSpPr/>
      </dsp:nvSpPr>
      <dsp:spPr>
        <a:xfrm>
          <a:off x="613086" y="372082"/>
          <a:ext cx="723345" cy="723345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/>
            <a:t>Climate Change</a:t>
          </a:r>
          <a:endParaRPr lang="en-GB" sz="900" b="0" kern="1200" dirty="0"/>
        </a:p>
      </dsp:txBody>
      <dsp:txXfrm>
        <a:off x="719017" y="478013"/>
        <a:ext cx="511483" cy="511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4261F-9ECC-463D-A7D1-59E702572804}">
      <dsp:nvSpPr>
        <dsp:cNvPr id="0" name=""/>
        <dsp:cNvSpPr/>
      </dsp:nvSpPr>
      <dsp:spPr>
        <a:xfrm>
          <a:off x="656876" y="238608"/>
          <a:ext cx="1909808" cy="1909808"/>
        </a:xfrm>
        <a:prstGeom prst="blockArc">
          <a:avLst>
            <a:gd name="adj1" fmla="val 13068664"/>
            <a:gd name="adj2" fmla="val 16381852"/>
            <a:gd name="adj3" fmla="val 38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6BD83-1D57-4735-8200-9FB01B3DDA10}">
      <dsp:nvSpPr>
        <dsp:cNvPr id="0" name=""/>
        <dsp:cNvSpPr/>
      </dsp:nvSpPr>
      <dsp:spPr>
        <a:xfrm>
          <a:off x="665582" y="227209"/>
          <a:ext cx="1909808" cy="1909808"/>
        </a:xfrm>
        <a:prstGeom prst="blockArc">
          <a:avLst>
            <a:gd name="adj1" fmla="val 9980639"/>
            <a:gd name="adj2" fmla="val 13016007"/>
            <a:gd name="adj3" fmla="val 38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33223-8B6C-624D-8589-54B08C7F0B34}">
      <dsp:nvSpPr>
        <dsp:cNvPr id="0" name=""/>
        <dsp:cNvSpPr/>
      </dsp:nvSpPr>
      <dsp:spPr>
        <a:xfrm>
          <a:off x="668576" y="239917"/>
          <a:ext cx="1909808" cy="1909808"/>
        </a:xfrm>
        <a:prstGeom prst="blockArc">
          <a:avLst>
            <a:gd name="adj1" fmla="val 6942857"/>
            <a:gd name="adj2" fmla="val 10028571"/>
            <a:gd name="adj3" fmla="val 38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AC67A-8298-4054-B5EA-37311C08D62C}">
      <dsp:nvSpPr>
        <dsp:cNvPr id="0" name=""/>
        <dsp:cNvSpPr/>
      </dsp:nvSpPr>
      <dsp:spPr>
        <a:xfrm>
          <a:off x="668576" y="239917"/>
          <a:ext cx="1909808" cy="1909808"/>
        </a:xfrm>
        <a:prstGeom prst="blockArc">
          <a:avLst>
            <a:gd name="adj1" fmla="val 3857143"/>
            <a:gd name="adj2" fmla="val 6942857"/>
            <a:gd name="adj3" fmla="val 38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699E5-E090-486F-B6F8-6D7333B65CE2}">
      <dsp:nvSpPr>
        <dsp:cNvPr id="0" name=""/>
        <dsp:cNvSpPr/>
      </dsp:nvSpPr>
      <dsp:spPr>
        <a:xfrm>
          <a:off x="747356" y="386228"/>
          <a:ext cx="1909808" cy="1909808"/>
        </a:xfrm>
        <a:prstGeom prst="blockArc">
          <a:avLst>
            <a:gd name="adj1" fmla="val 771429"/>
            <a:gd name="adj2" fmla="val 3857143"/>
            <a:gd name="adj3" fmla="val 38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269B3-03F5-4654-8034-28A5C4F993EA}">
      <dsp:nvSpPr>
        <dsp:cNvPr id="0" name=""/>
        <dsp:cNvSpPr/>
      </dsp:nvSpPr>
      <dsp:spPr>
        <a:xfrm>
          <a:off x="668576" y="239917"/>
          <a:ext cx="1909808" cy="1909808"/>
        </a:xfrm>
        <a:prstGeom prst="blockArc">
          <a:avLst>
            <a:gd name="adj1" fmla="val 19285714"/>
            <a:gd name="adj2" fmla="val 771429"/>
            <a:gd name="adj3" fmla="val 38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2D7BF-B3A3-4E59-831F-7C4AA757BA51}">
      <dsp:nvSpPr>
        <dsp:cNvPr id="0" name=""/>
        <dsp:cNvSpPr/>
      </dsp:nvSpPr>
      <dsp:spPr>
        <a:xfrm>
          <a:off x="667948" y="239128"/>
          <a:ext cx="1909808" cy="1909808"/>
        </a:xfrm>
        <a:prstGeom prst="blockArc">
          <a:avLst>
            <a:gd name="adj1" fmla="val 16341162"/>
            <a:gd name="adj2" fmla="val 19289419"/>
            <a:gd name="adj3" fmla="val 38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5D25E-ADC5-4A14-A07D-903E2C2C955C}">
      <dsp:nvSpPr>
        <dsp:cNvPr id="0" name=""/>
        <dsp:cNvSpPr/>
      </dsp:nvSpPr>
      <dsp:spPr>
        <a:xfrm>
          <a:off x="1272762" y="790486"/>
          <a:ext cx="734847" cy="734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Space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Component</a:t>
          </a:r>
          <a:endParaRPr lang="en-GB" sz="700" kern="1200" dirty="0"/>
        </a:p>
      </dsp:txBody>
      <dsp:txXfrm>
        <a:off x="1380378" y="898102"/>
        <a:ext cx="519615" cy="519615"/>
      </dsp:txXfrm>
    </dsp:sp>
    <dsp:sp modelId="{13D47703-ACB6-4C26-9551-EFB4BDD477E0}">
      <dsp:nvSpPr>
        <dsp:cNvPr id="0" name=""/>
        <dsp:cNvSpPr/>
      </dsp:nvSpPr>
      <dsp:spPr>
        <a:xfrm>
          <a:off x="1335526" y="-67328"/>
          <a:ext cx="651530" cy="6515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S1</a:t>
          </a:r>
          <a:endParaRPr lang="en-GB" sz="1400" kern="1200" dirty="0"/>
        </a:p>
      </dsp:txBody>
      <dsp:txXfrm>
        <a:off x="1430940" y="28086"/>
        <a:ext cx="460702" cy="460702"/>
      </dsp:txXfrm>
    </dsp:sp>
    <dsp:sp modelId="{E59FA4F4-801F-4A37-B5C5-CC16418CE20D}">
      <dsp:nvSpPr>
        <dsp:cNvPr id="0" name=""/>
        <dsp:cNvSpPr/>
      </dsp:nvSpPr>
      <dsp:spPr>
        <a:xfrm>
          <a:off x="2029812" y="285229"/>
          <a:ext cx="651530" cy="6515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S2</a:t>
          </a:r>
          <a:endParaRPr lang="en-GB" sz="1400" kern="1200" dirty="0"/>
        </a:p>
      </dsp:txBody>
      <dsp:txXfrm>
        <a:off x="2125226" y="380643"/>
        <a:ext cx="460702" cy="460702"/>
      </dsp:txXfrm>
    </dsp:sp>
    <dsp:sp modelId="{F6CFED86-15F8-4667-A0AF-65CFDDD7354E}">
      <dsp:nvSpPr>
        <dsp:cNvPr id="0" name=""/>
        <dsp:cNvSpPr/>
      </dsp:nvSpPr>
      <dsp:spPr>
        <a:xfrm>
          <a:off x="2210624" y="1077422"/>
          <a:ext cx="651530" cy="651530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S3</a:t>
          </a:r>
          <a:endParaRPr lang="en-GB" sz="1400" kern="1200" dirty="0"/>
        </a:p>
      </dsp:txBody>
      <dsp:txXfrm>
        <a:off x="2306038" y="1172836"/>
        <a:ext cx="460702" cy="460702"/>
      </dsp:txXfrm>
    </dsp:sp>
    <dsp:sp modelId="{709676D0-A6B6-4C2B-A155-32FBBBB35D5F}">
      <dsp:nvSpPr>
        <dsp:cNvPr id="0" name=""/>
        <dsp:cNvSpPr/>
      </dsp:nvSpPr>
      <dsp:spPr>
        <a:xfrm>
          <a:off x="1703998" y="1712711"/>
          <a:ext cx="651530" cy="651530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S4</a:t>
          </a:r>
          <a:endParaRPr lang="en-GB" sz="1400" kern="1200" dirty="0"/>
        </a:p>
      </dsp:txBody>
      <dsp:txXfrm>
        <a:off x="1799412" y="1808125"/>
        <a:ext cx="460702" cy="460702"/>
      </dsp:txXfrm>
    </dsp:sp>
    <dsp:sp modelId="{3F52548D-F7DC-8342-A742-70908D80C0D7}">
      <dsp:nvSpPr>
        <dsp:cNvPr id="0" name=""/>
        <dsp:cNvSpPr/>
      </dsp:nvSpPr>
      <dsp:spPr>
        <a:xfrm>
          <a:off x="910393" y="1714751"/>
          <a:ext cx="613609" cy="647451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S5p</a:t>
          </a:r>
          <a:endParaRPr lang="en-GB" sz="1400" kern="1200" dirty="0"/>
        </a:p>
      </dsp:txBody>
      <dsp:txXfrm>
        <a:off x="1000254" y="1809568"/>
        <a:ext cx="433887" cy="457817"/>
      </dsp:txXfrm>
    </dsp:sp>
    <dsp:sp modelId="{FAF0CF5F-B97E-497E-974D-C69B359D8470}">
      <dsp:nvSpPr>
        <dsp:cNvPr id="0" name=""/>
        <dsp:cNvSpPr/>
      </dsp:nvSpPr>
      <dsp:spPr>
        <a:xfrm>
          <a:off x="384807" y="1077422"/>
          <a:ext cx="651530" cy="65153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bg1"/>
              </a:solidFill>
            </a:rPr>
            <a:t>S5</a:t>
          </a:r>
          <a:endParaRPr lang="en-GB" sz="1600" b="0" kern="1200" dirty="0">
            <a:solidFill>
              <a:schemeClr val="bg1"/>
            </a:solidFill>
          </a:endParaRPr>
        </a:p>
      </dsp:txBody>
      <dsp:txXfrm>
        <a:off x="480221" y="1172836"/>
        <a:ext cx="460702" cy="460702"/>
      </dsp:txXfrm>
    </dsp:sp>
    <dsp:sp modelId="{4C9736F7-CBE0-4E7E-90DD-EC0BF51D10A1}">
      <dsp:nvSpPr>
        <dsp:cNvPr id="0" name=""/>
        <dsp:cNvSpPr/>
      </dsp:nvSpPr>
      <dsp:spPr>
        <a:xfrm>
          <a:off x="546236" y="293686"/>
          <a:ext cx="651530" cy="651530"/>
        </a:xfrm>
        <a:prstGeom prst="ellipse">
          <a:avLst/>
        </a:prstGeom>
        <a:blipFill dpi="0" rotWithShape="1">
          <a:blip xmlns:r="http://schemas.openxmlformats.org/officeDocument/2006/relationships" r:embed="rId7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S6</a:t>
          </a:r>
          <a:endParaRPr lang="en-GB" sz="1400" b="0" kern="1200" dirty="0"/>
        </a:p>
      </dsp:txBody>
      <dsp:txXfrm>
        <a:off x="641650" y="389100"/>
        <a:ext cx="460702" cy="46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AD07-EC8B-B146-AC7E-06D9AA36E236}" type="datetimeFigureOut">
              <a:rPr lang="en-US" smtClean="0"/>
              <a:t>4/15/16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B574-FC2B-8846-9A2C-301292B5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77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5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5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331321"/>
            <a:ext cx="7086600" cy="52322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73225"/>
            <a:ext cx="7905750" cy="431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49424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98D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F3B31EC-C118-4519-877E-360B5D16C4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65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20" Type="http://schemas.openxmlformats.org/officeDocument/2006/relationships/image" Target="../media/image21.jpeg"/><Relationship Id="rId21" Type="http://schemas.openxmlformats.org/officeDocument/2006/relationships/diagramData" Target="../diagrams/data2.xml"/><Relationship Id="rId22" Type="http://schemas.openxmlformats.org/officeDocument/2006/relationships/diagramLayout" Target="../diagrams/layout2.xml"/><Relationship Id="rId23" Type="http://schemas.openxmlformats.org/officeDocument/2006/relationships/diagramQuickStyle" Target="../diagrams/quickStyle2.xml"/><Relationship Id="rId24" Type="http://schemas.openxmlformats.org/officeDocument/2006/relationships/diagramColors" Target="../diagrams/colors2.xml"/><Relationship Id="rId25" Type="http://schemas.microsoft.com/office/2007/relationships/diagramDrawing" Target="../diagrams/drawing2.xml"/><Relationship Id="rId26" Type="http://schemas.openxmlformats.org/officeDocument/2006/relationships/hyperlink" Target="http://www.copernicus.eu" TargetMode="External"/><Relationship Id="rId27" Type="http://schemas.openxmlformats.org/officeDocument/2006/relationships/image" Target="../media/image29.png"/><Relationship Id="rId10" Type="http://schemas.microsoft.com/office/2007/relationships/diagramDrawing" Target="../diagrams/drawing1.xml"/><Relationship Id="rId11" Type="http://schemas.openxmlformats.org/officeDocument/2006/relationships/image" Target="../media/image13.jpeg"/><Relationship Id="rId12" Type="http://schemas.openxmlformats.org/officeDocument/2006/relationships/hyperlink" Target="http://images.google.at/imgres?imgurl=http://www.skyrocket.de/space/img_sat/msg-1__1.jpg&amp;imgrefurl=http://www.skyrocket.de/space/doc_sdat/msg-1.htm&amp;h=300&amp;w=233&amp;sz=17&amp;tbnid=TWIlDyoVzVoJ:&amp;tbnh=111&amp;tbnw=86&amp;start=5&amp;prev=/images?q=Meteosat+8&amp;hl=de&amp;lr=&amp;sa=G" TargetMode="External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jpe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6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302011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Copernicus Sentinels </a:t>
            </a:r>
            <a:br>
              <a:rPr lang="en-US" sz="3600" b="1" dirty="0" smtClean="0">
                <a:solidFill>
                  <a:srgbClr val="FFFFFF"/>
                </a:solidFill>
                <a:latin typeface="+mj-lt"/>
              </a:rPr>
            </a:br>
            <a:r>
              <a:rPr lang="en-US" sz="2000" b="1" dirty="0" smtClean="0">
                <a:solidFill>
                  <a:srgbClr val="FFFFFF"/>
                </a:solidFill>
                <a:latin typeface="+mj-lt"/>
              </a:rPr>
              <a:t>overview, data access and first feedbacks from exploitation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-31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-20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331321"/>
            <a:ext cx="5343525" cy="523220"/>
          </a:xfrm>
        </p:spPr>
        <p:txBody>
          <a:bodyPr/>
          <a:lstStyle/>
          <a:p>
            <a:r>
              <a:rPr lang="en-GB" dirty="0" smtClean="0"/>
              <a:t>Copernicus Overview</a:t>
            </a:r>
            <a:endParaRPr lang="en-GB" dirty="0"/>
          </a:p>
        </p:txBody>
      </p:sp>
      <p:sp>
        <p:nvSpPr>
          <p:cNvPr id="3" name="Left Brace 2"/>
          <p:cNvSpPr/>
          <p:nvPr/>
        </p:nvSpPr>
        <p:spPr>
          <a:xfrm>
            <a:off x="2067418" y="2179768"/>
            <a:ext cx="523382" cy="3062316"/>
          </a:xfrm>
          <a:prstGeom prst="leftBrace">
            <a:avLst>
              <a:gd name="adj1" fmla="val 20245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8" descr="http://cordis.europa.eu/fp7/ict/future-networks/newsletters/imagesfn/ec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46539"/>
            <a:ext cx="958344" cy="6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655022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i="1" dirty="0" smtClean="0">
                <a:solidFill>
                  <a:srgbClr val="0070C0"/>
                </a:solidFill>
              </a:rPr>
              <a:t>In-situ component not represented here</a:t>
            </a:r>
            <a:endParaRPr lang="en-GB" sz="1400" i="1" dirty="0">
              <a:solidFill>
                <a:srgbClr val="0070C0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7" b="11297"/>
          <a:stretch/>
        </p:blipFill>
        <p:spPr>
          <a:xfrm>
            <a:off x="76200" y="3352800"/>
            <a:ext cx="1981200" cy="68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r="5400000" sy="-100000" algn="bl" rotWithShape="0"/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943600" y="5156539"/>
            <a:ext cx="30480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Technical coordination of the Space Component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000" dirty="0" smtClean="0"/>
              <a:t>D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evelopment and procurement of </a:t>
            </a:r>
            <a:r>
              <a:rPr lang="en-US" sz="1000" dirty="0"/>
              <a:t>C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opernicus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    Sentinel missions</a:t>
            </a:r>
          </a:p>
          <a:p>
            <a:pPr marL="171450" indent="-171450" algn="l" rtl="0" latinLnBrk="1" hangingPunct="0">
              <a:buFont typeface="Arial"/>
              <a:buChar char="•"/>
            </a:pPr>
            <a:r>
              <a:rPr lang="en-US" sz="1000" dirty="0" smtClean="0"/>
              <a:t>Coordination and procurement of </a:t>
            </a:r>
            <a:r>
              <a:rPr lang="en-US" sz="1000" dirty="0"/>
              <a:t>Contributing    Missions data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000" dirty="0" smtClean="0"/>
              <a:t>O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perations 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of S1, S2, S3 (land part), 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S5P</a:t>
            </a:r>
            <a:endParaRPr kumimoji="0" lang="en-US" sz="10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30153" y="3765831"/>
            <a:ext cx="298524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Operations of S3 (marine part), S4, S5,</a:t>
            </a:r>
            <a:r>
              <a:rPr kumimoji="0" lang="en-US" sz="10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S6 and Jason-3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43600" y="2108539"/>
            <a:ext cx="28194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Overall </a:t>
            </a:r>
            <a:r>
              <a:rPr kumimoji="0" lang="en-US" sz="10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Programme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Management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000" dirty="0" smtClean="0"/>
              <a:t>Coordination of the Services Component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000" dirty="0" smtClean="0"/>
              <a:t>Cross-cutting user-uptake activities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91200" y="1524000"/>
            <a:ext cx="0" cy="4419600"/>
          </a:xfrm>
          <a:prstGeom prst="line">
            <a:avLst/>
          </a:prstGeom>
          <a:noFill/>
          <a:ln w="6350" cap="flat" cmpd="sng">
            <a:solidFill>
              <a:schemeClr val="tx2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022939"/>
            <a:ext cx="990600" cy="742177"/>
          </a:xfrm>
          <a:prstGeom prst="rect">
            <a:avLst/>
          </a:prstGeom>
        </p:spPr>
      </p:pic>
      <p:graphicFrame>
        <p:nvGraphicFramePr>
          <p:cNvPr id="63" name="Diagram 62"/>
          <p:cNvGraphicFramePr/>
          <p:nvPr>
            <p:extLst>
              <p:ext uri="{D42A27DB-BD31-4B8C-83A1-F6EECF244321}">
                <p14:modId xmlns:p14="http://schemas.microsoft.com/office/powerpoint/2010/main" val="737295036"/>
              </p:ext>
            </p:extLst>
          </p:nvPr>
        </p:nvGraphicFramePr>
        <p:xfrm>
          <a:off x="1981200" y="4008272"/>
          <a:ext cx="3499166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438400" y="1219200"/>
            <a:ext cx="3048000" cy="2629871"/>
            <a:chOff x="2209800" y="1219200"/>
            <a:chExt cx="3210810" cy="2629871"/>
          </a:xfrm>
        </p:grpSpPr>
        <p:pic>
          <p:nvPicPr>
            <p:cNvPr id="65" name="Picture 3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800" y="1219200"/>
              <a:ext cx="569933" cy="480355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66" name="Picture 40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286000"/>
              <a:ext cx="604023" cy="520063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67" name="Picture 3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1000" y="1219200"/>
              <a:ext cx="530732" cy="492252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68" name="Picture 3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2971800"/>
              <a:ext cx="570684" cy="512900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3026462"/>
              <a:ext cx="577676" cy="593561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70" name="Picture 6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2286000"/>
              <a:ext cx="620010" cy="561719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0" y="3276600"/>
              <a:ext cx="619122" cy="572471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1000" y="3200400"/>
              <a:ext cx="624236" cy="626324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73" name="Picture 3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0" y="1752600"/>
              <a:ext cx="554836" cy="461621"/>
            </a:xfrm>
            <a:prstGeom prst="ellipse">
              <a:avLst/>
            </a:prstGeom>
            <a:ln w="3175" cap="rnd" cmpd="sng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</p:grpSp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4281634853"/>
              </p:ext>
            </p:extLst>
          </p:nvPr>
        </p:nvGraphicFramePr>
        <p:xfrm>
          <a:off x="2286000" y="1295400"/>
          <a:ext cx="3246962" cy="229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8653" y="4038600"/>
            <a:ext cx="2239652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 </a:t>
            </a:r>
            <a:r>
              <a:rPr lang="en-US" sz="1000" i="1" dirty="0" err="1"/>
              <a:t>P</a:t>
            </a:r>
            <a:r>
              <a:rPr kumimoji="0" lang="en-US" sz="1000" b="0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rogramme</a:t>
            </a:r>
            <a:r>
              <a:rPr kumimoji="0" lang="en-US" sz="10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the European Union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hlinkClick r:id="rId26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hlinkClick r:id="rId26"/>
              </a:rPr>
              <a:t>www.copernicus.eu</a:t>
            </a:r>
            <a:r>
              <a:rPr lang="en-US" sz="1000" dirty="0" smtClean="0"/>
              <a:t> 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34200" y="4509983"/>
            <a:ext cx="1143000" cy="7258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29400" y="64770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rgbClr val="0070C0"/>
                </a:solidFill>
              </a:rPr>
              <a:t>…plus other partners…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5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56" grpId="0"/>
      <p:bldP spid="57" grpId="0"/>
      <p:bldGraphic spid="63" grpId="0">
        <p:bldAsOne/>
      </p:bldGraphic>
      <p:bldGraphic spid="64" grpId="0">
        <p:bldAsOne/>
      </p:bldGraphic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3657600"/>
            <a:ext cx="7670801" cy="2133600"/>
            <a:chOff x="457200" y="3657600"/>
            <a:chExt cx="7670801" cy="2133600"/>
          </a:xfrm>
        </p:grpSpPr>
        <p:sp>
          <p:nvSpPr>
            <p:cNvPr id="38" name="Rectangle 37"/>
            <p:cNvSpPr/>
            <p:nvPr/>
          </p:nvSpPr>
          <p:spPr>
            <a:xfrm>
              <a:off x="457200" y="4724400"/>
              <a:ext cx="5943600" cy="1066800"/>
            </a:xfrm>
            <a:prstGeom prst="rect">
              <a:avLst/>
            </a:prstGeom>
            <a:solidFill>
              <a:srgbClr val="DCE6F2">
                <a:alpha val="4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40" name="Trapezoid 39"/>
            <p:cNvSpPr/>
            <p:nvPr/>
          </p:nvSpPr>
          <p:spPr>
            <a:xfrm rot="5400000">
              <a:off x="5638800" y="4419600"/>
              <a:ext cx="2133600" cy="609600"/>
            </a:xfrm>
            <a:prstGeom prst="trapezoid">
              <a:avLst>
                <a:gd name="adj" fmla="val 169528"/>
              </a:avLst>
            </a:prstGeom>
            <a:solidFill>
              <a:schemeClr val="accent1">
                <a:lumMod val="20000"/>
                <a:lumOff val="80000"/>
                <a:alpha val="33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200" y="3657600"/>
              <a:ext cx="5943600" cy="1066800"/>
            </a:xfrm>
            <a:prstGeom prst="rect">
              <a:avLst/>
            </a:prstGeom>
            <a:solidFill>
              <a:srgbClr val="DCE6F2">
                <a:alpha val="4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27" name="Picture 8" descr="http://cordis.europa.eu/fp7/ict/future-networks/newsletters/imagesfn/ec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1" y="4572000"/>
              <a:ext cx="1041400" cy="720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57200" y="2743200"/>
            <a:ext cx="7492788" cy="646867"/>
            <a:chOff x="457200" y="2743200"/>
            <a:chExt cx="7492788" cy="646867"/>
          </a:xfrm>
        </p:grpSpPr>
        <p:sp>
          <p:nvSpPr>
            <p:cNvPr id="34" name="Rectangle 33"/>
            <p:cNvSpPr/>
            <p:nvPr/>
          </p:nvSpPr>
          <p:spPr>
            <a:xfrm>
              <a:off x="457200" y="2971800"/>
              <a:ext cx="5943600" cy="304800"/>
            </a:xfrm>
            <a:prstGeom prst="rect">
              <a:avLst/>
            </a:prstGeom>
            <a:solidFill>
              <a:srgbClr val="DCE6F2">
                <a:alpha val="4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5" name="Trapezoid 34"/>
            <p:cNvSpPr/>
            <p:nvPr/>
          </p:nvSpPr>
          <p:spPr>
            <a:xfrm rot="5400000">
              <a:off x="6515100" y="2781300"/>
              <a:ext cx="381000" cy="609600"/>
            </a:xfrm>
            <a:prstGeom prst="trapezoid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33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6600" y="2743200"/>
              <a:ext cx="863388" cy="646867"/>
            </a:xfrm>
            <a:prstGeom prst="rect">
              <a:avLst/>
            </a:prstGeom>
          </p:spPr>
        </p:pic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172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Helvetica"/>
                <a:cs typeface="Helvetica"/>
              </a:rPr>
              <a:t>Copernicus </a:t>
            </a:r>
            <a:r>
              <a:rPr lang="en-US" sz="2000" b="1" dirty="0">
                <a:latin typeface="Helvetica"/>
                <a:cs typeface="Helvetica"/>
              </a:rPr>
              <a:t>Space Component </a:t>
            </a:r>
            <a:endParaRPr lang="en-US" sz="2000" b="1" dirty="0" smtClean="0">
              <a:latin typeface="Helvetica"/>
              <a:cs typeface="Helvetica"/>
            </a:endParaRPr>
          </a:p>
          <a:p>
            <a:r>
              <a:rPr lang="en-US" sz="1800" dirty="0" smtClean="0">
                <a:latin typeface="Helvetica"/>
                <a:cs typeface="Helvetica"/>
              </a:rPr>
              <a:t>Overview</a:t>
            </a:r>
            <a:r>
              <a:rPr lang="en-US" sz="1800" dirty="0">
                <a:latin typeface="Helvetica"/>
                <a:cs typeface="Helvetica"/>
              </a:rPr>
              <a:t>, deployment plan and status </a:t>
            </a:r>
            <a:endParaRPr lang="en-US" sz="1800" dirty="0" smtClean="0">
              <a:latin typeface="Helvetica"/>
              <a:cs typeface="Helvetica"/>
            </a:endParaRPr>
          </a:p>
          <a:p>
            <a:r>
              <a:rPr lang="en-US" sz="1800" dirty="0" smtClean="0">
                <a:latin typeface="Helvetica"/>
                <a:cs typeface="Helvetica"/>
              </a:rPr>
              <a:t>Copernicus </a:t>
            </a:r>
            <a:r>
              <a:rPr lang="en-US" sz="1800" dirty="0">
                <a:latin typeface="Helvetica"/>
                <a:cs typeface="Helvetica"/>
              </a:rPr>
              <a:t>Contributing Missions Data </a:t>
            </a:r>
            <a:r>
              <a:rPr lang="en-US" sz="1800" dirty="0" smtClean="0">
                <a:latin typeface="Helvetica"/>
                <a:cs typeface="Helvetica"/>
              </a:rPr>
              <a:t>Access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Sentinels </a:t>
            </a:r>
            <a:r>
              <a:rPr lang="en-US" sz="1800" dirty="0">
                <a:latin typeface="Helvetica"/>
                <a:cs typeface="Helvetica"/>
              </a:rPr>
              <a:t>Data Access @ ESA 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Sentinels </a:t>
            </a:r>
            <a:r>
              <a:rPr lang="en-US" sz="1800" dirty="0">
                <a:latin typeface="Helvetica"/>
                <a:cs typeface="Helvetica"/>
              </a:rPr>
              <a:t>Data Access @ </a:t>
            </a:r>
            <a:r>
              <a:rPr lang="en-US" sz="1800" dirty="0" err="1">
                <a:latin typeface="Helvetica"/>
                <a:cs typeface="Helvetica"/>
              </a:rPr>
              <a:t>Eumetsat</a:t>
            </a:r>
            <a:r>
              <a:rPr lang="en-US" sz="1800" dirty="0">
                <a:latin typeface="Helvetica"/>
                <a:cs typeface="Helvetica"/>
              </a:rPr>
              <a:t> </a:t>
            </a:r>
            <a:endParaRPr lang="en-US" sz="18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000" b="1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b="1" dirty="0" smtClean="0">
                <a:latin typeface="Helvetica"/>
                <a:cs typeface="Helvetica"/>
              </a:rPr>
              <a:t>Copernicus </a:t>
            </a:r>
            <a:r>
              <a:rPr lang="en-US" sz="2000" b="1" dirty="0">
                <a:latin typeface="Helvetica"/>
                <a:cs typeface="Helvetica"/>
              </a:rPr>
              <a:t>Services </a:t>
            </a:r>
            <a:r>
              <a:rPr lang="en-US" sz="2000" b="1" dirty="0" smtClean="0">
                <a:latin typeface="Helvetica"/>
                <a:cs typeface="Helvetica"/>
              </a:rPr>
              <a:t>Component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Overview</a:t>
            </a:r>
            <a:r>
              <a:rPr lang="en-US" sz="1800" dirty="0">
                <a:latin typeface="Helvetica"/>
                <a:cs typeface="Helvetica"/>
              </a:rPr>
              <a:t>, deployment plan and </a:t>
            </a:r>
            <a:r>
              <a:rPr lang="en-US" sz="1800" dirty="0" smtClean="0">
                <a:latin typeface="Helvetica"/>
                <a:cs typeface="Helvetica"/>
              </a:rPr>
              <a:t>status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Access </a:t>
            </a:r>
            <a:r>
              <a:rPr lang="en-US" sz="1800" dirty="0">
                <a:latin typeface="Helvetica"/>
                <a:cs typeface="Helvetica"/>
              </a:rPr>
              <a:t>to Copernicus </a:t>
            </a:r>
            <a:r>
              <a:rPr lang="en-US" sz="1800" dirty="0" smtClean="0">
                <a:latin typeface="Helvetica"/>
                <a:cs typeface="Helvetica"/>
              </a:rPr>
              <a:t>Services</a:t>
            </a:r>
          </a:p>
          <a:p>
            <a:pPr marL="0" indent="0">
              <a:buNone/>
            </a:pPr>
            <a:endParaRPr lang="en-US" sz="2000" b="1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b="1" dirty="0" smtClean="0">
                <a:latin typeface="Helvetica"/>
                <a:cs typeface="Helvetica"/>
              </a:rPr>
              <a:t>Copernicus </a:t>
            </a:r>
            <a:r>
              <a:rPr lang="en-US" sz="2000" b="1" smtClean="0">
                <a:latin typeface="Helvetica"/>
                <a:cs typeface="Helvetica"/>
              </a:rPr>
              <a:t>Programme </a:t>
            </a:r>
            <a:r>
              <a:rPr lang="en-US" sz="2000" b="1" dirty="0">
                <a:latin typeface="Helvetica"/>
                <a:cs typeface="Helvetica"/>
              </a:rPr>
              <a:t>and cross-cutting user uptake </a:t>
            </a:r>
            <a:r>
              <a:rPr lang="en-US" sz="2000" b="1" dirty="0" smtClean="0">
                <a:latin typeface="Helvetica"/>
                <a:cs typeface="Helvetica"/>
              </a:rPr>
              <a:t>actions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331321"/>
            <a:ext cx="5343525" cy="523220"/>
          </a:xfrm>
        </p:spPr>
        <p:txBody>
          <a:bodyPr/>
          <a:lstStyle/>
          <a:p>
            <a:r>
              <a:rPr lang="en-US" dirty="0"/>
              <a:t>Outline of presentation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905000"/>
            <a:ext cx="7620000" cy="1066800"/>
            <a:chOff x="457200" y="1905000"/>
            <a:chExt cx="7620000" cy="10668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1905000"/>
              <a:ext cx="6553200" cy="1066800"/>
              <a:chOff x="457200" y="1828800"/>
              <a:chExt cx="6553200" cy="1066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200" y="1828800"/>
                <a:ext cx="5943600" cy="1066800"/>
              </a:xfrm>
              <a:prstGeom prst="rect">
                <a:avLst/>
              </a:prstGeom>
              <a:solidFill>
                <a:srgbClr val="DCE6F2">
                  <a:alpha val="40000"/>
                </a:srgbClr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4" name="Trapezoid 3"/>
              <p:cNvSpPr/>
              <p:nvPr/>
            </p:nvSpPr>
            <p:spPr>
              <a:xfrm rot="5400000">
                <a:off x="6172200" y="2057400"/>
                <a:ext cx="1066800" cy="609600"/>
              </a:xfrm>
              <a:prstGeom prst="trapezoid">
                <a:avLst>
                  <a:gd name="adj" fmla="val 87500"/>
                </a:avLst>
              </a:prstGeom>
              <a:solidFill>
                <a:schemeClr val="accent1">
                  <a:lumMod val="20000"/>
                  <a:lumOff val="80000"/>
                  <a:alpha val="33000"/>
                </a:schemeClr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4200" y="2050176"/>
              <a:ext cx="1143000" cy="725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7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12957</TotalTime>
  <Words>187</Words>
  <Application>Microsoft Macintosh PowerPoint</Application>
  <PresentationFormat>On-screen Show (4:3)</PresentationFormat>
  <Paragraphs>52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</vt:lpstr>
      <vt:lpstr>Copernicus Sentinels  overview, data access and first feedbacks from exploitation</vt:lpstr>
      <vt:lpstr>Copernicus Overview</vt:lpstr>
      <vt:lpstr>Outline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Alessandra Tassa  </cp:lastModifiedBy>
  <cp:revision>213</cp:revision>
  <cp:lastPrinted>2016-04-14T08:31:04Z</cp:lastPrinted>
  <dcterms:modified xsi:type="dcterms:W3CDTF">2016-04-15T07:42:25Z</dcterms:modified>
</cp:coreProperties>
</file>