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7"/>
  </p:notesMasterIdLst>
  <p:handoutMasterIdLst>
    <p:handoutMasterId r:id="rId18"/>
  </p:handoutMasterIdLst>
  <p:sldIdLst>
    <p:sldId id="256" r:id="rId2"/>
    <p:sldId id="258" r:id="rId3"/>
    <p:sldId id="260" r:id="rId4"/>
    <p:sldId id="261" r:id="rId5"/>
    <p:sldId id="262" r:id="rId6"/>
    <p:sldId id="263" r:id="rId7"/>
    <p:sldId id="264" r:id="rId8"/>
    <p:sldId id="265" r:id="rId9"/>
    <p:sldId id="266" r:id="rId10"/>
    <p:sldId id="270" r:id="rId11"/>
    <p:sldId id="267" r:id="rId12"/>
    <p:sldId id="268" r:id="rId13"/>
    <p:sldId id="271" r:id="rId14"/>
    <p:sldId id="272" r:id="rId15"/>
    <p:sldId id="269" r:id="rId16"/>
  </p:sldIdLst>
  <p:sldSz cx="9144000" cy="6858000" type="screen4x3"/>
  <p:notesSz cx="6858000" cy="9144000"/>
  <p:defaultTextStyle>
    <a:lvl1pPr defTabSz="457200">
      <a:defRPr>
        <a:solidFill>
          <a:srgbClr val="002569"/>
        </a:solidFill>
      </a:defRPr>
    </a:lvl1pPr>
    <a:lvl2pPr indent="457200" defTabSz="457200">
      <a:defRPr>
        <a:solidFill>
          <a:srgbClr val="002569"/>
        </a:solidFill>
      </a:defRPr>
    </a:lvl2pPr>
    <a:lvl3pPr indent="914400" defTabSz="457200">
      <a:defRPr>
        <a:solidFill>
          <a:srgbClr val="002569"/>
        </a:solidFill>
      </a:defRPr>
    </a:lvl3pPr>
    <a:lvl4pPr indent="1371600" defTabSz="457200">
      <a:defRPr>
        <a:solidFill>
          <a:srgbClr val="002569"/>
        </a:solidFill>
      </a:defRPr>
    </a:lvl4pPr>
    <a:lvl5pPr indent="1828800" defTabSz="457200">
      <a:defRPr>
        <a:solidFill>
          <a:srgbClr val="002569"/>
        </a:solidFill>
      </a:defRPr>
    </a:lvl5pPr>
    <a:lvl6pPr indent="2286000" defTabSz="457200">
      <a:defRPr>
        <a:solidFill>
          <a:srgbClr val="002569"/>
        </a:solidFill>
      </a:defRPr>
    </a:lvl6pPr>
    <a:lvl7pPr indent="2743200" defTabSz="457200">
      <a:defRPr>
        <a:solidFill>
          <a:srgbClr val="002569"/>
        </a:solidFill>
      </a:defRPr>
    </a:lvl7pPr>
    <a:lvl8pPr indent="3200400" defTabSz="457200">
      <a:defRPr>
        <a:solidFill>
          <a:srgbClr val="002569"/>
        </a:solidFill>
      </a:defRPr>
    </a:lvl8pPr>
    <a:lvl9pPr indent="3657600" defTabSz="457200">
      <a:defRPr>
        <a:solidFill>
          <a:srgbClr val="002569"/>
        </a:solidFill>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DDCA"/>
          </a:solidFill>
        </a:fill>
      </a:tcStyle>
    </a:wholeTbl>
    <a:band2H>
      <a:tcTxStyle/>
      <a:tcStyle>
        <a:tcBdr/>
        <a:fill>
          <a:solidFill>
            <a:srgbClr val="FFEFE6"/>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Row>
  </a:tblStyle>
  <a:tblStyle styleId="{C7B018BB-80A7-4F77-B60F-C8B233D01FF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Row>
  </a:tblStyle>
  <a:tblStyle styleId="{EEE7283C-3CF3-47DC-8721-378D4A62B22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BCBCB"/>
          </a:solidFill>
        </a:fill>
      </a:tcStyle>
    </a:wholeTbl>
    <a:band2H>
      <a:tcTxStyle/>
      <a:tcStyle>
        <a:tcBdr/>
        <a:fill>
          <a:solidFill>
            <a:srgbClr val="EEE7E7"/>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Row>
  </a:tblStyle>
  <a:tblStyle styleId="{CF821DB8-F4EB-4A41-A1BA-3FCAFE7338EE}" styleName="">
    <a:tblBg/>
    <a:wholeTbl>
      <a:tcTxStyle b="on" i="on">
        <a:fontRef idx="major">
          <a:srgbClr val="002569"/>
        </a:fontRef>
        <a:srgbClr val="002569"/>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7EA"/>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9A00"/>
          </a:solidFill>
        </a:fill>
      </a:tcStyle>
    </a:firstCol>
    <a:lastRow>
      <a:tcTxStyle b="on" i="on">
        <a:fontRef idx="major">
          <a:srgbClr val="002569"/>
        </a:fontRef>
        <a:srgbClr val="002569"/>
      </a:tcTxStyle>
      <a:tcStyle>
        <a:tcBdr>
          <a:left>
            <a:ln w="12700" cap="flat">
              <a:noFill/>
              <a:miter lim="400000"/>
            </a:ln>
          </a:left>
          <a:right>
            <a:ln w="12700" cap="flat">
              <a:noFill/>
              <a:miter lim="400000"/>
            </a:ln>
          </a:right>
          <a:top>
            <a:ln w="508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Ref idx="major">
          <a:srgbClr val="FFFFFF"/>
        </a:fontRef>
        <a:srgbClr val="FFFFFF"/>
      </a:tcTxStyle>
      <a:tcStyle>
        <a:tcBdr>
          <a:left>
            <a:ln w="12700" cap="flat">
              <a:noFill/>
              <a:miter lim="400000"/>
            </a:ln>
          </a:left>
          <a:right>
            <a:ln w="12700" cap="flat">
              <a:noFill/>
              <a:miter lim="400000"/>
            </a:ln>
          </a:right>
          <a:top>
            <a:ln w="254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9A00"/>
          </a:solidFill>
        </a:fill>
      </a:tcStyle>
    </a:firstRow>
  </a:tblStyle>
  <a:tblStyle styleId="{33BA23B1-9221-436E-865A-0063620EA4FD}"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BD3"/>
          </a:solidFill>
        </a:fill>
      </a:tcStyle>
    </a:wholeTbl>
    <a:band2H>
      <a:tcTxStyle/>
      <a:tcStyle>
        <a:tcBdr/>
        <a:fill>
          <a:solidFill>
            <a:srgbClr val="E6E7EA"/>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Row>
  </a:tblStyle>
  <a:tblStyle styleId="{2708684C-4D16-4618-839F-0558EEFCDFE6}" styleName="">
    <a:tblBg/>
    <a:wholeTb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wholeTbl>
    <a:band2H>
      <a:tcTxStyle/>
      <a:tcStyle>
        <a:tcBdr/>
        <a:fill>
          <a:solidFill>
            <a:srgbClr val="FFFFFF"/>
          </a:solidFill>
        </a:fill>
      </a:tcStyle>
    </a:band2H>
    <a:firstCo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firstCol>
    <a:la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508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lastRow>
    <a:fir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254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4565" autoAdjust="0"/>
    <p:restoredTop sz="94681" autoAdjust="0"/>
  </p:normalViewPr>
  <p:slideViewPr>
    <p:cSldViewPr>
      <p:cViewPr>
        <p:scale>
          <a:sx n="80" d="100"/>
          <a:sy n="80" d="100"/>
        </p:scale>
        <p:origin x="-456"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70" d="100"/>
          <a:sy n="70" d="100"/>
        </p:scale>
        <p:origin x="-3294"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05F7DED-94C1-4AB1-A436-B298980D5710}" type="doc">
      <dgm:prSet loTypeId="urn:microsoft.com/office/officeart/2005/8/layout/radial5" loCatId="cycle" qsTypeId="urn:microsoft.com/office/officeart/2005/8/quickstyle/simple1" qsCatId="simple" csTypeId="urn:microsoft.com/office/officeart/2005/8/colors/accent1_2" csCatId="accent1" phldr="1"/>
      <dgm:spPr/>
      <dgm:t>
        <a:bodyPr/>
        <a:lstStyle/>
        <a:p>
          <a:endParaRPr lang="en-US"/>
        </a:p>
      </dgm:t>
    </dgm:pt>
    <dgm:pt modelId="{2C8288E6-16CA-4B3A-A13B-F14211D8B126}">
      <dgm:prSet phldrT="[Text]"/>
      <dgm:spPr/>
      <dgm:t>
        <a:bodyPr/>
        <a:lstStyle/>
        <a:p>
          <a:r>
            <a:rPr lang="en-US" b="1" dirty="0" smtClean="0"/>
            <a:t>WG</a:t>
          </a:r>
          <a:endParaRPr lang="en-US" b="1" dirty="0"/>
        </a:p>
      </dgm:t>
    </dgm:pt>
    <dgm:pt modelId="{8DEA6D4E-3E0A-4579-9B74-AD71A4448CE6}" type="parTrans" cxnId="{8D1629F2-D520-49AB-8D45-D5B7979796A3}">
      <dgm:prSet/>
      <dgm:spPr/>
      <dgm:t>
        <a:bodyPr/>
        <a:lstStyle/>
        <a:p>
          <a:endParaRPr lang="en-US" b="1"/>
        </a:p>
      </dgm:t>
    </dgm:pt>
    <dgm:pt modelId="{6A0CC5C3-8605-497A-BC7F-F8029CAD3C31}" type="sibTrans" cxnId="{8D1629F2-D520-49AB-8D45-D5B7979796A3}">
      <dgm:prSet/>
      <dgm:spPr/>
      <dgm:t>
        <a:bodyPr/>
        <a:lstStyle/>
        <a:p>
          <a:endParaRPr lang="en-US" b="1"/>
        </a:p>
      </dgm:t>
    </dgm:pt>
    <dgm:pt modelId="{0A7F06B3-ABFC-4336-8F3E-2FAC27FA6FD0}">
      <dgm:prSet phldrT="[Text]"/>
      <dgm:spPr>
        <a:solidFill>
          <a:srgbClr val="C00000"/>
        </a:solidFill>
      </dgm:spPr>
      <dgm:t>
        <a:bodyPr/>
        <a:lstStyle/>
        <a:p>
          <a:r>
            <a:rPr lang="en-US" b="1" dirty="0" smtClean="0">
              <a:solidFill>
                <a:srgbClr val="FFFFFF"/>
              </a:solidFill>
            </a:rPr>
            <a:t>Carbon</a:t>
          </a:r>
          <a:endParaRPr lang="en-US" b="1" dirty="0">
            <a:solidFill>
              <a:srgbClr val="FFFFFF"/>
            </a:solidFill>
          </a:endParaRPr>
        </a:p>
      </dgm:t>
    </dgm:pt>
    <dgm:pt modelId="{ED9EFBA9-0DE2-46EC-A874-E7FD2068F5B1}" type="parTrans" cxnId="{73D51C77-8EBA-483F-A75D-75E003E3F385}">
      <dgm:prSet/>
      <dgm:spPr>
        <a:solidFill>
          <a:srgbClr val="C00000"/>
        </a:solidFill>
        <a:scene3d>
          <a:camera prst="orthographicFront">
            <a:rot lat="0" lon="0" rev="10800000"/>
          </a:camera>
          <a:lightRig rig="threePt" dir="t"/>
        </a:scene3d>
      </dgm:spPr>
      <dgm:t>
        <a:bodyPr/>
        <a:lstStyle/>
        <a:p>
          <a:endParaRPr lang="en-US" b="1"/>
        </a:p>
      </dgm:t>
    </dgm:pt>
    <dgm:pt modelId="{0D3419CE-0A54-4D02-842F-A31742EF8D48}" type="sibTrans" cxnId="{73D51C77-8EBA-483F-A75D-75E003E3F385}">
      <dgm:prSet/>
      <dgm:spPr/>
      <dgm:t>
        <a:bodyPr/>
        <a:lstStyle/>
        <a:p>
          <a:endParaRPr lang="en-US" b="1"/>
        </a:p>
      </dgm:t>
    </dgm:pt>
    <dgm:pt modelId="{91B9B0D4-BBD6-405A-B51D-B9ECA202DEE3}">
      <dgm:prSet phldrT="[Text]"/>
      <dgm:spPr>
        <a:solidFill>
          <a:srgbClr val="7030A0"/>
        </a:solidFill>
      </dgm:spPr>
      <dgm:t>
        <a:bodyPr/>
        <a:lstStyle/>
        <a:p>
          <a:r>
            <a:rPr lang="en-US" b="1" dirty="0" smtClean="0">
              <a:solidFill>
                <a:srgbClr val="FFFFFF"/>
              </a:solidFill>
            </a:rPr>
            <a:t>Water</a:t>
          </a:r>
          <a:endParaRPr lang="en-US" b="1" dirty="0">
            <a:solidFill>
              <a:srgbClr val="FFFFFF"/>
            </a:solidFill>
          </a:endParaRPr>
        </a:p>
      </dgm:t>
    </dgm:pt>
    <dgm:pt modelId="{F93DF7AC-D789-430B-9B3E-514432BAB45B}" type="parTrans" cxnId="{9CD7C7DD-304C-4CA1-B69D-5391640B127B}">
      <dgm:prSet/>
      <dgm:spPr>
        <a:solidFill>
          <a:srgbClr val="7030A0"/>
        </a:solidFill>
        <a:scene3d>
          <a:camera prst="orthographicFront">
            <a:rot lat="0" lon="0" rev="10800000"/>
          </a:camera>
          <a:lightRig rig="threePt" dir="t"/>
        </a:scene3d>
      </dgm:spPr>
      <dgm:t>
        <a:bodyPr/>
        <a:lstStyle/>
        <a:p>
          <a:endParaRPr lang="en-US" b="1"/>
        </a:p>
      </dgm:t>
    </dgm:pt>
    <dgm:pt modelId="{63CD90F4-8C1C-42F4-A138-A09D8FDFB726}" type="sibTrans" cxnId="{9CD7C7DD-304C-4CA1-B69D-5391640B127B}">
      <dgm:prSet/>
      <dgm:spPr/>
      <dgm:t>
        <a:bodyPr/>
        <a:lstStyle/>
        <a:p>
          <a:endParaRPr lang="en-US" b="1"/>
        </a:p>
      </dgm:t>
    </dgm:pt>
    <dgm:pt modelId="{3EE083E7-A86C-42DF-8C9A-ED7530449268}">
      <dgm:prSet phldrT="[Text]"/>
      <dgm:spPr>
        <a:solidFill>
          <a:srgbClr val="002060"/>
        </a:solidFill>
      </dgm:spPr>
      <dgm:t>
        <a:bodyPr/>
        <a:lstStyle/>
        <a:p>
          <a:r>
            <a:rPr lang="en-US" b="1" dirty="0" smtClean="0">
              <a:solidFill>
                <a:srgbClr val="FFFFFF"/>
              </a:solidFill>
            </a:rPr>
            <a:t>Study 1</a:t>
          </a:r>
          <a:endParaRPr lang="en-US" b="1" dirty="0">
            <a:solidFill>
              <a:srgbClr val="FFFFFF"/>
            </a:solidFill>
          </a:endParaRPr>
        </a:p>
      </dgm:t>
    </dgm:pt>
    <dgm:pt modelId="{A54E5B90-A6F7-4827-9309-7CF3B92FF045}" type="parTrans" cxnId="{B613E411-FAEA-47BA-8316-52979D617E87}">
      <dgm:prSet/>
      <dgm:spPr>
        <a:solidFill>
          <a:srgbClr val="002060"/>
        </a:solidFill>
        <a:scene3d>
          <a:camera prst="orthographicFront">
            <a:rot lat="0" lon="0" rev="10800000"/>
          </a:camera>
          <a:lightRig rig="threePt" dir="t"/>
        </a:scene3d>
      </dgm:spPr>
      <dgm:t>
        <a:bodyPr/>
        <a:lstStyle/>
        <a:p>
          <a:endParaRPr lang="en-US" b="1"/>
        </a:p>
      </dgm:t>
    </dgm:pt>
    <dgm:pt modelId="{36D9C9CF-BD9E-4BF3-813E-77715DCA7D0B}" type="sibTrans" cxnId="{B613E411-FAEA-47BA-8316-52979D617E87}">
      <dgm:prSet/>
      <dgm:spPr/>
      <dgm:t>
        <a:bodyPr/>
        <a:lstStyle/>
        <a:p>
          <a:endParaRPr lang="en-US" b="1"/>
        </a:p>
      </dgm:t>
    </dgm:pt>
    <dgm:pt modelId="{91C118E1-F098-49EC-97F2-EE8D138CEC6E}">
      <dgm:prSet phldrT="[Text]"/>
      <dgm:spPr>
        <a:solidFill>
          <a:srgbClr val="0070C0"/>
        </a:solidFill>
      </dgm:spPr>
      <dgm:t>
        <a:bodyPr/>
        <a:lstStyle/>
        <a:p>
          <a:r>
            <a:rPr lang="en-US" b="1" dirty="0" smtClean="0">
              <a:solidFill>
                <a:srgbClr val="FFFFFF"/>
              </a:solidFill>
            </a:rPr>
            <a:t>Study 2</a:t>
          </a:r>
          <a:endParaRPr lang="en-US" b="1" dirty="0">
            <a:solidFill>
              <a:srgbClr val="FFFFFF"/>
            </a:solidFill>
          </a:endParaRPr>
        </a:p>
      </dgm:t>
    </dgm:pt>
    <dgm:pt modelId="{5CB42D44-CDF2-475D-8843-EB8BF8E3664C}" type="parTrans" cxnId="{E05E2461-F49B-41EE-959A-9DB29FA94B84}">
      <dgm:prSet/>
      <dgm:spPr>
        <a:solidFill>
          <a:srgbClr val="0070C0"/>
        </a:solidFill>
        <a:scene3d>
          <a:camera prst="orthographicFront">
            <a:rot lat="0" lon="0" rev="10800000"/>
          </a:camera>
          <a:lightRig rig="threePt" dir="t"/>
        </a:scene3d>
      </dgm:spPr>
      <dgm:t>
        <a:bodyPr/>
        <a:lstStyle/>
        <a:p>
          <a:endParaRPr lang="en-US" b="1"/>
        </a:p>
      </dgm:t>
    </dgm:pt>
    <dgm:pt modelId="{CD56F6BA-2F0E-4B48-87CA-3B6ED6036FC4}" type="sibTrans" cxnId="{E05E2461-F49B-41EE-959A-9DB29FA94B84}">
      <dgm:prSet/>
      <dgm:spPr/>
      <dgm:t>
        <a:bodyPr/>
        <a:lstStyle/>
        <a:p>
          <a:endParaRPr lang="en-US" b="1"/>
        </a:p>
      </dgm:t>
    </dgm:pt>
    <dgm:pt modelId="{446D971A-ACDE-4DD5-B751-DFDACC14DFE4}">
      <dgm:prSet phldrT="[Text]"/>
      <dgm:spPr>
        <a:solidFill>
          <a:srgbClr val="00B0F0"/>
        </a:solidFill>
      </dgm:spPr>
      <dgm:t>
        <a:bodyPr/>
        <a:lstStyle/>
        <a:p>
          <a:r>
            <a:rPr lang="en-US" b="1" dirty="0" smtClean="0">
              <a:solidFill>
                <a:srgbClr val="FFFFFF"/>
              </a:solidFill>
            </a:rPr>
            <a:t>WG A</a:t>
          </a:r>
          <a:endParaRPr lang="en-US" b="1" dirty="0">
            <a:solidFill>
              <a:srgbClr val="FFFFFF"/>
            </a:solidFill>
          </a:endParaRPr>
        </a:p>
      </dgm:t>
    </dgm:pt>
    <dgm:pt modelId="{2643DBAB-7B76-42AB-B18F-7338C92E63C7}" type="parTrans" cxnId="{05502C0A-E808-4A98-9148-6CA0B98490B7}">
      <dgm:prSet/>
      <dgm:spPr>
        <a:solidFill>
          <a:srgbClr val="00B0F0"/>
        </a:solidFill>
        <a:scene3d>
          <a:camera prst="orthographicFront">
            <a:rot lat="0" lon="0" rev="10800000"/>
          </a:camera>
          <a:lightRig rig="threePt" dir="t"/>
        </a:scene3d>
      </dgm:spPr>
      <dgm:t>
        <a:bodyPr/>
        <a:lstStyle/>
        <a:p>
          <a:endParaRPr lang="en-US" b="1"/>
        </a:p>
      </dgm:t>
    </dgm:pt>
    <dgm:pt modelId="{488800E3-FEEC-4C47-BFF2-CB6692BED751}" type="sibTrans" cxnId="{05502C0A-E808-4A98-9148-6CA0B98490B7}">
      <dgm:prSet/>
      <dgm:spPr/>
      <dgm:t>
        <a:bodyPr/>
        <a:lstStyle/>
        <a:p>
          <a:endParaRPr lang="en-US" b="1"/>
        </a:p>
      </dgm:t>
    </dgm:pt>
    <dgm:pt modelId="{30EEFC42-4D89-47DA-9C6A-7B27EBF56BB9}">
      <dgm:prSet phldrT="[Text]"/>
      <dgm:spPr>
        <a:solidFill>
          <a:srgbClr val="00B050"/>
        </a:solidFill>
      </dgm:spPr>
      <dgm:t>
        <a:bodyPr/>
        <a:lstStyle/>
        <a:p>
          <a:r>
            <a:rPr lang="en-US" b="1" dirty="0" smtClean="0">
              <a:solidFill>
                <a:srgbClr val="FFFFFF"/>
              </a:solidFill>
            </a:rPr>
            <a:t>WG B</a:t>
          </a:r>
          <a:endParaRPr lang="en-US" b="1" dirty="0">
            <a:solidFill>
              <a:srgbClr val="FFFFFF"/>
            </a:solidFill>
          </a:endParaRPr>
        </a:p>
      </dgm:t>
    </dgm:pt>
    <dgm:pt modelId="{929D26FE-C03C-4C9E-9861-F36F56EDF800}" type="parTrans" cxnId="{63EF1E96-AAF8-4673-81DC-A74D98D50409}">
      <dgm:prSet/>
      <dgm:spPr>
        <a:solidFill>
          <a:srgbClr val="00B050"/>
        </a:solidFill>
        <a:scene3d>
          <a:camera prst="orthographicFront">
            <a:rot lat="0" lon="0" rev="10800000"/>
          </a:camera>
          <a:lightRig rig="threePt" dir="t"/>
        </a:scene3d>
      </dgm:spPr>
      <dgm:t>
        <a:bodyPr/>
        <a:lstStyle/>
        <a:p>
          <a:endParaRPr lang="en-US" b="1"/>
        </a:p>
      </dgm:t>
    </dgm:pt>
    <dgm:pt modelId="{5B6CDCBC-C22B-4D50-AFC1-30AF64448FB6}" type="sibTrans" cxnId="{63EF1E96-AAF8-4673-81DC-A74D98D50409}">
      <dgm:prSet/>
      <dgm:spPr/>
      <dgm:t>
        <a:bodyPr/>
        <a:lstStyle/>
        <a:p>
          <a:endParaRPr lang="en-US" b="1"/>
        </a:p>
      </dgm:t>
    </dgm:pt>
    <dgm:pt modelId="{D4DB8639-E382-473E-B813-3DA24E3F6789}">
      <dgm:prSet phldrT="[Text]"/>
      <dgm:spPr>
        <a:solidFill>
          <a:srgbClr val="92D050"/>
        </a:solidFill>
      </dgm:spPr>
      <dgm:t>
        <a:bodyPr/>
        <a:lstStyle/>
        <a:p>
          <a:r>
            <a:rPr lang="en-US" b="1" dirty="0" smtClean="0"/>
            <a:t>VC X</a:t>
          </a:r>
          <a:endParaRPr lang="en-US" b="1" dirty="0"/>
        </a:p>
      </dgm:t>
    </dgm:pt>
    <dgm:pt modelId="{9CBA3379-D0CD-440E-9B04-DE64DFF71DBE}" type="parTrans" cxnId="{F7F3C662-87BF-4A1D-8351-1BBE74A8AC5E}">
      <dgm:prSet/>
      <dgm:spPr>
        <a:solidFill>
          <a:srgbClr val="92D050"/>
        </a:solidFill>
        <a:scene3d>
          <a:camera prst="orthographicFront">
            <a:rot lat="0" lon="0" rev="10800000"/>
          </a:camera>
          <a:lightRig rig="threePt" dir="t"/>
        </a:scene3d>
      </dgm:spPr>
      <dgm:t>
        <a:bodyPr/>
        <a:lstStyle/>
        <a:p>
          <a:endParaRPr lang="en-US" b="1"/>
        </a:p>
      </dgm:t>
    </dgm:pt>
    <dgm:pt modelId="{5AAC302D-2805-4A28-8E91-D0304B05EF96}" type="sibTrans" cxnId="{F7F3C662-87BF-4A1D-8351-1BBE74A8AC5E}">
      <dgm:prSet/>
      <dgm:spPr/>
      <dgm:t>
        <a:bodyPr/>
        <a:lstStyle/>
        <a:p>
          <a:endParaRPr lang="en-US" b="1"/>
        </a:p>
      </dgm:t>
    </dgm:pt>
    <dgm:pt modelId="{33403F67-A882-44CA-A9EB-3E197BEFEBF5}">
      <dgm:prSet phldrT="[Text]"/>
      <dgm:spPr>
        <a:solidFill>
          <a:srgbClr val="FFFF00"/>
        </a:solidFill>
      </dgm:spPr>
      <dgm:t>
        <a:bodyPr/>
        <a:lstStyle/>
        <a:p>
          <a:r>
            <a:rPr lang="en-US" b="1" dirty="0" smtClean="0"/>
            <a:t>VC Y</a:t>
          </a:r>
          <a:endParaRPr lang="en-US" b="1" dirty="0"/>
        </a:p>
      </dgm:t>
    </dgm:pt>
    <dgm:pt modelId="{DC77BB80-C526-44C3-A520-964CEF280C17}" type="parTrans" cxnId="{115106CA-190F-422F-BE81-1C842A132791}">
      <dgm:prSet/>
      <dgm:spPr>
        <a:solidFill>
          <a:srgbClr val="FFFF00"/>
        </a:solidFill>
        <a:scene3d>
          <a:camera prst="orthographicFront">
            <a:rot lat="0" lon="0" rev="10800000"/>
          </a:camera>
          <a:lightRig rig="threePt" dir="t"/>
        </a:scene3d>
      </dgm:spPr>
      <dgm:t>
        <a:bodyPr/>
        <a:lstStyle/>
        <a:p>
          <a:endParaRPr lang="en-US" b="1"/>
        </a:p>
      </dgm:t>
    </dgm:pt>
    <dgm:pt modelId="{383A4343-FC96-4AA2-977B-D4A419038E92}" type="sibTrans" cxnId="{115106CA-190F-422F-BE81-1C842A132791}">
      <dgm:prSet/>
      <dgm:spPr/>
      <dgm:t>
        <a:bodyPr/>
        <a:lstStyle/>
        <a:p>
          <a:endParaRPr lang="en-US" b="1"/>
        </a:p>
      </dgm:t>
    </dgm:pt>
    <dgm:pt modelId="{8A5AB801-D187-4EA2-92D6-9C976AE3B5D8}">
      <dgm:prSet phldrT="[Text]"/>
      <dgm:spPr>
        <a:solidFill>
          <a:srgbClr val="FFC000"/>
        </a:solidFill>
      </dgm:spPr>
      <dgm:t>
        <a:bodyPr/>
        <a:lstStyle/>
        <a:p>
          <a:r>
            <a:rPr lang="en-US" b="1" dirty="0" smtClean="0"/>
            <a:t>VC Z</a:t>
          </a:r>
          <a:endParaRPr lang="en-US" b="1" dirty="0"/>
        </a:p>
      </dgm:t>
    </dgm:pt>
    <dgm:pt modelId="{4A4C636D-3ACD-44BD-AB69-018897EA4B45}" type="parTrans" cxnId="{7C155088-2A59-403A-AF49-327E4B1811A7}">
      <dgm:prSet/>
      <dgm:spPr>
        <a:solidFill>
          <a:srgbClr val="FFC000"/>
        </a:solidFill>
        <a:scene3d>
          <a:camera prst="orthographicFront">
            <a:rot lat="0" lon="0" rev="10800000"/>
          </a:camera>
          <a:lightRig rig="threePt" dir="t"/>
        </a:scene3d>
      </dgm:spPr>
      <dgm:t>
        <a:bodyPr/>
        <a:lstStyle/>
        <a:p>
          <a:endParaRPr lang="en-US" b="1"/>
        </a:p>
      </dgm:t>
    </dgm:pt>
    <dgm:pt modelId="{660A70F4-7EA8-40F6-BCF1-63DE512FC10B}" type="sibTrans" cxnId="{7C155088-2A59-403A-AF49-327E4B1811A7}">
      <dgm:prSet/>
      <dgm:spPr/>
      <dgm:t>
        <a:bodyPr/>
        <a:lstStyle/>
        <a:p>
          <a:endParaRPr lang="en-US" b="1"/>
        </a:p>
      </dgm:t>
    </dgm:pt>
    <dgm:pt modelId="{9D0A6BE9-7ADE-4AF7-81DA-9165336F656F}">
      <dgm:prSet phldrT="[Text]"/>
      <dgm:spPr>
        <a:solidFill>
          <a:srgbClr val="FF0000"/>
        </a:solidFill>
      </dgm:spPr>
      <dgm:t>
        <a:bodyPr/>
        <a:lstStyle/>
        <a:p>
          <a:r>
            <a:rPr lang="en-US" b="1" dirty="0" smtClean="0">
              <a:solidFill>
                <a:srgbClr val="FFFFFF"/>
              </a:solidFill>
            </a:rPr>
            <a:t>GEO</a:t>
          </a:r>
          <a:endParaRPr lang="en-US" b="1" dirty="0">
            <a:solidFill>
              <a:srgbClr val="FFFFFF"/>
            </a:solidFill>
          </a:endParaRPr>
        </a:p>
      </dgm:t>
    </dgm:pt>
    <dgm:pt modelId="{A76A6AAA-4E14-4A4F-99AE-C5FB867B6A65}" type="parTrans" cxnId="{3470863D-23FD-4C39-8E07-EB61263D3D1D}">
      <dgm:prSet/>
      <dgm:spPr>
        <a:solidFill>
          <a:srgbClr val="FF0000"/>
        </a:solidFill>
        <a:scene3d>
          <a:camera prst="orthographicFront">
            <a:rot lat="0" lon="0" rev="10800000"/>
          </a:camera>
          <a:lightRig rig="threePt" dir="t"/>
        </a:scene3d>
      </dgm:spPr>
      <dgm:t>
        <a:bodyPr/>
        <a:lstStyle/>
        <a:p>
          <a:endParaRPr lang="en-US" b="1"/>
        </a:p>
      </dgm:t>
    </dgm:pt>
    <dgm:pt modelId="{71627AAE-AE31-4144-8C00-5DC315E4B78F}" type="sibTrans" cxnId="{3470863D-23FD-4C39-8E07-EB61263D3D1D}">
      <dgm:prSet/>
      <dgm:spPr/>
      <dgm:t>
        <a:bodyPr/>
        <a:lstStyle/>
        <a:p>
          <a:endParaRPr lang="en-US" b="1"/>
        </a:p>
      </dgm:t>
    </dgm:pt>
    <dgm:pt modelId="{8852D339-86A5-4788-A072-33046E01F190}" type="pres">
      <dgm:prSet presAssocID="{805F7DED-94C1-4AB1-A436-B298980D5710}" presName="Name0" presStyleCnt="0">
        <dgm:presLayoutVars>
          <dgm:chMax val="1"/>
          <dgm:dir/>
          <dgm:animLvl val="ctr"/>
          <dgm:resizeHandles val="exact"/>
        </dgm:presLayoutVars>
      </dgm:prSet>
      <dgm:spPr/>
      <dgm:t>
        <a:bodyPr/>
        <a:lstStyle/>
        <a:p>
          <a:endParaRPr lang="en-US"/>
        </a:p>
      </dgm:t>
    </dgm:pt>
    <dgm:pt modelId="{E5730017-DFC1-4897-9637-13F4A22D8BAB}" type="pres">
      <dgm:prSet presAssocID="{2C8288E6-16CA-4B3A-A13B-F14211D8B126}" presName="centerShape" presStyleLbl="node0" presStyleIdx="0" presStyleCnt="1"/>
      <dgm:spPr/>
      <dgm:t>
        <a:bodyPr/>
        <a:lstStyle/>
        <a:p>
          <a:endParaRPr lang="en-US"/>
        </a:p>
      </dgm:t>
    </dgm:pt>
    <dgm:pt modelId="{E02BC9D2-379A-4448-9C7E-0A8487608C5D}" type="pres">
      <dgm:prSet presAssocID="{ED9EFBA9-0DE2-46EC-A874-E7FD2068F5B1}" presName="parTrans" presStyleLbl="sibTrans2D1" presStyleIdx="0" presStyleCnt="10"/>
      <dgm:spPr/>
      <dgm:t>
        <a:bodyPr/>
        <a:lstStyle/>
        <a:p>
          <a:endParaRPr lang="en-US"/>
        </a:p>
      </dgm:t>
    </dgm:pt>
    <dgm:pt modelId="{31F5843D-F6FE-4FC4-B19A-85E82987FC5E}" type="pres">
      <dgm:prSet presAssocID="{ED9EFBA9-0DE2-46EC-A874-E7FD2068F5B1}" presName="connectorText" presStyleLbl="sibTrans2D1" presStyleIdx="0" presStyleCnt="10"/>
      <dgm:spPr/>
      <dgm:t>
        <a:bodyPr/>
        <a:lstStyle/>
        <a:p>
          <a:endParaRPr lang="en-US"/>
        </a:p>
      </dgm:t>
    </dgm:pt>
    <dgm:pt modelId="{7D6E40FE-0D79-49F6-94E9-0022F07DE54D}" type="pres">
      <dgm:prSet presAssocID="{0A7F06B3-ABFC-4336-8F3E-2FAC27FA6FD0}" presName="node" presStyleLbl="node1" presStyleIdx="0" presStyleCnt="10">
        <dgm:presLayoutVars>
          <dgm:bulletEnabled val="1"/>
        </dgm:presLayoutVars>
      </dgm:prSet>
      <dgm:spPr/>
      <dgm:t>
        <a:bodyPr/>
        <a:lstStyle/>
        <a:p>
          <a:endParaRPr lang="en-US"/>
        </a:p>
      </dgm:t>
    </dgm:pt>
    <dgm:pt modelId="{DFF6EB9A-2EA6-465E-8032-7B35EDA5ACDE}" type="pres">
      <dgm:prSet presAssocID="{F93DF7AC-D789-430B-9B3E-514432BAB45B}" presName="parTrans" presStyleLbl="sibTrans2D1" presStyleIdx="1" presStyleCnt="10" custLinFactNeighborX="-2436" custLinFactNeighborY="-4129"/>
      <dgm:spPr/>
      <dgm:t>
        <a:bodyPr/>
        <a:lstStyle/>
        <a:p>
          <a:endParaRPr lang="en-US"/>
        </a:p>
      </dgm:t>
    </dgm:pt>
    <dgm:pt modelId="{0B155C14-40C2-4CEA-9743-139919BA5AAD}" type="pres">
      <dgm:prSet presAssocID="{F93DF7AC-D789-430B-9B3E-514432BAB45B}" presName="connectorText" presStyleLbl="sibTrans2D1" presStyleIdx="1" presStyleCnt="10"/>
      <dgm:spPr/>
      <dgm:t>
        <a:bodyPr/>
        <a:lstStyle/>
        <a:p>
          <a:endParaRPr lang="en-US"/>
        </a:p>
      </dgm:t>
    </dgm:pt>
    <dgm:pt modelId="{03046E6A-86CC-46CC-85BC-64AA82CFF3A4}" type="pres">
      <dgm:prSet presAssocID="{91B9B0D4-BBD6-405A-B51D-B9ECA202DEE3}" presName="node" presStyleLbl="node1" presStyleIdx="1" presStyleCnt="10">
        <dgm:presLayoutVars>
          <dgm:bulletEnabled val="1"/>
        </dgm:presLayoutVars>
      </dgm:prSet>
      <dgm:spPr/>
      <dgm:t>
        <a:bodyPr/>
        <a:lstStyle/>
        <a:p>
          <a:endParaRPr lang="en-US"/>
        </a:p>
      </dgm:t>
    </dgm:pt>
    <dgm:pt modelId="{B2852747-187E-4B7D-A81A-0185FD034FC4}" type="pres">
      <dgm:prSet presAssocID="{A54E5B90-A6F7-4827-9309-7CF3B92FF045}" presName="parTrans" presStyleLbl="sibTrans2D1" presStyleIdx="2" presStyleCnt="10"/>
      <dgm:spPr/>
      <dgm:t>
        <a:bodyPr/>
        <a:lstStyle/>
        <a:p>
          <a:endParaRPr lang="en-US"/>
        </a:p>
      </dgm:t>
    </dgm:pt>
    <dgm:pt modelId="{893B5E8C-1685-4646-BD0F-699D9D8FA6EC}" type="pres">
      <dgm:prSet presAssocID="{A54E5B90-A6F7-4827-9309-7CF3B92FF045}" presName="connectorText" presStyleLbl="sibTrans2D1" presStyleIdx="2" presStyleCnt="10"/>
      <dgm:spPr/>
      <dgm:t>
        <a:bodyPr/>
        <a:lstStyle/>
        <a:p>
          <a:endParaRPr lang="en-US"/>
        </a:p>
      </dgm:t>
    </dgm:pt>
    <dgm:pt modelId="{CC72E96E-3611-4B53-A63F-7D054116FF8F}" type="pres">
      <dgm:prSet presAssocID="{3EE083E7-A86C-42DF-8C9A-ED7530449268}" presName="node" presStyleLbl="node1" presStyleIdx="2" presStyleCnt="10">
        <dgm:presLayoutVars>
          <dgm:bulletEnabled val="1"/>
        </dgm:presLayoutVars>
      </dgm:prSet>
      <dgm:spPr/>
      <dgm:t>
        <a:bodyPr/>
        <a:lstStyle/>
        <a:p>
          <a:endParaRPr lang="en-US"/>
        </a:p>
      </dgm:t>
    </dgm:pt>
    <dgm:pt modelId="{A1F632A0-DB8D-48AD-8A8A-2F7F3C9BC3A5}" type="pres">
      <dgm:prSet presAssocID="{5CB42D44-CDF2-475D-8843-EB8BF8E3664C}" presName="parTrans" presStyleLbl="sibTrans2D1" presStyleIdx="3" presStyleCnt="10"/>
      <dgm:spPr/>
      <dgm:t>
        <a:bodyPr/>
        <a:lstStyle/>
        <a:p>
          <a:endParaRPr lang="en-US"/>
        </a:p>
      </dgm:t>
    </dgm:pt>
    <dgm:pt modelId="{4F0BF1E2-5DC8-4773-94CD-2C78418D2885}" type="pres">
      <dgm:prSet presAssocID="{5CB42D44-CDF2-475D-8843-EB8BF8E3664C}" presName="connectorText" presStyleLbl="sibTrans2D1" presStyleIdx="3" presStyleCnt="10"/>
      <dgm:spPr/>
      <dgm:t>
        <a:bodyPr/>
        <a:lstStyle/>
        <a:p>
          <a:endParaRPr lang="en-US"/>
        </a:p>
      </dgm:t>
    </dgm:pt>
    <dgm:pt modelId="{E5C4D114-C680-40B4-A8CC-EA5CD0CCA263}" type="pres">
      <dgm:prSet presAssocID="{91C118E1-F098-49EC-97F2-EE8D138CEC6E}" presName="node" presStyleLbl="node1" presStyleIdx="3" presStyleCnt="10">
        <dgm:presLayoutVars>
          <dgm:bulletEnabled val="1"/>
        </dgm:presLayoutVars>
      </dgm:prSet>
      <dgm:spPr/>
      <dgm:t>
        <a:bodyPr/>
        <a:lstStyle/>
        <a:p>
          <a:endParaRPr lang="en-US"/>
        </a:p>
      </dgm:t>
    </dgm:pt>
    <dgm:pt modelId="{1FC409B9-EDAA-4C3F-BF6F-A068BAC197E5}" type="pres">
      <dgm:prSet presAssocID="{2643DBAB-7B76-42AB-B18F-7338C92E63C7}" presName="parTrans" presStyleLbl="sibTrans2D1" presStyleIdx="4" presStyleCnt="10"/>
      <dgm:spPr/>
      <dgm:t>
        <a:bodyPr/>
        <a:lstStyle/>
        <a:p>
          <a:endParaRPr lang="en-US"/>
        </a:p>
      </dgm:t>
    </dgm:pt>
    <dgm:pt modelId="{1BD9F894-6CC8-4F1A-BE15-58E54505EB1C}" type="pres">
      <dgm:prSet presAssocID="{2643DBAB-7B76-42AB-B18F-7338C92E63C7}" presName="connectorText" presStyleLbl="sibTrans2D1" presStyleIdx="4" presStyleCnt="10"/>
      <dgm:spPr/>
      <dgm:t>
        <a:bodyPr/>
        <a:lstStyle/>
        <a:p>
          <a:endParaRPr lang="en-US"/>
        </a:p>
      </dgm:t>
    </dgm:pt>
    <dgm:pt modelId="{1796724B-867D-4456-A9BD-035B19D8035E}" type="pres">
      <dgm:prSet presAssocID="{446D971A-ACDE-4DD5-B751-DFDACC14DFE4}" presName="node" presStyleLbl="node1" presStyleIdx="4" presStyleCnt="10">
        <dgm:presLayoutVars>
          <dgm:bulletEnabled val="1"/>
        </dgm:presLayoutVars>
      </dgm:prSet>
      <dgm:spPr/>
      <dgm:t>
        <a:bodyPr/>
        <a:lstStyle/>
        <a:p>
          <a:endParaRPr lang="en-US"/>
        </a:p>
      </dgm:t>
    </dgm:pt>
    <dgm:pt modelId="{7FC52317-5B9B-48D9-9DEE-930D635A9C57}" type="pres">
      <dgm:prSet presAssocID="{929D26FE-C03C-4C9E-9861-F36F56EDF800}" presName="parTrans" presStyleLbl="sibTrans2D1" presStyleIdx="5" presStyleCnt="10"/>
      <dgm:spPr/>
      <dgm:t>
        <a:bodyPr/>
        <a:lstStyle/>
        <a:p>
          <a:endParaRPr lang="en-US"/>
        </a:p>
      </dgm:t>
    </dgm:pt>
    <dgm:pt modelId="{71FDDB18-1AB8-4DD0-908E-B46B117C1F18}" type="pres">
      <dgm:prSet presAssocID="{929D26FE-C03C-4C9E-9861-F36F56EDF800}" presName="connectorText" presStyleLbl="sibTrans2D1" presStyleIdx="5" presStyleCnt="10"/>
      <dgm:spPr/>
      <dgm:t>
        <a:bodyPr/>
        <a:lstStyle/>
        <a:p>
          <a:endParaRPr lang="en-US"/>
        </a:p>
      </dgm:t>
    </dgm:pt>
    <dgm:pt modelId="{66890C24-F628-492C-A81E-D1C4BB18B93D}" type="pres">
      <dgm:prSet presAssocID="{30EEFC42-4D89-47DA-9C6A-7B27EBF56BB9}" presName="node" presStyleLbl="node1" presStyleIdx="5" presStyleCnt="10">
        <dgm:presLayoutVars>
          <dgm:bulletEnabled val="1"/>
        </dgm:presLayoutVars>
      </dgm:prSet>
      <dgm:spPr/>
      <dgm:t>
        <a:bodyPr/>
        <a:lstStyle/>
        <a:p>
          <a:endParaRPr lang="en-US"/>
        </a:p>
      </dgm:t>
    </dgm:pt>
    <dgm:pt modelId="{26AA1C11-1B09-41FA-9ED4-B84AF11B6E62}" type="pres">
      <dgm:prSet presAssocID="{9CBA3379-D0CD-440E-9B04-DE64DFF71DBE}" presName="parTrans" presStyleLbl="sibTrans2D1" presStyleIdx="6" presStyleCnt="10"/>
      <dgm:spPr/>
      <dgm:t>
        <a:bodyPr/>
        <a:lstStyle/>
        <a:p>
          <a:endParaRPr lang="en-US"/>
        </a:p>
      </dgm:t>
    </dgm:pt>
    <dgm:pt modelId="{A9090480-23E1-4247-BB40-A2556BD7AE3A}" type="pres">
      <dgm:prSet presAssocID="{9CBA3379-D0CD-440E-9B04-DE64DFF71DBE}" presName="connectorText" presStyleLbl="sibTrans2D1" presStyleIdx="6" presStyleCnt="10"/>
      <dgm:spPr/>
      <dgm:t>
        <a:bodyPr/>
        <a:lstStyle/>
        <a:p>
          <a:endParaRPr lang="en-US"/>
        </a:p>
      </dgm:t>
    </dgm:pt>
    <dgm:pt modelId="{EAD50B78-20A3-482F-8252-2AB8B132A7DA}" type="pres">
      <dgm:prSet presAssocID="{D4DB8639-E382-473E-B813-3DA24E3F6789}" presName="node" presStyleLbl="node1" presStyleIdx="6" presStyleCnt="10">
        <dgm:presLayoutVars>
          <dgm:bulletEnabled val="1"/>
        </dgm:presLayoutVars>
      </dgm:prSet>
      <dgm:spPr/>
      <dgm:t>
        <a:bodyPr/>
        <a:lstStyle/>
        <a:p>
          <a:endParaRPr lang="en-US"/>
        </a:p>
      </dgm:t>
    </dgm:pt>
    <dgm:pt modelId="{5112D946-F1F0-481C-83FF-A88BAF77CAC4}" type="pres">
      <dgm:prSet presAssocID="{DC77BB80-C526-44C3-A520-964CEF280C17}" presName="parTrans" presStyleLbl="sibTrans2D1" presStyleIdx="7" presStyleCnt="10"/>
      <dgm:spPr/>
      <dgm:t>
        <a:bodyPr/>
        <a:lstStyle/>
        <a:p>
          <a:endParaRPr lang="en-US"/>
        </a:p>
      </dgm:t>
    </dgm:pt>
    <dgm:pt modelId="{2F087C32-5987-4828-B967-FD4A2078A21C}" type="pres">
      <dgm:prSet presAssocID="{DC77BB80-C526-44C3-A520-964CEF280C17}" presName="connectorText" presStyleLbl="sibTrans2D1" presStyleIdx="7" presStyleCnt="10"/>
      <dgm:spPr/>
      <dgm:t>
        <a:bodyPr/>
        <a:lstStyle/>
        <a:p>
          <a:endParaRPr lang="en-US"/>
        </a:p>
      </dgm:t>
    </dgm:pt>
    <dgm:pt modelId="{6053FAB5-7539-430D-8F86-72F8C725292A}" type="pres">
      <dgm:prSet presAssocID="{33403F67-A882-44CA-A9EB-3E197BEFEBF5}" presName="node" presStyleLbl="node1" presStyleIdx="7" presStyleCnt="10">
        <dgm:presLayoutVars>
          <dgm:bulletEnabled val="1"/>
        </dgm:presLayoutVars>
      </dgm:prSet>
      <dgm:spPr/>
      <dgm:t>
        <a:bodyPr/>
        <a:lstStyle/>
        <a:p>
          <a:endParaRPr lang="en-US"/>
        </a:p>
      </dgm:t>
    </dgm:pt>
    <dgm:pt modelId="{E29BB9C4-FA90-407F-B9BC-87B914740AEC}" type="pres">
      <dgm:prSet presAssocID="{4A4C636D-3ACD-44BD-AB69-018897EA4B45}" presName="parTrans" presStyleLbl="sibTrans2D1" presStyleIdx="8" presStyleCnt="10"/>
      <dgm:spPr/>
      <dgm:t>
        <a:bodyPr/>
        <a:lstStyle/>
        <a:p>
          <a:endParaRPr lang="en-US"/>
        </a:p>
      </dgm:t>
    </dgm:pt>
    <dgm:pt modelId="{E74AB04A-9E22-4C6E-9F40-DC395C564B3B}" type="pres">
      <dgm:prSet presAssocID="{4A4C636D-3ACD-44BD-AB69-018897EA4B45}" presName="connectorText" presStyleLbl="sibTrans2D1" presStyleIdx="8" presStyleCnt="10"/>
      <dgm:spPr/>
      <dgm:t>
        <a:bodyPr/>
        <a:lstStyle/>
        <a:p>
          <a:endParaRPr lang="en-US"/>
        </a:p>
      </dgm:t>
    </dgm:pt>
    <dgm:pt modelId="{0819568C-6B59-4EF4-9BDF-3E93FBC36402}" type="pres">
      <dgm:prSet presAssocID="{8A5AB801-D187-4EA2-92D6-9C976AE3B5D8}" presName="node" presStyleLbl="node1" presStyleIdx="8" presStyleCnt="10">
        <dgm:presLayoutVars>
          <dgm:bulletEnabled val="1"/>
        </dgm:presLayoutVars>
      </dgm:prSet>
      <dgm:spPr/>
      <dgm:t>
        <a:bodyPr/>
        <a:lstStyle/>
        <a:p>
          <a:endParaRPr lang="en-US"/>
        </a:p>
      </dgm:t>
    </dgm:pt>
    <dgm:pt modelId="{3C6FA309-8315-48DF-A004-992393234D5A}" type="pres">
      <dgm:prSet presAssocID="{A76A6AAA-4E14-4A4F-99AE-C5FB867B6A65}" presName="parTrans" presStyleLbl="sibTrans2D1" presStyleIdx="9" presStyleCnt="10"/>
      <dgm:spPr/>
      <dgm:t>
        <a:bodyPr/>
        <a:lstStyle/>
        <a:p>
          <a:endParaRPr lang="en-US"/>
        </a:p>
      </dgm:t>
    </dgm:pt>
    <dgm:pt modelId="{459C2A50-799F-43CE-BCA2-0148E4E5ACDE}" type="pres">
      <dgm:prSet presAssocID="{A76A6AAA-4E14-4A4F-99AE-C5FB867B6A65}" presName="connectorText" presStyleLbl="sibTrans2D1" presStyleIdx="9" presStyleCnt="10"/>
      <dgm:spPr/>
      <dgm:t>
        <a:bodyPr/>
        <a:lstStyle/>
        <a:p>
          <a:endParaRPr lang="en-US"/>
        </a:p>
      </dgm:t>
    </dgm:pt>
    <dgm:pt modelId="{022D7477-4450-4806-A385-31774B7D83CE}" type="pres">
      <dgm:prSet presAssocID="{9D0A6BE9-7ADE-4AF7-81DA-9165336F656F}" presName="node" presStyleLbl="node1" presStyleIdx="9" presStyleCnt="10">
        <dgm:presLayoutVars>
          <dgm:bulletEnabled val="1"/>
        </dgm:presLayoutVars>
      </dgm:prSet>
      <dgm:spPr/>
      <dgm:t>
        <a:bodyPr/>
        <a:lstStyle/>
        <a:p>
          <a:endParaRPr lang="en-US"/>
        </a:p>
      </dgm:t>
    </dgm:pt>
  </dgm:ptLst>
  <dgm:cxnLst>
    <dgm:cxn modelId="{8D1629F2-D520-49AB-8D45-D5B7979796A3}" srcId="{805F7DED-94C1-4AB1-A436-B298980D5710}" destId="{2C8288E6-16CA-4B3A-A13B-F14211D8B126}" srcOrd="0" destOrd="0" parTransId="{8DEA6D4E-3E0A-4579-9B74-AD71A4448CE6}" sibTransId="{6A0CC5C3-8605-497A-BC7F-F8029CAD3C31}"/>
    <dgm:cxn modelId="{63EF1E96-AAF8-4673-81DC-A74D98D50409}" srcId="{2C8288E6-16CA-4B3A-A13B-F14211D8B126}" destId="{30EEFC42-4D89-47DA-9C6A-7B27EBF56BB9}" srcOrd="5" destOrd="0" parTransId="{929D26FE-C03C-4C9E-9861-F36F56EDF800}" sibTransId="{5B6CDCBC-C22B-4D50-AFC1-30AF64448FB6}"/>
    <dgm:cxn modelId="{FDC2AE9A-ABBE-4FC6-B15C-2D85025CEB3C}" type="presOf" srcId="{5CB42D44-CDF2-475D-8843-EB8BF8E3664C}" destId="{A1F632A0-DB8D-48AD-8A8A-2F7F3C9BC3A5}" srcOrd="0" destOrd="0" presId="urn:microsoft.com/office/officeart/2005/8/layout/radial5"/>
    <dgm:cxn modelId="{C476D5A2-C1B9-4BC4-BB3F-F41282A18790}" type="presOf" srcId="{D4DB8639-E382-473E-B813-3DA24E3F6789}" destId="{EAD50B78-20A3-482F-8252-2AB8B132A7DA}" srcOrd="0" destOrd="0" presId="urn:microsoft.com/office/officeart/2005/8/layout/radial5"/>
    <dgm:cxn modelId="{67D1337A-330A-4834-B75C-EB1E33C7A724}" type="presOf" srcId="{A76A6AAA-4E14-4A4F-99AE-C5FB867B6A65}" destId="{3C6FA309-8315-48DF-A004-992393234D5A}" srcOrd="0" destOrd="0" presId="urn:microsoft.com/office/officeart/2005/8/layout/radial5"/>
    <dgm:cxn modelId="{BF289685-5DEE-4AFB-B68C-51001E08A048}" type="presOf" srcId="{9CBA3379-D0CD-440E-9B04-DE64DFF71DBE}" destId="{26AA1C11-1B09-41FA-9ED4-B84AF11B6E62}" srcOrd="0" destOrd="0" presId="urn:microsoft.com/office/officeart/2005/8/layout/radial5"/>
    <dgm:cxn modelId="{E215B0CD-3E0B-45B6-A8D7-7DA0E25BE72F}" type="presOf" srcId="{ED9EFBA9-0DE2-46EC-A874-E7FD2068F5B1}" destId="{E02BC9D2-379A-4448-9C7E-0A8487608C5D}" srcOrd="0" destOrd="0" presId="urn:microsoft.com/office/officeart/2005/8/layout/radial5"/>
    <dgm:cxn modelId="{F64A014A-2267-4C95-8459-DBBC50AD89E2}" type="presOf" srcId="{2C8288E6-16CA-4B3A-A13B-F14211D8B126}" destId="{E5730017-DFC1-4897-9637-13F4A22D8BAB}" srcOrd="0" destOrd="0" presId="urn:microsoft.com/office/officeart/2005/8/layout/radial5"/>
    <dgm:cxn modelId="{8B5F8474-410B-4404-9AB3-6FB73F0B63D1}" type="presOf" srcId="{446D971A-ACDE-4DD5-B751-DFDACC14DFE4}" destId="{1796724B-867D-4456-A9BD-035B19D8035E}" srcOrd="0" destOrd="0" presId="urn:microsoft.com/office/officeart/2005/8/layout/radial5"/>
    <dgm:cxn modelId="{05502C0A-E808-4A98-9148-6CA0B98490B7}" srcId="{2C8288E6-16CA-4B3A-A13B-F14211D8B126}" destId="{446D971A-ACDE-4DD5-B751-DFDACC14DFE4}" srcOrd="4" destOrd="0" parTransId="{2643DBAB-7B76-42AB-B18F-7338C92E63C7}" sibTransId="{488800E3-FEEC-4C47-BFF2-CB6692BED751}"/>
    <dgm:cxn modelId="{F7F3C662-87BF-4A1D-8351-1BBE74A8AC5E}" srcId="{2C8288E6-16CA-4B3A-A13B-F14211D8B126}" destId="{D4DB8639-E382-473E-B813-3DA24E3F6789}" srcOrd="6" destOrd="0" parTransId="{9CBA3379-D0CD-440E-9B04-DE64DFF71DBE}" sibTransId="{5AAC302D-2805-4A28-8E91-D0304B05EF96}"/>
    <dgm:cxn modelId="{3E6061E1-8BCA-44E3-95BB-78E7AEA7DE9D}" type="presOf" srcId="{3EE083E7-A86C-42DF-8C9A-ED7530449268}" destId="{CC72E96E-3611-4B53-A63F-7D054116FF8F}" srcOrd="0" destOrd="0" presId="urn:microsoft.com/office/officeart/2005/8/layout/radial5"/>
    <dgm:cxn modelId="{366C453D-495F-4C1E-94AB-26DA087CC9A1}" type="presOf" srcId="{0A7F06B3-ABFC-4336-8F3E-2FAC27FA6FD0}" destId="{7D6E40FE-0D79-49F6-94E9-0022F07DE54D}" srcOrd="0" destOrd="0" presId="urn:microsoft.com/office/officeart/2005/8/layout/radial5"/>
    <dgm:cxn modelId="{3DE55686-15C2-4A8B-A513-C81E5A2B10D8}" type="presOf" srcId="{91B9B0D4-BBD6-405A-B51D-B9ECA202DEE3}" destId="{03046E6A-86CC-46CC-85BC-64AA82CFF3A4}" srcOrd="0" destOrd="0" presId="urn:microsoft.com/office/officeart/2005/8/layout/radial5"/>
    <dgm:cxn modelId="{82BA21AC-ED29-4D5C-B3ED-4780F25D5E90}" type="presOf" srcId="{F93DF7AC-D789-430B-9B3E-514432BAB45B}" destId="{DFF6EB9A-2EA6-465E-8032-7B35EDA5ACDE}" srcOrd="0" destOrd="0" presId="urn:microsoft.com/office/officeart/2005/8/layout/radial5"/>
    <dgm:cxn modelId="{A05AF3A1-D490-4C5F-A1DA-5ADFA2794CC1}" type="presOf" srcId="{929D26FE-C03C-4C9E-9861-F36F56EDF800}" destId="{7FC52317-5B9B-48D9-9DEE-930D635A9C57}" srcOrd="0" destOrd="0" presId="urn:microsoft.com/office/officeart/2005/8/layout/radial5"/>
    <dgm:cxn modelId="{EE05701A-EE5E-4470-B758-C7D7D33BD871}" type="presOf" srcId="{A54E5B90-A6F7-4827-9309-7CF3B92FF045}" destId="{893B5E8C-1685-4646-BD0F-699D9D8FA6EC}" srcOrd="1" destOrd="0" presId="urn:microsoft.com/office/officeart/2005/8/layout/radial5"/>
    <dgm:cxn modelId="{51082DB2-FAC3-4C35-A9DC-25845D452A06}" type="presOf" srcId="{DC77BB80-C526-44C3-A520-964CEF280C17}" destId="{5112D946-F1F0-481C-83FF-A88BAF77CAC4}" srcOrd="0" destOrd="0" presId="urn:microsoft.com/office/officeart/2005/8/layout/radial5"/>
    <dgm:cxn modelId="{14AAAE29-8650-4176-A929-E5E0E602C413}" type="presOf" srcId="{9CBA3379-D0CD-440E-9B04-DE64DFF71DBE}" destId="{A9090480-23E1-4247-BB40-A2556BD7AE3A}" srcOrd="1" destOrd="0" presId="urn:microsoft.com/office/officeart/2005/8/layout/radial5"/>
    <dgm:cxn modelId="{C7DD7452-3106-46A8-B14D-986D219E9467}" type="presOf" srcId="{A54E5B90-A6F7-4827-9309-7CF3B92FF045}" destId="{B2852747-187E-4B7D-A81A-0185FD034FC4}" srcOrd="0" destOrd="0" presId="urn:microsoft.com/office/officeart/2005/8/layout/radial5"/>
    <dgm:cxn modelId="{E80628A4-A1CA-482F-AE3B-B372BACCF132}" type="presOf" srcId="{33403F67-A882-44CA-A9EB-3E197BEFEBF5}" destId="{6053FAB5-7539-430D-8F86-72F8C725292A}" srcOrd="0" destOrd="0" presId="urn:microsoft.com/office/officeart/2005/8/layout/radial5"/>
    <dgm:cxn modelId="{115106CA-190F-422F-BE81-1C842A132791}" srcId="{2C8288E6-16CA-4B3A-A13B-F14211D8B126}" destId="{33403F67-A882-44CA-A9EB-3E197BEFEBF5}" srcOrd="7" destOrd="0" parTransId="{DC77BB80-C526-44C3-A520-964CEF280C17}" sibTransId="{383A4343-FC96-4AA2-977B-D4A419038E92}"/>
    <dgm:cxn modelId="{6FCDF369-E93D-4A94-AB8F-6D6C03478DAE}" type="presOf" srcId="{F93DF7AC-D789-430B-9B3E-514432BAB45B}" destId="{0B155C14-40C2-4CEA-9743-139919BA5AAD}" srcOrd="1" destOrd="0" presId="urn:microsoft.com/office/officeart/2005/8/layout/radial5"/>
    <dgm:cxn modelId="{0EFFDBDA-2E6D-4F9F-A15F-B5D16F6105A5}" type="presOf" srcId="{8A5AB801-D187-4EA2-92D6-9C976AE3B5D8}" destId="{0819568C-6B59-4EF4-9BDF-3E93FBC36402}" srcOrd="0" destOrd="0" presId="urn:microsoft.com/office/officeart/2005/8/layout/radial5"/>
    <dgm:cxn modelId="{B613E411-FAEA-47BA-8316-52979D617E87}" srcId="{2C8288E6-16CA-4B3A-A13B-F14211D8B126}" destId="{3EE083E7-A86C-42DF-8C9A-ED7530449268}" srcOrd="2" destOrd="0" parTransId="{A54E5B90-A6F7-4827-9309-7CF3B92FF045}" sibTransId="{36D9C9CF-BD9E-4BF3-813E-77715DCA7D0B}"/>
    <dgm:cxn modelId="{FEC4F84C-F242-48C1-8BA8-68CC1DBD1DB4}" type="presOf" srcId="{5CB42D44-CDF2-475D-8843-EB8BF8E3664C}" destId="{4F0BF1E2-5DC8-4773-94CD-2C78418D2885}" srcOrd="1" destOrd="0" presId="urn:microsoft.com/office/officeart/2005/8/layout/radial5"/>
    <dgm:cxn modelId="{599D8FB9-0E54-4715-AF72-6727DDAEA36D}" type="presOf" srcId="{A76A6AAA-4E14-4A4F-99AE-C5FB867B6A65}" destId="{459C2A50-799F-43CE-BCA2-0148E4E5ACDE}" srcOrd="1" destOrd="0" presId="urn:microsoft.com/office/officeart/2005/8/layout/radial5"/>
    <dgm:cxn modelId="{9CD7C7DD-304C-4CA1-B69D-5391640B127B}" srcId="{2C8288E6-16CA-4B3A-A13B-F14211D8B126}" destId="{91B9B0D4-BBD6-405A-B51D-B9ECA202DEE3}" srcOrd="1" destOrd="0" parTransId="{F93DF7AC-D789-430B-9B3E-514432BAB45B}" sibTransId="{63CD90F4-8C1C-42F4-A138-A09D8FDFB726}"/>
    <dgm:cxn modelId="{BB354A0C-8C21-4BA1-97E8-16544D90F42A}" type="presOf" srcId="{4A4C636D-3ACD-44BD-AB69-018897EA4B45}" destId="{E74AB04A-9E22-4C6E-9F40-DC395C564B3B}" srcOrd="1" destOrd="0" presId="urn:microsoft.com/office/officeart/2005/8/layout/radial5"/>
    <dgm:cxn modelId="{60EAE479-DDB9-4232-AC4D-7F23908A8E4E}" type="presOf" srcId="{9D0A6BE9-7ADE-4AF7-81DA-9165336F656F}" destId="{022D7477-4450-4806-A385-31774B7D83CE}" srcOrd="0" destOrd="0" presId="urn:microsoft.com/office/officeart/2005/8/layout/radial5"/>
    <dgm:cxn modelId="{6432E3F6-1A63-4D09-AEC2-7D9CF2DB859E}" type="presOf" srcId="{4A4C636D-3ACD-44BD-AB69-018897EA4B45}" destId="{E29BB9C4-FA90-407F-B9BC-87B914740AEC}" srcOrd="0" destOrd="0" presId="urn:microsoft.com/office/officeart/2005/8/layout/radial5"/>
    <dgm:cxn modelId="{29276A96-1A36-47EF-99D8-23FDCFA5EF89}" type="presOf" srcId="{DC77BB80-C526-44C3-A520-964CEF280C17}" destId="{2F087C32-5987-4828-B967-FD4A2078A21C}" srcOrd="1" destOrd="0" presId="urn:microsoft.com/office/officeart/2005/8/layout/radial5"/>
    <dgm:cxn modelId="{E05E2461-F49B-41EE-959A-9DB29FA94B84}" srcId="{2C8288E6-16CA-4B3A-A13B-F14211D8B126}" destId="{91C118E1-F098-49EC-97F2-EE8D138CEC6E}" srcOrd="3" destOrd="0" parTransId="{5CB42D44-CDF2-475D-8843-EB8BF8E3664C}" sibTransId="{CD56F6BA-2F0E-4B48-87CA-3B6ED6036FC4}"/>
    <dgm:cxn modelId="{2C73832E-97F5-4BF7-911C-519F0AB47149}" type="presOf" srcId="{929D26FE-C03C-4C9E-9861-F36F56EDF800}" destId="{71FDDB18-1AB8-4DD0-908E-B46B117C1F18}" srcOrd="1" destOrd="0" presId="urn:microsoft.com/office/officeart/2005/8/layout/radial5"/>
    <dgm:cxn modelId="{7C155088-2A59-403A-AF49-327E4B1811A7}" srcId="{2C8288E6-16CA-4B3A-A13B-F14211D8B126}" destId="{8A5AB801-D187-4EA2-92D6-9C976AE3B5D8}" srcOrd="8" destOrd="0" parTransId="{4A4C636D-3ACD-44BD-AB69-018897EA4B45}" sibTransId="{660A70F4-7EA8-40F6-BCF1-63DE512FC10B}"/>
    <dgm:cxn modelId="{1D8EADDD-1B0F-4F2A-8DBF-7DD8CF98903D}" type="presOf" srcId="{91C118E1-F098-49EC-97F2-EE8D138CEC6E}" destId="{E5C4D114-C680-40B4-A8CC-EA5CD0CCA263}" srcOrd="0" destOrd="0" presId="urn:microsoft.com/office/officeart/2005/8/layout/radial5"/>
    <dgm:cxn modelId="{73D51C77-8EBA-483F-A75D-75E003E3F385}" srcId="{2C8288E6-16CA-4B3A-A13B-F14211D8B126}" destId="{0A7F06B3-ABFC-4336-8F3E-2FAC27FA6FD0}" srcOrd="0" destOrd="0" parTransId="{ED9EFBA9-0DE2-46EC-A874-E7FD2068F5B1}" sibTransId="{0D3419CE-0A54-4D02-842F-A31742EF8D48}"/>
    <dgm:cxn modelId="{AC8DEEF0-D696-4823-A596-0D859934A43A}" type="presOf" srcId="{2643DBAB-7B76-42AB-B18F-7338C92E63C7}" destId="{1FC409B9-EDAA-4C3F-BF6F-A068BAC197E5}" srcOrd="0" destOrd="0" presId="urn:microsoft.com/office/officeart/2005/8/layout/radial5"/>
    <dgm:cxn modelId="{3327477C-7CE3-408A-87C2-EEF1976F6626}" type="presOf" srcId="{2643DBAB-7B76-42AB-B18F-7338C92E63C7}" destId="{1BD9F894-6CC8-4F1A-BE15-58E54505EB1C}" srcOrd="1" destOrd="0" presId="urn:microsoft.com/office/officeart/2005/8/layout/radial5"/>
    <dgm:cxn modelId="{867090CC-4241-4904-9B96-06A50EC5B973}" type="presOf" srcId="{30EEFC42-4D89-47DA-9C6A-7B27EBF56BB9}" destId="{66890C24-F628-492C-A81E-D1C4BB18B93D}" srcOrd="0" destOrd="0" presId="urn:microsoft.com/office/officeart/2005/8/layout/radial5"/>
    <dgm:cxn modelId="{AB849497-91BF-4EA7-B6A8-EEF91C8DE894}" type="presOf" srcId="{ED9EFBA9-0DE2-46EC-A874-E7FD2068F5B1}" destId="{31F5843D-F6FE-4FC4-B19A-85E82987FC5E}" srcOrd="1" destOrd="0" presId="urn:microsoft.com/office/officeart/2005/8/layout/radial5"/>
    <dgm:cxn modelId="{3470863D-23FD-4C39-8E07-EB61263D3D1D}" srcId="{2C8288E6-16CA-4B3A-A13B-F14211D8B126}" destId="{9D0A6BE9-7ADE-4AF7-81DA-9165336F656F}" srcOrd="9" destOrd="0" parTransId="{A76A6AAA-4E14-4A4F-99AE-C5FB867B6A65}" sibTransId="{71627AAE-AE31-4144-8C00-5DC315E4B78F}"/>
    <dgm:cxn modelId="{43532BEE-3EAD-42D8-952C-AED95D534CCA}" type="presOf" srcId="{805F7DED-94C1-4AB1-A436-B298980D5710}" destId="{8852D339-86A5-4788-A072-33046E01F190}" srcOrd="0" destOrd="0" presId="urn:microsoft.com/office/officeart/2005/8/layout/radial5"/>
    <dgm:cxn modelId="{1AFE0998-5F53-4D5D-80E3-9331015DED68}" type="presParOf" srcId="{8852D339-86A5-4788-A072-33046E01F190}" destId="{E5730017-DFC1-4897-9637-13F4A22D8BAB}" srcOrd="0" destOrd="0" presId="urn:microsoft.com/office/officeart/2005/8/layout/radial5"/>
    <dgm:cxn modelId="{AECAD817-D237-4E38-B9B6-9B66DA6B8CF7}" type="presParOf" srcId="{8852D339-86A5-4788-A072-33046E01F190}" destId="{E02BC9D2-379A-4448-9C7E-0A8487608C5D}" srcOrd="1" destOrd="0" presId="urn:microsoft.com/office/officeart/2005/8/layout/radial5"/>
    <dgm:cxn modelId="{FCEE8601-CD38-495B-84D5-FF7483CD29F0}" type="presParOf" srcId="{E02BC9D2-379A-4448-9C7E-0A8487608C5D}" destId="{31F5843D-F6FE-4FC4-B19A-85E82987FC5E}" srcOrd="0" destOrd="0" presId="urn:microsoft.com/office/officeart/2005/8/layout/radial5"/>
    <dgm:cxn modelId="{79C73456-3B41-4D2B-8E7C-3246EA3DA2A3}" type="presParOf" srcId="{8852D339-86A5-4788-A072-33046E01F190}" destId="{7D6E40FE-0D79-49F6-94E9-0022F07DE54D}" srcOrd="2" destOrd="0" presId="urn:microsoft.com/office/officeart/2005/8/layout/radial5"/>
    <dgm:cxn modelId="{7912F19F-C6EB-48CA-8434-0B36071CFD31}" type="presParOf" srcId="{8852D339-86A5-4788-A072-33046E01F190}" destId="{DFF6EB9A-2EA6-465E-8032-7B35EDA5ACDE}" srcOrd="3" destOrd="0" presId="urn:microsoft.com/office/officeart/2005/8/layout/radial5"/>
    <dgm:cxn modelId="{13C7C693-569E-4607-8BBD-ED4AF7F11E1D}" type="presParOf" srcId="{DFF6EB9A-2EA6-465E-8032-7B35EDA5ACDE}" destId="{0B155C14-40C2-4CEA-9743-139919BA5AAD}" srcOrd="0" destOrd="0" presId="urn:microsoft.com/office/officeart/2005/8/layout/radial5"/>
    <dgm:cxn modelId="{DFF17BAC-3C27-43B8-9501-7C46A8365FE4}" type="presParOf" srcId="{8852D339-86A5-4788-A072-33046E01F190}" destId="{03046E6A-86CC-46CC-85BC-64AA82CFF3A4}" srcOrd="4" destOrd="0" presId="urn:microsoft.com/office/officeart/2005/8/layout/radial5"/>
    <dgm:cxn modelId="{5E62B2E9-D75F-41AD-933D-B07688D6CFF1}" type="presParOf" srcId="{8852D339-86A5-4788-A072-33046E01F190}" destId="{B2852747-187E-4B7D-A81A-0185FD034FC4}" srcOrd="5" destOrd="0" presId="urn:microsoft.com/office/officeart/2005/8/layout/radial5"/>
    <dgm:cxn modelId="{2F207EA3-7998-45DE-91A7-E6A550879C83}" type="presParOf" srcId="{B2852747-187E-4B7D-A81A-0185FD034FC4}" destId="{893B5E8C-1685-4646-BD0F-699D9D8FA6EC}" srcOrd="0" destOrd="0" presId="urn:microsoft.com/office/officeart/2005/8/layout/radial5"/>
    <dgm:cxn modelId="{09F99333-4EAD-41C4-930B-9A6F80219D60}" type="presParOf" srcId="{8852D339-86A5-4788-A072-33046E01F190}" destId="{CC72E96E-3611-4B53-A63F-7D054116FF8F}" srcOrd="6" destOrd="0" presId="urn:microsoft.com/office/officeart/2005/8/layout/radial5"/>
    <dgm:cxn modelId="{FA8FB571-661C-40F0-B3C9-8D6199A355B5}" type="presParOf" srcId="{8852D339-86A5-4788-A072-33046E01F190}" destId="{A1F632A0-DB8D-48AD-8A8A-2F7F3C9BC3A5}" srcOrd="7" destOrd="0" presId="urn:microsoft.com/office/officeart/2005/8/layout/radial5"/>
    <dgm:cxn modelId="{14BB0683-A492-434C-A55A-888E51996523}" type="presParOf" srcId="{A1F632A0-DB8D-48AD-8A8A-2F7F3C9BC3A5}" destId="{4F0BF1E2-5DC8-4773-94CD-2C78418D2885}" srcOrd="0" destOrd="0" presId="urn:microsoft.com/office/officeart/2005/8/layout/radial5"/>
    <dgm:cxn modelId="{3DEB39B8-ABD5-42D0-B0A5-59D660468C44}" type="presParOf" srcId="{8852D339-86A5-4788-A072-33046E01F190}" destId="{E5C4D114-C680-40B4-A8CC-EA5CD0CCA263}" srcOrd="8" destOrd="0" presId="urn:microsoft.com/office/officeart/2005/8/layout/radial5"/>
    <dgm:cxn modelId="{6F568EB3-B880-4557-812F-C7BD18199E4D}" type="presParOf" srcId="{8852D339-86A5-4788-A072-33046E01F190}" destId="{1FC409B9-EDAA-4C3F-BF6F-A068BAC197E5}" srcOrd="9" destOrd="0" presId="urn:microsoft.com/office/officeart/2005/8/layout/radial5"/>
    <dgm:cxn modelId="{8C53F49F-E27E-4F68-B1C5-0E0B549FCE78}" type="presParOf" srcId="{1FC409B9-EDAA-4C3F-BF6F-A068BAC197E5}" destId="{1BD9F894-6CC8-4F1A-BE15-58E54505EB1C}" srcOrd="0" destOrd="0" presId="urn:microsoft.com/office/officeart/2005/8/layout/radial5"/>
    <dgm:cxn modelId="{F3F17720-9996-408B-BB5E-A421D67E6D1B}" type="presParOf" srcId="{8852D339-86A5-4788-A072-33046E01F190}" destId="{1796724B-867D-4456-A9BD-035B19D8035E}" srcOrd="10" destOrd="0" presId="urn:microsoft.com/office/officeart/2005/8/layout/radial5"/>
    <dgm:cxn modelId="{63C0FF64-D6FF-491F-9CA7-CF1D553D1A19}" type="presParOf" srcId="{8852D339-86A5-4788-A072-33046E01F190}" destId="{7FC52317-5B9B-48D9-9DEE-930D635A9C57}" srcOrd="11" destOrd="0" presId="urn:microsoft.com/office/officeart/2005/8/layout/radial5"/>
    <dgm:cxn modelId="{D329A1F2-E167-4E09-B7AF-86C6FBAEBEAE}" type="presParOf" srcId="{7FC52317-5B9B-48D9-9DEE-930D635A9C57}" destId="{71FDDB18-1AB8-4DD0-908E-B46B117C1F18}" srcOrd="0" destOrd="0" presId="urn:microsoft.com/office/officeart/2005/8/layout/radial5"/>
    <dgm:cxn modelId="{E2B13F78-8C6B-4575-B62D-00C961ECA314}" type="presParOf" srcId="{8852D339-86A5-4788-A072-33046E01F190}" destId="{66890C24-F628-492C-A81E-D1C4BB18B93D}" srcOrd="12" destOrd="0" presId="urn:microsoft.com/office/officeart/2005/8/layout/radial5"/>
    <dgm:cxn modelId="{A2EB1D4F-72EB-4E6E-AF4C-74E1C174A40F}" type="presParOf" srcId="{8852D339-86A5-4788-A072-33046E01F190}" destId="{26AA1C11-1B09-41FA-9ED4-B84AF11B6E62}" srcOrd="13" destOrd="0" presId="urn:microsoft.com/office/officeart/2005/8/layout/radial5"/>
    <dgm:cxn modelId="{51EB1CAA-12D8-4A8B-9DD7-5E5C62CE64EC}" type="presParOf" srcId="{26AA1C11-1B09-41FA-9ED4-B84AF11B6E62}" destId="{A9090480-23E1-4247-BB40-A2556BD7AE3A}" srcOrd="0" destOrd="0" presId="urn:microsoft.com/office/officeart/2005/8/layout/radial5"/>
    <dgm:cxn modelId="{BC9DB57F-83DB-4348-B703-329A1FFBD1E9}" type="presParOf" srcId="{8852D339-86A5-4788-A072-33046E01F190}" destId="{EAD50B78-20A3-482F-8252-2AB8B132A7DA}" srcOrd="14" destOrd="0" presId="urn:microsoft.com/office/officeart/2005/8/layout/radial5"/>
    <dgm:cxn modelId="{B6D3E72C-476F-443D-9753-744383C35F0F}" type="presParOf" srcId="{8852D339-86A5-4788-A072-33046E01F190}" destId="{5112D946-F1F0-481C-83FF-A88BAF77CAC4}" srcOrd="15" destOrd="0" presId="urn:microsoft.com/office/officeart/2005/8/layout/radial5"/>
    <dgm:cxn modelId="{AF9C26C5-A033-490D-AF7B-3A0F90996475}" type="presParOf" srcId="{5112D946-F1F0-481C-83FF-A88BAF77CAC4}" destId="{2F087C32-5987-4828-B967-FD4A2078A21C}" srcOrd="0" destOrd="0" presId="urn:microsoft.com/office/officeart/2005/8/layout/radial5"/>
    <dgm:cxn modelId="{ECAB4D91-ADB1-41C6-B125-3A711C7E4BBA}" type="presParOf" srcId="{8852D339-86A5-4788-A072-33046E01F190}" destId="{6053FAB5-7539-430D-8F86-72F8C725292A}" srcOrd="16" destOrd="0" presId="urn:microsoft.com/office/officeart/2005/8/layout/radial5"/>
    <dgm:cxn modelId="{2F2C118A-E4DD-42FE-B2B1-127A8CEA05F2}" type="presParOf" srcId="{8852D339-86A5-4788-A072-33046E01F190}" destId="{E29BB9C4-FA90-407F-B9BC-87B914740AEC}" srcOrd="17" destOrd="0" presId="urn:microsoft.com/office/officeart/2005/8/layout/radial5"/>
    <dgm:cxn modelId="{0B2986E7-73F5-46D2-A2F7-A5EA2725537E}" type="presParOf" srcId="{E29BB9C4-FA90-407F-B9BC-87B914740AEC}" destId="{E74AB04A-9E22-4C6E-9F40-DC395C564B3B}" srcOrd="0" destOrd="0" presId="urn:microsoft.com/office/officeart/2005/8/layout/radial5"/>
    <dgm:cxn modelId="{5A2FB210-9A77-40FA-95EF-D17CD89553C0}" type="presParOf" srcId="{8852D339-86A5-4788-A072-33046E01F190}" destId="{0819568C-6B59-4EF4-9BDF-3E93FBC36402}" srcOrd="18" destOrd="0" presId="urn:microsoft.com/office/officeart/2005/8/layout/radial5"/>
    <dgm:cxn modelId="{7FB6623E-D04A-460E-B3A5-BC9CD651AD0C}" type="presParOf" srcId="{8852D339-86A5-4788-A072-33046E01F190}" destId="{3C6FA309-8315-48DF-A004-992393234D5A}" srcOrd="19" destOrd="0" presId="urn:microsoft.com/office/officeart/2005/8/layout/radial5"/>
    <dgm:cxn modelId="{B0699610-2986-451A-82F6-B0C19D4E1252}" type="presParOf" srcId="{3C6FA309-8315-48DF-A004-992393234D5A}" destId="{459C2A50-799F-43CE-BCA2-0148E4E5ACDE}" srcOrd="0" destOrd="0" presId="urn:microsoft.com/office/officeart/2005/8/layout/radial5"/>
    <dgm:cxn modelId="{6675FC9A-0DA0-4848-BBB4-95EB4D85DF6C}" type="presParOf" srcId="{8852D339-86A5-4788-A072-33046E01F190}" destId="{022D7477-4450-4806-A385-31774B7D83CE}" srcOrd="20" destOrd="0" presId="urn:microsoft.com/office/officeart/2005/8/layout/radial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76C8C69-D29A-45D3-9577-82F09BF3A24D}" type="doc">
      <dgm:prSet loTypeId="urn:microsoft.com/office/officeart/2009/3/layout/CircleRelationship" loCatId="relationship" qsTypeId="urn:microsoft.com/office/officeart/2005/8/quickstyle/simple1" qsCatId="simple" csTypeId="urn:microsoft.com/office/officeart/2005/8/colors/accent1_2" csCatId="accent1" phldr="1"/>
      <dgm:spPr/>
      <dgm:t>
        <a:bodyPr/>
        <a:lstStyle/>
        <a:p>
          <a:endParaRPr lang="en-US"/>
        </a:p>
      </dgm:t>
    </dgm:pt>
    <dgm:pt modelId="{01D9FC2D-EBF5-4FAF-9A25-D9474008B635}">
      <dgm:prSet phldrT="[Text]" custT="1"/>
      <dgm:spPr>
        <a:solidFill>
          <a:schemeClr val="accent6">
            <a:lumMod val="20000"/>
            <a:lumOff val="80000"/>
          </a:schemeClr>
        </a:solidFill>
      </dgm:spPr>
      <dgm:t>
        <a:bodyPr/>
        <a:lstStyle/>
        <a:p>
          <a:r>
            <a:rPr lang="en-US" sz="2000" b="1" dirty="0" smtClean="0"/>
            <a:t>A typical creative VC/WG bubble</a:t>
          </a:r>
          <a:endParaRPr lang="en-US" sz="2000" b="1" dirty="0"/>
        </a:p>
      </dgm:t>
    </dgm:pt>
    <dgm:pt modelId="{BC71F4DC-D3AB-4F2A-A400-650313F8931C}" type="parTrans" cxnId="{6DD34F96-6060-45C2-98C0-4D0FAD6810A7}">
      <dgm:prSet/>
      <dgm:spPr/>
      <dgm:t>
        <a:bodyPr/>
        <a:lstStyle/>
        <a:p>
          <a:endParaRPr lang="en-US"/>
        </a:p>
      </dgm:t>
    </dgm:pt>
    <dgm:pt modelId="{ED63EDF9-E566-45A5-AAA5-AF243231B1A4}" type="sibTrans" cxnId="{6DD34F96-6060-45C2-98C0-4D0FAD6810A7}">
      <dgm:prSet/>
      <dgm:spPr/>
      <dgm:t>
        <a:bodyPr/>
        <a:lstStyle/>
        <a:p>
          <a:endParaRPr lang="en-US"/>
        </a:p>
      </dgm:t>
    </dgm:pt>
    <dgm:pt modelId="{10F2A301-F784-4668-97F7-E6DB0ECC57F6}">
      <dgm:prSet phldrT="[Text]" custT="1"/>
      <dgm:spPr>
        <a:solidFill>
          <a:srgbClr val="C00000"/>
        </a:solidFill>
      </dgm:spPr>
      <dgm:t>
        <a:bodyPr/>
        <a:lstStyle/>
        <a:p>
          <a:r>
            <a:rPr lang="en-US" sz="1200" b="1" dirty="0" smtClean="0">
              <a:solidFill>
                <a:srgbClr val="FFFFFF"/>
              </a:solidFill>
            </a:rPr>
            <a:t>Science Community 1</a:t>
          </a:r>
          <a:endParaRPr lang="en-US" sz="1200" b="1" dirty="0">
            <a:solidFill>
              <a:srgbClr val="FFFFFF"/>
            </a:solidFill>
          </a:endParaRPr>
        </a:p>
      </dgm:t>
    </dgm:pt>
    <dgm:pt modelId="{F9F9BA29-6E9F-416A-93FA-90CA11474E61}" type="parTrans" cxnId="{72E95BA3-FF5D-4E5E-9201-A12EFEAAA22C}">
      <dgm:prSet/>
      <dgm:spPr/>
      <dgm:t>
        <a:bodyPr/>
        <a:lstStyle/>
        <a:p>
          <a:endParaRPr lang="en-US"/>
        </a:p>
      </dgm:t>
    </dgm:pt>
    <dgm:pt modelId="{32A77BC1-3838-4D3F-9580-B0F7693FE40E}" type="sibTrans" cxnId="{72E95BA3-FF5D-4E5E-9201-A12EFEAAA22C}">
      <dgm:prSet/>
      <dgm:spPr/>
      <dgm:t>
        <a:bodyPr/>
        <a:lstStyle/>
        <a:p>
          <a:endParaRPr lang="en-US"/>
        </a:p>
      </dgm:t>
    </dgm:pt>
    <dgm:pt modelId="{3F9FD453-B3D6-42CB-9E23-6FE35F1402E6}">
      <dgm:prSet phldrT="[Text]" custT="1"/>
      <dgm:spPr>
        <a:solidFill>
          <a:srgbClr val="002060"/>
        </a:solidFill>
      </dgm:spPr>
      <dgm:t>
        <a:bodyPr/>
        <a:lstStyle/>
        <a:p>
          <a:r>
            <a:rPr lang="en-US" sz="1200" b="1" dirty="0" smtClean="0">
              <a:solidFill>
                <a:srgbClr val="FFFFFF"/>
              </a:solidFill>
            </a:rPr>
            <a:t>Science Community 2</a:t>
          </a:r>
          <a:endParaRPr lang="en-US" sz="1200" b="1" dirty="0">
            <a:solidFill>
              <a:srgbClr val="FFFFFF"/>
            </a:solidFill>
          </a:endParaRPr>
        </a:p>
      </dgm:t>
    </dgm:pt>
    <dgm:pt modelId="{4584E470-59E2-4259-9AF2-3DF1D6423185}" type="parTrans" cxnId="{B202B4A2-167D-46AF-8170-116B9093EDD1}">
      <dgm:prSet/>
      <dgm:spPr/>
      <dgm:t>
        <a:bodyPr/>
        <a:lstStyle/>
        <a:p>
          <a:endParaRPr lang="en-US"/>
        </a:p>
      </dgm:t>
    </dgm:pt>
    <dgm:pt modelId="{0C2A2719-EB62-4041-8D89-CDA5D3652CF9}" type="sibTrans" cxnId="{B202B4A2-167D-46AF-8170-116B9093EDD1}">
      <dgm:prSet/>
      <dgm:spPr/>
      <dgm:t>
        <a:bodyPr/>
        <a:lstStyle/>
        <a:p>
          <a:endParaRPr lang="en-US"/>
        </a:p>
      </dgm:t>
    </dgm:pt>
    <dgm:pt modelId="{CC9B7B0D-7CF9-4AC9-9D53-2C127C495DD3}">
      <dgm:prSet phldrT="[Text]" custT="1"/>
      <dgm:spPr>
        <a:solidFill>
          <a:srgbClr val="00B0F0"/>
        </a:solidFill>
      </dgm:spPr>
      <dgm:t>
        <a:bodyPr/>
        <a:lstStyle/>
        <a:p>
          <a:r>
            <a:rPr lang="en-US" sz="1200" b="1" dirty="0" smtClean="0">
              <a:solidFill>
                <a:srgbClr val="FFFFFF"/>
              </a:solidFill>
            </a:rPr>
            <a:t>Eng.  Group A</a:t>
          </a:r>
          <a:endParaRPr lang="en-US" sz="1200" b="1" dirty="0">
            <a:solidFill>
              <a:srgbClr val="FFFFFF"/>
            </a:solidFill>
          </a:endParaRPr>
        </a:p>
      </dgm:t>
    </dgm:pt>
    <dgm:pt modelId="{076FAC60-2699-4F02-BEDF-1D12855C38DE}" type="parTrans" cxnId="{F0C9BFD1-74F2-4A65-A0AB-376F0AC3975B}">
      <dgm:prSet/>
      <dgm:spPr/>
      <dgm:t>
        <a:bodyPr/>
        <a:lstStyle/>
        <a:p>
          <a:endParaRPr lang="en-US"/>
        </a:p>
      </dgm:t>
    </dgm:pt>
    <dgm:pt modelId="{5B7EDD24-13EE-44DC-AAB5-AB4258DEF476}" type="sibTrans" cxnId="{F0C9BFD1-74F2-4A65-A0AB-376F0AC3975B}">
      <dgm:prSet/>
      <dgm:spPr/>
      <dgm:t>
        <a:bodyPr/>
        <a:lstStyle/>
        <a:p>
          <a:endParaRPr lang="en-US"/>
        </a:p>
      </dgm:t>
    </dgm:pt>
    <dgm:pt modelId="{4634B804-D872-4B59-9567-F58D4AD52C57}">
      <dgm:prSet phldrT="[Text]" custT="1"/>
      <dgm:spPr>
        <a:solidFill>
          <a:srgbClr val="92D050"/>
        </a:solidFill>
      </dgm:spPr>
      <dgm:t>
        <a:bodyPr/>
        <a:lstStyle/>
        <a:p>
          <a:r>
            <a:rPr lang="en-US" sz="1200" b="1" dirty="0" smtClean="0">
              <a:solidFill>
                <a:srgbClr val="FFFFFF"/>
              </a:solidFill>
            </a:rPr>
            <a:t>Eng. Group 2</a:t>
          </a:r>
          <a:endParaRPr lang="en-US" sz="1200" b="1" dirty="0">
            <a:solidFill>
              <a:srgbClr val="FFFFFF"/>
            </a:solidFill>
          </a:endParaRPr>
        </a:p>
      </dgm:t>
    </dgm:pt>
    <dgm:pt modelId="{02FB9EF8-160C-4480-A6E8-C9EF623A4557}" type="parTrans" cxnId="{264BD9C1-7980-4B37-9783-D0D51442333B}">
      <dgm:prSet/>
      <dgm:spPr/>
      <dgm:t>
        <a:bodyPr/>
        <a:lstStyle/>
        <a:p>
          <a:endParaRPr lang="en-US"/>
        </a:p>
      </dgm:t>
    </dgm:pt>
    <dgm:pt modelId="{9BBB4375-D6FD-4F8D-B2D7-666754E3DC96}" type="sibTrans" cxnId="{264BD9C1-7980-4B37-9783-D0D51442333B}">
      <dgm:prSet/>
      <dgm:spPr/>
      <dgm:t>
        <a:bodyPr/>
        <a:lstStyle/>
        <a:p>
          <a:endParaRPr lang="en-US"/>
        </a:p>
      </dgm:t>
    </dgm:pt>
    <dgm:pt modelId="{A5212623-E610-4468-9347-6FBB1578EB6B}" type="pres">
      <dgm:prSet presAssocID="{876C8C69-D29A-45D3-9577-82F09BF3A24D}" presName="Name0" presStyleCnt="0">
        <dgm:presLayoutVars>
          <dgm:chMax val="1"/>
          <dgm:chPref val="1"/>
        </dgm:presLayoutVars>
      </dgm:prSet>
      <dgm:spPr/>
      <dgm:t>
        <a:bodyPr/>
        <a:lstStyle/>
        <a:p>
          <a:endParaRPr lang="en-US"/>
        </a:p>
      </dgm:t>
    </dgm:pt>
    <dgm:pt modelId="{6A366818-CEF1-4C73-97AE-04C7188862FB}" type="pres">
      <dgm:prSet presAssocID="{01D9FC2D-EBF5-4FAF-9A25-D9474008B635}" presName="Parent" presStyleLbl="node0" presStyleIdx="0" presStyleCnt="1" custScaleX="175255" custScaleY="162109" custLinFactNeighborX="3219" custLinFactNeighborY="3553">
        <dgm:presLayoutVars>
          <dgm:chMax val="5"/>
          <dgm:chPref val="5"/>
        </dgm:presLayoutVars>
      </dgm:prSet>
      <dgm:spPr/>
      <dgm:t>
        <a:bodyPr/>
        <a:lstStyle/>
        <a:p>
          <a:endParaRPr lang="en-US"/>
        </a:p>
      </dgm:t>
    </dgm:pt>
    <dgm:pt modelId="{9224D1E1-EBD2-4993-9C4F-32D8D66BF357}" type="pres">
      <dgm:prSet presAssocID="{01D9FC2D-EBF5-4FAF-9A25-D9474008B635}" presName="Accent1" presStyleLbl="node1" presStyleIdx="0" presStyleCnt="17"/>
      <dgm:spPr/>
    </dgm:pt>
    <dgm:pt modelId="{2CF78975-AAFB-43F9-98BC-DA0604CD9865}" type="pres">
      <dgm:prSet presAssocID="{01D9FC2D-EBF5-4FAF-9A25-D9474008B635}" presName="Accent2" presStyleLbl="node1" presStyleIdx="1" presStyleCnt="17"/>
      <dgm:spPr/>
    </dgm:pt>
    <dgm:pt modelId="{64EC9CBB-426C-49A6-993D-4E0CF846392C}" type="pres">
      <dgm:prSet presAssocID="{01D9FC2D-EBF5-4FAF-9A25-D9474008B635}" presName="Accent3" presStyleLbl="node1" presStyleIdx="2" presStyleCnt="17"/>
      <dgm:spPr/>
    </dgm:pt>
    <dgm:pt modelId="{3DA5FCD3-672E-42A6-8D41-773D2982120F}" type="pres">
      <dgm:prSet presAssocID="{01D9FC2D-EBF5-4FAF-9A25-D9474008B635}" presName="Accent4" presStyleLbl="node1" presStyleIdx="3" presStyleCnt="17" custScaleX="258233" custScaleY="237789" custLinFactY="-100000" custLinFactNeighborX="-8127" custLinFactNeighborY="-143723"/>
      <dgm:spPr>
        <a:solidFill>
          <a:srgbClr val="92D050"/>
        </a:solidFill>
      </dgm:spPr>
    </dgm:pt>
    <dgm:pt modelId="{1D7EEE6E-0172-44F6-BA75-5735C87360D8}" type="pres">
      <dgm:prSet presAssocID="{01D9FC2D-EBF5-4FAF-9A25-D9474008B635}" presName="Accent5" presStyleLbl="node1" presStyleIdx="4" presStyleCnt="17"/>
      <dgm:spPr>
        <a:solidFill>
          <a:schemeClr val="accent1">
            <a:lumMod val="40000"/>
            <a:lumOff val="60000"/>
          </a:schemeClr>
        </a:solidFill>
      </dgm:spPr>
    </dgm:pt>
    <dgm:pt modelId="{AEE304D0-F52E-4C72-BFD8-F1D5AD425DB9}" type="pres">
      <dgm:prSet presAssocID="{01D9FC2D-EBF5-4FAF-9A25-D9474008B635}" presName="Accent6" presStyleLbl="node1" presStyleIdx="5" presStyleCnt="17"/>
      <dgm:spPr>
        <a:solidFill>
          <a:srgbClr val="FF0000"/>
        </a:solidFill>
      </dgm:spPr>
    </dgm:pt>
    <dgm:pt modelId="{F41B62D3-4F46-4700-99EB-080D4D78AC26}" type="pres">
      <dgm:prSet presAssocID="{10F2A301-F784-4668-97F7-E6DB0ECC57F6}" presName="Child1" presStyleLbl="node1" presStyleIdx="6" presStyleCnt="17" custScaleX="158564" custScaleY="163177" custLinFactNeighborX="18087" custLinFactNeighborY="-72480">
        <dgm:presLayoutVars>
          <dgm:chMax val="0"/>
          <dgm:chPref val="0"/>
        </dgm:presLayoutVars>
      </dgm:prSet>
      <dgm:spPr/>
      <dgm:t>
        <a:bodyPr/>
        <a:lstStyle/>
        <a:p>
          <a:endParaRPr lang="en-US"/>
        </a:p>
      </dgm:t>
    </dgm:pt>
    <dgm:pt modelId="{D3DD84D9-E8AC-4791-929B-C791C0316AAD}" type="pres">
      <dgm:prSet presAssocID="{10F2A301-F784-4668-97F7-E6DB0ECC57F6}" presName="Accent7" presStyleCnt="0"/>
      <dgm:spPr/>
    </dgm:pt>
    <dgm:pt modelId="{AA88F470-E3A7-4768-B1A2-4D131D5F4AAD}" type="pres">
      <dgm:prSet presAssocID="{10F2A301-F784-4668-97F7-E6DB0ECC57F6}" presName="AccentHold1" presStyleLbl="node1" presStyleIdx="7" presStyleCnt="17"/>
      <dgm:spPr>
        <a:solidFill>
          <a:srgbClr val="7030A0"/>
        </a:solidFill>
      </dgm:spPr>
    </dgm:pt>
    <dgm:pt modelId="{358313AB-AE68-422F-9660-BC41042CCC52}" type="pres">
      <dgm:prSet presAssocID="{10F2A301-F784-4668-97F7-E6DB0ECC57F6}" presName="Accent8" presStyleCnt="0"/>
      <dgm:spPr/>
    </dgm:pt>
    <dgm:pt modelId="{7DE83464-BAEF-4A57-B1A8-8D5AC4A0ABBD}" type="pres">
      <dgm:prSet presAssocID="{10F2A301-F784-4668-97F7-E6DB0ECC57F6}" presName="AccentHold2" presStyleLbl="node1" presStyleIdx="8" presStyleCnt="17" custLinFactX="10998" custLinFactNeighborX="100000" custLinFactNeighborY="-16728"/>
      <dgm:spPr>
        <a:solidFill>
          <a:srgbClr val="FFFF00"/>
        </a:solidFill>
      </dgm:spPr>
    </dgm:pt>
    <dgm:pt modelId="{A4846595-CAC3-46D2-9FEC-92217E82751A}" type="pres">
      <dgm:prSet presAssocID="{3F9FD453-B3D6-42CB-9E23-6FE35F1402E6}" presName="Child2" presStyleLbl="node1" presStyleIdx="9" presStyleCnt="17" custScaleX="147736" custScaleY="156674" custLinFactNeighborX="-53221" custLinFactNeighborY="-30739">
        <dgm:presLayoutVars>
          <dgm:chMax val="0"/>
          <dgm:chPref val="0"/>
        </dgm:presLayoutVars>
      </dgm:prSet>
      <dgm:spPr/>
      <dgm:t>
        <a:bodyPr/>
        <a:lstStyle/>
        <a:p>
          <a:endParaRPr lang="en-US"/>
        </a:p>
      </dgm:t>
    </dgm:pt>
    <dgm:pt modelId="{53A7D9FC-ED7A-453D-9702-B017C0586F5D}" type="pres">
      <dgm:prSet presAssocID="{3F9FD453-B3D6-42CB-9E23-6FE35F1402E6}" presName="Accent9" presStyleCnt="0"/>
      <dgm:spPr/>
    </dgm:pt>
    <dgm:pt modelId="{620DF1A4-3076-4576-B2CA-06977DA09532}" type="pres">
      <dgm:prSet presAssocID="{3F9FD453-B3D6-42CB-9E23-6FE35F1402E6}" presName="AccentHold1" presStyleLbl="node1" presStyleIdx="10" presStyleCnt="17"/>
      <dgm:spPr/>
    </dgm:pt>
    <dgm:pt modelId="{74D496C8-E63C-4EF3-AB82-4DCCC902CEC1}" type="pres">
      <dgm:prSet presAssocID="{3F9FD453-B3D6-42CB-9E23-6FE35F1402E6}" presName="Accent10" presStyleCnt="0"/>
      <dgm:spPr/>
    </dgm:pt>
    <dgm:pt modelId="{37EF4C61-0A1E-4167-815A-C3385884CFBF}" type="pres">
      <dgm:prSet presAssocID="{3F9FD453-B3D6-42CB-9E23-6FE35F1402E6}" presName="AccentHold2" presStyleLbl="node1" presStyleIdx="11" presStyleCnt="17" custLinFactX="200000" custLinFactNeighborX="274150" custLinFactNeighborY="-26296"/>
      <dgm:spPr/>
    </dgm:pt>
    <dgm:pt modelId="{BA2B22E2-0E12-40E4-A00D-5236002E7CD1}" type="pres">
      <dgm:prSet presAssocID="{3F9FD453-B3D6-42CB-9E23-6FE35F1402E6}" presName="Accent11" presStyleCnt="0"/>
      <dgm:spPr/>
    </dgm:pt>
    <dgm:pt modelId="{E616FE51-E6C0-4B27-B9E8-10ED20CBAC96}" type="pres">
      <dgm:prSet presAssocID="{3F9FD453-B3D6-42CB-9E23-6FE35F1402E6}" presName="AccentHold3" presStyleLbl="node1" presStyleIdx="12" presStyleCnt="17" custScaleX="367532" custScaleY="346512" custLinFactX="-100000" custLinFactNeighborX="-121838" custLinFactNeighborY="5068"/>
      <dgm:spPr>
        <a:solidFill>
          <a:srgbClr val="FFFFFF"/>
        </a:solidFill>
      </dgm:spPr>
    </dgm:pt>
    <dgm:pt modelId="{ADF39344-104E-4637-BA19-0A13E5061DDD}" type="pres">
      <dgm:prSet presAssocID="{CC9B7B0D-7CF9-4AC9-9D53-2C127C495DD3}" presName="Child3" presStyleLbl="node1" presStyleIdx="13" presStyleCnt="17" custLinFactX="-18910" custLinFactNeighborX="-100000" custLinFactNeighborY="34724">
        <dgm:presLayoutVars>
          <dgm:chMax val="0"/>
          <dgm:chPref val="0"/>
        </dgm:presLayoutVars>
      </dgm:prSet>
      <dgm:spPr/>
      <dgm:t>
        <a:bodyPr/>
        <a:lstStyle/>
        <a:p>
          <a:endParaRPr lang="en-US"/>
        </a:p>
      </dgm:t>
    </dgm:pt>
    <dgm:pt modelId="{60761BA7-0FCA-4F44-80C2-74EF7F107ACD}" type="pres">
      <dgm:prSet presAssocID="{CC9B7B0D-7CF9-4AC9-9D53-2C127C495DD3}" presName="Accent12" presStyleCnt="0"/>
      <dgm:spPr/>
    </dgm:pt>
    <dgm:pt modelId="{2006D97F-0039-4333-AD3A-6066A3791341}" type="pres">
      <dgm:prSet presAssocID="{CC9B7B0D-7CF9-4AC9-9D53-2C127C495DD3}" presName="AccentHold1" presStyleLbl="node1" presStyleIdx="14" presStyleCnt="17" custScaleX="268246" custScaleY="268350" custLinFactX="-62303" custLinFactNeighborX="-100000" custLinFactNeighborY="-94567"/>
      <dgm:spPr>
        <a:solidFill>
          <a:srgbClr val="0070C0"/>
        </a:solidFill>
      </dgm:spPr>
    </dgm:pt>
    <dgm:pt modelId="{7552C0EF-EDAE-449D-BDD0-2BBBFDB337FD}" type="pres">
      <dgm:prSet presAssocID="{4634B804-D872-4B59-9567-F58D4AD52C57}" presName="Child4" presStyleLbl="node1" presStyleIdx="15" presStyleCnt="17">
        <dgm:presLayoutVars>
          <dgm:chMax val="0"/>
          <dgm:chPref val="0"/>
        </dgm:presLayoutVars>
      </dgm:prSet>
      <dgm:spPr/>
      <dgm:t>
        <a:bodyPr/>
        <a:lstStyle/>
        <a:p>
          <a:endParaRPr lang="en-US"/>
        </a:p>
      </dgm:t>
    </dgm:pt>
    <dgm:pt modelId="{26F5BB0C-5AE7-4402-8A78-37D4892C2BC4}" type="pres">
      <dgm:prSet presAssocID="{4634B804-D872-4B59-9567-F58D4AD52C57}" presName="Accent13" presStyleCnt="0"/>
      <dgm:spPr/>
    </dgm:pt>
    <dgm:pt modelId="{2918EEA7-811E-49BE-96AC-4CB94D84ED5B}" type="pres">
      <dgm:prSet presAssocID="{4634B804-D872-4B59-9567-F58D4AD52C57}" presName="AccentHold1" presStyleLbl="node1" presStyleIdx="16" presStyleCnt="17"/>
      <dgm:spPr/>
    </dgm:pt>
  </dgm:ptLst>
  <dgm:cxnLst>
    <dgm:cxn modelId="{381565DE-A952-4A54-9068-9931E263B363}" type="presOf" srcId="{3F9FD453-B3D6-42CB-9E23-6FE35F1402E6}" destId="{A4846595-CAC3-46D2-9FEC-92217E82751A}" srcOrd="0" destOrd="0" presId="urn:microsoft.com/office/officeart/2009/3/layout/CircleRelationship"/>
    <dgm:cxn modelId="{F0C9BFD1-74F2-4A65-A0AB-376F0AC3975B}" srcId="{01D9FC2D-EBF5-4FAF-9A25-D9474008B635}" destId="{CC9B7B0D-7CF9-4AC9-9D53-2C127C495DD3}" srcOrd="2" destOrd="0" parTransId="{076FAC60-2699-4F02-BEDF-1D12855C38DE}" sibTransId="{5B7EDD24-13EE-44DC-AAB5-AB4258DEF476}"/>
    <dgm:cxn modelId="{72E95BA3-FF5D-4E5E-9201-A12EFEAAA22C}" srcId="{01D9FC2D-EBF5-4FAF-9A25-D9474008B635}" destId="{10F2A301-F784-4668-97F7-E6DB0ECC57F6}" srcOrd="0" destOrd="0" parTransId="{F9F9BA29-6E9F-416A-93FA-90CA11474E61}" sibTransId="{32A77BC1-3838-4D3F-9580-B0F7693FE40E}"/>
    <dgm:cxn modelId="{509B7C65-92A4-4287-8D9C-9CBC03D34094}" type="presOf" srcId="{CC9B7B0D-7CF9-4AC9-9D53-2C127C495DD3}" destId="{ADF39344-104E-4637-BA19-0A13E5061DDD}" srcOrd="0" destOrd="0" presId="urn:microsoft.com/office/officeart/2009/3/layout/CircleRelationship"/>
    <dgm:cxn modelId="{6DD34F96-6060-45C2-98C0-4D0FAD6810A7}" srcId="{876C8C69-D29A-45D3-9577-82F09BF3A24D}" destId="{01D9FC2D-EBF5-4FAF-9A25-D9474008B635}" srcOrd="0" destOrd="0" parTransId="{BC71F4DC-D3AB-4F2A-A400-650313F8931C}" sibTransId="{ED63EDF9-E566-45A5-AAA5-AF243231B1A4}"/>
    <dgm:cxn modelId="{98F0D07A-2A1C-44F9-A348-9FDE0CE0A927}" type="presOf" srcId="{10F2A301-F784-4668-97F7-E6DB0ECC57F6}" destId="{F41B62D3-4F46-4700-99EB-080D4D78AC26}" srcOrd="0" destOrd="0" presId="urn:microsoft.com/office/officeart/2009/3/layout/CircleRelationship"/>
    <dgm:cxn modelId="{264BD9C1-7980-4B37-9783-D0D51442333B}" srcId="{01D9FC2D-EBF5-4FAF-9A25-D9474008B635}" destId="{4634B804-D872-4B59-9567-F58D4AD52C57}" srcOrd="3" destOrd="0" parTransId="{02FB9EF8-160C-4480-A6E8-C9EF623A4557}" sibTransId="{9BBB4375-D6FD-4F8D-B2D7-666754E3DC96}"/>
    <dgm:cxn modelId="{A3095D86-2E7C-4424-B16E-945B63D3139C}" type="presOf" srcId="{876C8C69-D29A-45D3-9577-82F09BF3A24D}" destId="{A5212623-E610-4468-9347-6FBB1578EB6B}" srcOrd="0" destOrd="0" presId="urn:microsoft.com/office/officeart/2009/3/layout/CircleRelationship"/>
    <dgm:cxn modelId="{2E26CE7F-E1B7-41A7-8AFC-62D73181182D}" type="presOf" srcId="{4634B804-D872-4B59-9567-F58D4AD52C57}" destId="{7552C0EF-EDAE-449D-BDD0-2BBBFDB337FD}" srcOrd="0" destOrd="0" presId="urn:microsoft.com/office/officeart/2009/3/layout/CircleRelationship"/>
    <dgm:cxn modelId="{B202B4A2-167D-46AF-8170-116B9093EDD1}" srcId="{01D9FC2D-EBF5-4FAF-9A25-D9474008B635}" destId="{3F9FD453-B3D6-42CB-9E23-6FE35F1402E6}" srcOrd="1" destOrd="0" parTransId="{4584E470-59E2-4259-9AF2-3DF1D6423185}" sibTransId="{0C2A2719-EB62-4041-8D89-CDA5D3652CF9}"/>
    <dgm:cxn modelId="{F804E8E0-9BC0-4927-86B8-8057B11C7061}" type="presOf" srcId="{01D9FC2D-EBF5-4FAF-9A25-D9474008B635}" destId="{6A366818-CEF1-4C73-97AE-04C7188862FB}" srcOrd="0" destOrd="0" presId="urn:microsoft.com/office/officeart/2009/3/layout/CircleRelationship"/>
    <dgm:cxn modelId="{B5ACDCFE-B076-40D5-8E0F-F0C467152FFB}" type="presParOf" srcId="{A5212623-E610-4468-9347-6FBB1578EB6B}" destId="{6A366818-CEF1-4C73-97AE-04C7188862FB}" srcOrd="0" destOrd="0" presId="urn:microsoft.com/office/officeart/2009/3/layout/CircleRelationship"/>
    <dgm:cxn modelId="{6C74EB81-73A7-4014-AC11-18ECA3EE54B0}" type="presParOf" srcId="{A5212623-E610-4468-9347-6FBB1578EB6B}" destId="{9224D1E1-EBD2-4993-9C4F-32D8D66BF357}" srcOrd="1" destOrd="0" presId="urn:microsoft.com/office/officeart/2009/3/layout/CircleRelationship"/>
    <dgm:cxn modelId="{1D424425-0E12-4F3F-B115-E7BA98A42726}" type="presParOf" srcId="{A5212623-E610-4468-9347-6FBB1578EB6B}" destId="{2CF78975-AAFB-43F9-98BC-DA0604CD9865}" srcOrd="2" destOrd="0" presId="urn:microsoft.com/office/officeart/2009/3/layout/CircleRelationship"/>
    <dgm:cxn modelId="{25489E55-6FC6-4C08-BC86-BF5BB6166262}" type="presParOf" srcId="{A5212623-E610-4468-9347-6FBB1578EB6B}" destId="{64EC9CBB-426C-49A6-993D-4E0CF846392C}" srcOrd="3" destOrd="0" presId="urn:microsoft.com/office/officeart/2009/3/layout/CircleRelationship"/>
    <dgm:cxn modelId="{EAAA3AB5-2F4E-4285-96DE-C09A6DCBB085}" type="presParOf" srcId="{A5212623-E610-4468-9347-6FBB1578EB6B}" destId="{3DA5FCD3-672E-42A6-8D41-773D2982120F}" srcOrd="4" destOrd="0" presId="urn:microsoft.com/office/officeart/2009/3/layout/CircleRelationship"/>
    <dgm:cxn modelId="{013E049B-3B93-4A33-B0C8-DF6BBEF6400A}" type="presParOf" srcId="{A5212623-E610-4468-9347-6FBB1578EB6B}" destId="{1D7EEE6E-0172-44F6-BA75-5735C87360D8}" srcOrd="5" destOrd="0" presId="urn:microsoft.com/office/officeart/2009/3/layout/CircleRelationship"/>
    <dgm:cxn modelId="{6FEE78A0-6553-402E-80E2-EAD552145481}" type="presParOf" srcId="{A5212623-E610-4468-9347-6FBB1578EB6B}" destId="{AEE304D0-F52E-4C72-BFD8-F1D5AD425DB9}" srcOrd="6" destOrd="0" presId="urn:microsoft.com/office/officeart/2009/3/layout/CircleRelationship"/>
    <dgm:cxn modelId="{F0561E91-4043-4826-AA94-5247B7B58EF0}" type="presParOf" srcId="{A5212623-E610-4468-9347-6FBB1578EB6B}" destId="{F41B62D3-4F46-4700-99EB-080D4D78AC26}" srcOrd="7" destOrd="0" presId="urn:microsoft.com/office/officeart/2009/3/layout/CircleRelationship"/>
    <dgm:cxn modelId="{02E8BDB3-DD82-49F4-B0EB-0A1882C193C6}" type="presParOf" srcId="{A5212623-E610-4468-9347-6FBB1578EB6B}" destId="{D3DD84D9-E8AC-4791-929B-C791C0316AAD}" srcOrd="8" destOrd="0" presId="urn:microsoft.com/office/officeart/2009/3/layout/CircleRelationship"/>
    <dgm:cxn modelId="{99543576-E688-4429-A49F-48606931E608}" type="presParOf" srcId="{D3DD84D9-E8AC-4791-929B-C791C0316AAD}" destId="{AA88F470-E3A7-4768-B1A2-4D131D5F4AAD}" srcOrd="0" destOrd="0" presId="urn:microsoft.com/office/officeart/2009/3/layout/CircleRelationship"/>
    <dgm:cxn modelId="{CFC09761-8AA7-4C48-AF06-1439E7DB69AC}" type="presParOf" srcId="{A5212623-E610-4468-9347-6FBB1578EB6B}" destId="{358313AB-AE68-422F-9660-BC41042CCC52}" srcOrd="9" destOrd="0" presId="urn:microsoft.com/office/officeart/2009/3/layout/CircleRelationship"/>
    <dgm:cxn modelId="{750319C1-6561-4019-B182-CFC788BFAAC7}" type="presParOf" srcId="{358313AB-AE68-422F-9660-BC41042CCC52}" destId="{7DE83464-BAEF-4A57-B1A8-8D5AC4A0ABBD}" srcOrd="0" destOrd="0" presId="urn:microsoft.com/office/officeart/2009/3/layout/CircleRelationship"/>
    <dgm:cxn modelId="{923D6A30-6935-423A-810D-BD78FF2C179E}" type="presParOf" srcId="{A5212623-E610-4468-9347-6FBB1578EB6B}" destId="{A4846595-CAC3-46D2-9FEC-92217E82751A}" srcOrd="10" destOrd="0" presId="urn:microsoft.com/office/officeart/2009/3/layout/CircleRelationship"/>
    <dgm:cxn modelId="{D99BF6B3-2984-4C2A-8A71-85221903F6F9}" type="presParOf" srcId="{A5212623-E610-4468-9347-6FBB1578EB6B}" destId="{53A7D9FC-ED7A-453D-9702-B017C0586F5D}" srcOrd="11" destOrd="0" presId="urn:microsoft.com/office/officeart/2009/3/layout/CircleRelationship"/>
    <dgm:cxn modelId="{10ABD06A-1A76-4E31-A39C-E496EF1CC89B}" type="presParOf" srcId="{53A7D9FC-ED7A-453D-9702-B017C0586F5D}" destId="{620DF1A4-3076-4576-B2CA-06977DA09532}" srcOrd="0" destOrd="0" presId="urn:microsoft.com/office/officeart/2009/3/layout/CircleRelationship"/>
    <dgm:cxn modelId="{6FA24214-7E23-4893-AE36-AC828F79F989}" type="presParOf" srcId="{A5212623-E610-4468-9347-6FBB1578EB6B}" destId="{74D496C8-E63C-4EF3-AB82-4DCCC902CEC1}" srcOrd="12" destOrd="0" presId="urn:microsoft.com/office/officeart/2009/3/layout/CircleRelationship"/>
    <dgm:cxn modelId="{6C6DD0B4-05B3-4C69-84E2-FE68A8AF20B7}" type="presParOf" srcId="{74D496C8-E63C-4EF3-AB82-4DCCC902CEC1}" destId="{37EF4C61-0A1E-4167-815A-C3385884CFBF}" srcOrd="0" destOrd="0" presId="urn:microsoft.com/office/officeart/2009/3/layout/CircleRelationship"/>
    <dgm:cxn modelId="{B5AB15E0-9B67-434A-AFAF-0E5BD2BB3940}" type="presParOf" srcId="{A5212623-E610-4468-9347-6FBB1578EB6B}" destId="{BA2B22E2-0E12-40E4-A00D-5236002E7CD1}" srcOrd="13" destOrd="0" presId="urn:microsoft.com/office/officeart/2009/3/layout/CircleRelationship"/>
    <dgm:cxn modelId="{5CFB5364-1E27-43AB-AD34-0334CE713E0C}" type="presParOf" srcId="{BA2B22E2-0E12-40E4-A00D-5236002E7CD1}" destId="{E616FE51-E6C0-4B27-B9E8-10ED20CBAC96}" srcOrd="0" destOrd="0" presId="urn:microsoft.com/office/officeart/2009/3/layout/CircleRelationship"/>
    <dgm:cxn modelId="{9DEFF985-9136-4ADF-9F6D-3709C03375A5}" type="presParOf" srcId="{A5212623-E610-4468-9347-6FBB1578EB6B}" destId="{ADF39344-104E-4637-BA19-0A13E5061DDD}" srcOrd="14" destOrd="0" presId="urn:microsoft.com/office/officeart/2009/3/layout/CircleRelationship"/>
    <dgm:cxn modelId="{1A6A3802-59EA-435C-972B-A52743695DE2}" type="presParOf" srcId="{A5212623-E610-4468-9347-6FBB1578EB6B}" destId="{60761BA7-0FCA-4F44-80C2-74EF7F107ACD}" srcOrd="15" destOrd="0" presId="urn:microsoft.com/office/officeart/2009/3/layout/CircleRelationship"/>
    <dgm:cxn modelId="{EF74C2F5-D133-48F3-BF50-28566B13A177}" type="presParOf" srcId="{60761BA7-0FCA-4F44-80C2-74EF7F107ACD}" destId="{2006D97F-0039-4333-AD3A-6066A3791341}" srcOrd="0" destOrd="0" presId="urn:microsoft.com/office/officeart/2009/3/layout/CircleRelationship"/>
    <dgm:cxn modelId="{5E442A47-B3AF-4082-9FB5-6932D2548889}" type="presParOf" srcId="{A5212623-E610-4468-9347-6FBB1578EB6B}" destId="{7552C0EF-EDAE-449D-BDD0-2BBBFDB337FD}" srcOrd="16" destOrd="0" presId="urn:microsoft.com/office/officeart/2009/3/layout/CircleRelationship"/>
    <dgm:cxn modelId="{584DA1F8-71C1-4592-B962-E23D5C8CD2DB}" type="presParOf" srcId="{A5212623-E610-4468-9347-6FBB1578EB6B}" destId="{26F5BB0C-5AE7-4402-8A78-37D4892C2BC4}" srcOrd="17" destOrd="0" presId="urn:microsoft.com/office/officeart/2009/3/layout/CircleRelationship"/>
    <dgm:cxn modelId="{9344A61E-7574-4030-9527-77723E0CACED}" type="presParOf" srcId="{26F5BB0C-5AE7-4402-8A78-37D4892C2BC4}" destId="{2918EEA7-811E-49BE-96AC-4CB94D84ED5B}" srcOrd="0" destOrd="0" presId="urn:microsoft.com/office/officeart/2009/3/layout/CircleRelationship"/>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5730017-DFC1-4897-9637-13F4A22D8BAB}">
      <dsp:nvSpPr>
        <dsp:cNvPr id="0" name=""/>
        <dsp:cNvSpPr/>
      </dsp:nvSpPr>
      <dsp:spPr>
        <a:xfrm>
          <a:off x="2494378" y="1277636"/>
          <a:ext cx="797527" cy="797527"/>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r>
            <a:rPr lang="en-US" sz="2300" b="1" kern="1200" dirty="0" smtClean="0"/>
            <a:t>WG</a:t>
          </a:r>
          <a:endParaRPr lang="en-US" sz="2300" b="1" kern="1200" dirty="0"/>
        </a:p>
      </dsp:txBody>
      <dsp:txXfrm>
        <a:off x="2611173" y="1394431"/>
        <a:ext cx="563937" cy="563937"/>
      </dsp:txXfrm>
    </dsp:sp>
    <dsp:sp modelId="{E02BC9D2-379A-4448-9C7E-0A8487608C5D}">
      <dsp:nvSpPr>
        <dsp:cNvPr id="0" name=""/>
        <dsp:cNvSpPr/>
      </dsp:nvSpPr>
      <dsp:spPr>
        <a:xfrm rot="16200000">
          <a:off x="2727244" y="838432"/>
          <a:ext cx="331795" cy="271159"/>
        </a:xfrm>
        <a:prstGeom prst="rightArrow">
          <a:avLst>
            <a:gd name="adj1" fmla="val 60000"/>
            <a:gd name="adj2" fmla="val 50000"/>
          </a:avLst>
        </a:prstGeom>
        <a:solidFill>
          <a:srgbClr val="C00000"/>
        </a:solidFill>
        <a:ln>
          <a:noFill/>
        </a:ln>
        <a:effectLst/>
        <a:scene3d>
          <a:camera prst="orthographicFront">
            <a:rot lat="0" lon="0" rev="10800000"/>
          </a:camera>
          <a:lightRig rig="threePt" dir="t"/>
        </a:scene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n-US" sz="900" b="1" kern="1200"/>
        </a:p>
      </dsp:txBody>
      <dsp:txXfrm>
        <a:off x="2767918" y="933338"/>
        <a:ext cx="250447" cy="162695"/>
      </dsp:txXfrm>
    </dsp:sp>
    <dsp:sp modelId="{7D6E40FE-0D79-49F6-94E9-0022F07DE54D}">
      <dsp:nvSpPr>
        <dsp:cNvPr id="0" name=""/>
        <dsp:cNvSpPr/>
      </dsp:nvSpPr>
      <dsp:spPr>
        <a:xfrm>
          <a:off x="2574131" y="13584"/>
          <a:ext cx="638022" cy="638022"/>
        </a:xfrm>
        <a:prstGeom prst="ellipse">
          <a:avLst/>
        </a:prstGeom>
        <a:solidFill>
          <a:srgbClr val="C0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US" sz="900" b="1" kern="1200" dirty="0" smtClean="0">
              <a:solidFill>
                <a:srgbClr val="FFFFFF"/>
              </a:solidFill>
            </a:rPr>
            <a:t>Carbon</a:t>
          </a:r>
          <a:endParaRPr lang="en-US" sz="900" b="1" kern="1200" dirty="0">
            <a:solidFill>
              <a:srgbClr val="FFFFFF"/>
            </a:solidFill>
          </a:endParaRPr>
        </a:p>
      </dsp:txBody>
      <dsp:txXfrm>
        <a:off x="2667567" y="107020"/>
        <a:ext cx="451150" cy="451150"/>
      </dsp:txXfrm>
    </dsp:sp>
    <dsp:sp modelId="{DFF6EB9A-2EA6-465E-8032-7B35EDA5ACDE}">
      <dsp:nvSpPr>
        <dsp:cNvPr id="0" name=""/>
        <dsp:cNvSpPr/>
      </dsp:nvSpPr>
      <dsp:spPr>
        <a:xfrm rot="18360000">
          <a:off x="3132015" y="961380"/>
          <a:ext cx="331795" cy="271159"/>
        </a:xfrm>
        <a:prstGeom prst="rightArrow">
          <a:avLst>
            <a:gd name="adj1" fmla="val 60000"/>
            <a:gd name="adj2" fmla="val 50000"/>
          </a:avLst>
        </a:prstGeom>
        <a:solidFill>
          <a:srgbClr val="7030A0"/>
        </a:solidFill>
        <a:ln>
          <a:noFill/>
        </a:ln>
        <a:effectLst/>
        <a:scene3d>
          <a:camera prst="orthographicFront">
            <a:rot lat="0" lon="0" rev="10800000"/>
          </a:camera>
          <a:lightRig rig="threePt" dir="t"/>
        </a:scene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n-US" sz="900" b="1" kern="1200"/>
        </a:p>
      </dsp:txBody>
      <dsp:txXfrm>
        <a:off x="3148781" y="1048518"/>
        <a:ext cx="250447" cy="162695"/>
      </dsp:txXfrm>
    </dsp:sp>
    <dsp:sp modelId="{03046E6A-86CC-46CC-85BC-64AA82CFF3A4}">
      <dsp:nvSpPr>
        <dsp:cNvPr id="0" name=""/>
        <dsp:cNvSpPr/>
      </dsp:nvSpPr>
      <dsp:spPr>
        <a:xfrm>
          <a:off x="3363999" y="270228"/>
          <a:ext cx="638022" cy="638022"/>
        </a:xfrm>
        <a:prstGeom prst="ellipse">
          <a:avLst/>
        </a:prstGeom>
        <a:solidFill>
          <a:srgbClr val="7030A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US" sz="900" b="1" kern="1200" dirty="0" smtClean="0">
              <a:solidFill>
                <a:srgbClr val="FFFFFF"/>
              </a:solidFill>
            </a:rPr>
            <a:t>Water</a:t>
          </a:r>
          <a:endParaRPr lang="en-US" sz="900" b="1" kern="1200" dirty="0">
            <a:solidFill>
              <a:srgbClr val="FFFFFF"/>
            </a:solidFill>
          </a:endParaRPr>
        </a:p>
      </dsp:txBody>
      <dsp:txXfrm>
        <a:off x="3457435" y="363664"/>
        <a:ext cx="451150" cy="451150"/>
      </dsp:txXfrm>
    </dsp:sp>
    <dsp:sp modelId="{B2852747-187E-4B7D-A81A-0185FD034FC4}">
      <dsp:nvSpPr>
        <dsp:cNvPr id="0" name=""/>
        <dsp:cNvSpPr/>
      </dsp:nvSpPr>
      <dsp:spPr>
        <a:xfrm rot="20520000">
          <a:off x="3395255" y="1323770"/>
          <a:ext cx="331795" cy="271159"/>
        </a:xfrm>
        <a:prstGeom prst="rightArrow">
          <a:avLst>
            <a:gd name="adj1" fmla="val 60000"/>
            <a:gd name="adj2" fmla="val 50000"/>
          </a:avLst>
        </a:prstGeom>
        <a:solidFill>
          <a:srgbClr val="002060"/>
        </a:solidFill>
        <a:ln>
          <a:noFill/>
        </a:ln>
        <a:effectLst/>
        <a:scene3d>
          <a:camera prst="orthographicFront">
            <a:rot lat="0" lon="0" rev="10800000"/>
          </a:camera>
          <a:lightRig rig="threePt" dir="t"/>
        </a:scene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n-US" sz="900" b="1" kern="1200"/>
        </a:p>
      </dsp:txBody>
      <dsp:txXfrm>
        <a:off x="3397246" y="1390571"/>
        <a:ext cx="250447" cy="162695"/>
      </dsp:txXfrm>
    </dsp:sp>
    <dsp:sp modelId="{CC72E96E-3611-4B53-A63F-7D054116FF8F}">
      <dsp:nvSpPr>
        <dsp:cNvPr id="0" name=""/>
        <dsp:cNvSpPr/>
      </dsp:nvSpPr>
      <dsp:spPr>
        <a:xfrm>
          <a:off x="3852165" y="942130"/>
          <a:ext cx="638022" cy="638022"/>
        </a:xfrm>
        <a:prstGeom prst="ellipse">
          <a:avLst/>
        </a:prstGeom>
        <a:solidFill>
          <a:srgbClr val="00206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US" sz="900" b="1" kern="1200" dirty="0" smtClean="0">
              <a:solidFill>
                <a:srgbClr val="FFFFFF"/>
              </a:solidFill>
            </a:rPr>
            <a:t>Study 1</a:t>
          </a:r>
          <a:endParaRPr lang="en-US" sz="900" b="1" kern="1200" dirty="0">
            <a:solidFill>
              <a:srgbClr val="FFFFFF"/>
            </a:solidFill>
          </a:endParaRPr>
        </a:p>
      </dsp:txBody>
      <dsp:txXfrm>
        <a:off x="3945601" y="1035566"/>
        <a:ext cx="451150" cy="451150"/>
      </dsp:txXfrm>
    </dsp:sp>
    <dsp:sp modelId="{A1F632A0-DB8D-48AD-8A8A-2F7F3C9BC3A5}">
      <dsp:nvSpPr>
        <dsp:cNvPr id="0" name=""/>
        <dsp:cNvSpPr/>
      </dsp:nvSpPr>
      <dsp:spPr>
        <a:xfrm rot="1080000">
          <a:off x="3395255" y="1757870"/>
          <a:ext cx="331795" cy="271159"/>
        </a:xfrm>
        <a:prstGeom prst="rightArrow">
          <a:avLst>
            <a:gd name="adj1" fmla="val 60000"/>
            <a:gd name="adj2" fmla="val 50000"/>
          </a:avLst>
        </a:prstGeom>
        <a:solidFill>
          <a:srgbClr val="0070C0"/>
        </a:solidFill>
        <a:ln>
          <a:noFill/>
        </a:ln>
        <a:effectLst/>
        <a:scene3d>
          <a:camera prst="orthographicFront">
            <a:rot lat="0" lon="0" rev="10800000"/>
          </a:camera>
          <a:lightRig rig="threePt" dir="t"/>
        </a:scene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n-US" sz="900" b="1" kern="1200"/>
        </a:p>
      </dsp:txBody>
      <dsp:txXfrm>
        <a:off x="3397246" y="1799533"/>
        <a:ext cx="250447" cy="162695"/>
      </dsp:txXfrm>
    </dsp:sp>
    <dsp:sp modelId="{E5C4D114-C680-40B4-A8CC-EA5CD0CCA263}">
      <dsp:nvSpPr>
        <dsp:cNvPr id="0" name=""/>
        <dsp:cNvSpPr/>
      </dsp:nvSpPr>
      <dsp:spPr>
        <a:xfrm>
          <a:off x="3852165" y="1772647"/>
          <a:ext cx="638022" cy="638022"/>
        </a:xfrm>
        <a:prstGeom prst="ellipse">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US" sz="900" b="1" kern="1200" dirty="0" smtClean="0">
              <a:solidFill>
                <a:srgbClr val="FFFFFF"/>
              </a:solidFill>
            </a:rPr>
            <a:t>Study 2</a:t>
          </a:r>
          <a:endParaRPr lang="en-US" sz="900" b="1" kern="1200" dirty="0">
            <a:solidFill>
              <a:srgbClr val="FFFFFF"/>
            </a:solidFill>
          </a:endParaRPr>
        </a:p>
      </dsp:txBody>
      <dsp:txXfrm>
        <a:off x="3945601" y="1866083"/>
        <a:ext cx="451150" cy="451150"/>
      </dsp:txXfrm>
    </dsp:sp>
    <dsp:sp modelId="{1FC409B9-EDAA-4C3F-BF6F-A068BAC197E5}">
      <dsp:nvSpPr>
        <dsp:cNvPr id="0" name=""/>
        <dsp:cNvSpPr/>
      </dsp:nvSpPr>
      <dsp:spPr>
        <a:xfrm rot="3240000">
          <a:off x="3140098" y="2109064"/>
          <a:ext cx="331795" cy="271159"/>
        </a:xfrm>
        <a:prstGeom prst="rightArrow">
          <a:avLst>
            <a:gd name="adj1" fmla="val 60000"/>
            <a:gd name="adj2" fmla="val 50000"/>
          </a:avLst>
        </a:prstGeom>
        <a:solidFill>
          <a:srgbClr val="00B0F0"/>
        </a:solidFill>
        <a:ln>
          <a:noFill/>
        </a:ln>
        <a:effectLst/>
        <a:scene3d>
          <a:camera prst="orthographicFront">
            <a:rot lat="0" lon="0" rev="10800000"/>
          </a:camera>
          <a:lightRig rig="threePt" dir="t"/>
        </a:scene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n-US" sz="900" b="1" kern="1200"/>
        </a:p>
      </dsp:txBody>
      <dsp:txXfrm>
        <a:off x="3156864" y="2130390"/>
        <a:ext cx="250447" cy="162695"/>
      </dsp:txXfrm>
    </dsp:sp>
    <dsp:sp modelId="{1796724B-867D-4456-A9BD-035B19D8035E}">
      <dsp:nvSpPr>
        <dsp:cNvPr id="0" name=""/>
        <dsp:cNvSpPr/>
      </dsp:nvSpPr>
      <dsp:spPr>
        <a:xfrm>
          <a:off x="3363999" y="2444549"/>
          <a:ext cx="638022" cy="638022"/>
        </a:xfrm>
        <a:prstGeom prst="ellipse">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US" sz="900" b="1" kern="1200" dirty="0" smtClean="0">
              <a:solidFill>
                <a:srgbClr val="FFFFFF"/>
              </a:solidFill>
            </a:rPr>
            <a:t>WG A</a:t>
          </a:r>
          <a:endParaRPr lang="en-US" sz="900" b="1" kern="1200" dirty="0">
            <a:solidFill>
              <a:srgbClr val="FFFFFF"/>
            </a:solidFill>
          </a:endParaRPr>
        </a:p>
      </dsp:txBody>
      <dsp:txXfrm>
        <a:off x="3457435" y="2537985"/>
        <a:ext cx="451150" cy="451150"/>
      </dsp:txXfrm>
    </dsp:sp>
    <dsp:sp modelId="{7FC52317-5B9B-48D9-9DEE-930D635A9C57}">
      <dsp:nvSpPr>
        <dsp:cNvPr id="0" name=""/>
        <dsp:cNvSpPr/>
      </dsp:nvSpPr>
      <dsp:spPr>
        <a:xfrm rot="5400000">
          <a:off x="2727244" y="2243208"/>
          <a:ext cx="331795" cy="271159"/>
        </a:xfrm>
        <a:prstGeom prst="rightArrow">
          <a:avLst>
            <a:gd name="adj1" fmla="val 60000"/>
            <a:gd name="adj2" fmla="val 50000"/>
          </a:avLst>
        </a:prstGeom>
        <a:solidFill>
          <a:srgbClr val="00B050"/>
        </a:solidFill>
        <a:ln>
          <a:noFill/>
        </a:ln>
        <a:effectLst/>
        <a:scene3d>
          <a:camera prst="orthographicFront">
            <a:rot lat="0" lon="0" rev="10800000"/>
          </a:camera>
          <a:lightRig rig="threePt" dir="t"/>
        </a:scene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n-US" sz="900" b="1" kern="1200"/>
        </a:p>
      </dsp:txBody>
      <dsp:txXfrm>
        <a:off x="2767918" y="2256766"/>
        <a:ext cx="250447" cy="162695"/>
      </dsp:txXfrm>
    </dsp:sp>
    <dsp:sp modelId="{66890C24-F628-492C-A81E-D1C4BB18B93D}">
      <dsp:nvSpPr>
        <dsp:cNvPr id="0" name=""/>
        <dsp:cNvSpPr/>
      </dsp:nvSpPr>
      <dsp:spPr>
        <a:xfrm>
          <a:off x="2574131" y="2701192"/>
          <a:ext cx="638022" cy="638022"/>
        </a:xfrm>
        <a:prstGeom prst="ellipse">
          <a:avLst/>
        </a:prstGeom>
        <a:solidFill>
          <a:srgbClr val="00B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US" sz="900" b="1" kern="1200" dirty="0" smtClean="0">
              <a:solidFill>
                <a:srgbClr val="FFFFFF"/>
              </a:solidFill>
            </a:rPr>
            <a:t>WG B</a:t>
          </a:r>
          <a:endParaRPr lang="en-US" sz="900" b="1" kern="1200" dirty="0">
            <a:solidFill>
              <a:srgbClr val="FFFFFF"/>
            </a:solidFill>
          </a:endParaRPr>
        </a:p>
      </dsp:txBody>
      <dsp:txXfrm>
        <a:off x="2667567" y="2794628"/>
        <a:ext cx="451150" cy="451150"/>
      </dsp:txXfrm>
    </dsp:sp>
    <dsp:sp modelId="{26AA1C11-1B09-41FA-9ED4-B84AF11B6E62}">
      <dsp:nvSpPr>
        <dsp:cNvPr id="0" name=""/>
        <dsp:cNvSpPr/>
      </dsp:nvSpPr>
      <dsp:spPr>
        <a:xfrm rot="7560000">
          <a:off x="2314391" y="2109064"/>
          <a:ext cx="331795" cy="271159"/>
        </a:xfrm>
        <a:prstGeom prst="rightArrow">
          <a:avLst>
            <a:gd name="adj1" fmla="val 60000"/>
            <a:gd name="adj2" fmla="val 50000"/>
          </a:avLst>
        </a:prstGeom>
        <a:solidFill>
          <a:srgbClr val="92D050"/>
        </a:solidFill>
        <a:ln>
          <a:noFill/>
        </a:ln>
        <a:effectLst/>
        <a:scene3d>
          <a:camera prst="orthographicFront">
            <a:rot lat="0" lon="0" rev="10800000"/>
          </a:camera>
          <a:lightRig rig="threePt" dir="t"/>
        </a:scene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n-US" sz="900" b="1" kern="1200"/>
        </a:p>
      </dsp:txBody>
      <dsp:txXfrm rot="10800000">
        <a:off x="2378973" y="2130390"/>
        <a:ext cx="250447" cy="162695"/>
      </dsp:txXfrm>
    </dsp:sp>
    <dsp:sp modelId="{EAD50B78-20A3-482F-8252-2AB8B132A7DA}">
      <dsp:nvSpPr>
        <dsp:cNvPr id="0" name=""/>
        <dsp:cNvSpPr/>
      </dsp:nvSpPr>
      <dsp:spPr>
        <a:xfrm>
          <a:off x="1784263" y="2444549"/>
          <a:ext cx="638022" cy="638022"/>
        </a:xfrm>
        <a:prstGeom prst="ellipse">
          <a:avLst/>
        </a:prstGeom>
        <a:solidFill>
          <a:srgbClr val="92D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US" sz="900" b="1" kern="1200" dirty="0" smtClean="0"/>
            <a:t>VC X</a:t>
          </a:r>
          <a:endParaRPr lang="en-US" sz="900" b="1" kern="1200" dirty="0"/>
        </a:p>
      </dsp:txBody>
      <dsp:txXfrm>
        <a:off x="1877699" y="2537985"/>
        <a:ext cx="451150" cy="451150"/>
      </dsp:txXfrm>
    </dsp:sp>
    <dsp:sp modelId="{5112D946-F1F0-481C-83FF-A88BAF77CAC4}">
      <dsp:nvSpPr>
        <dsp:cNvPr id="0" name=""/>
        <dsp:cNvSpPr/>
      </dsp:nvSpPr>
      <dsp:spPr>
        <a:xfrm rot="9720000">
          <a:off x="2059234" y="1757870"/>
          <a:ext cx="331795" cy="271159"/>
        </a:xfrm>
        <a:prstGeom prst="rightArrow">
          <a:avLst>
            <a:gd name="adj1" fmla="val 60000"/>
            <a:gd name="adj2" fmla="val 50000"/>
          </a:avLst>
        </a:prstGeom>
        <a:solidFill>
          <a:srgbClr val="FFFF00"/>
        </a:solidFill>
        <a:ln>
          <a:noFill/>
        </a:ln>
        <a:effectLst/>
        <a:scene3d>
          <a:camera prst="orthographicFront">
            <a:rot lat="0" lon="0" rev="10800000"/>
          </a:camera>
          <a:lightRig rig="threePt" dir="t"/>
        </a:scene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n-US" sz="900" b="1" kern="1200"/>
        </a:p>
      </dsp:txBody>
      <dsp:txXfrm rot="10800000">
        <a:off x="2138591" y="1799533"/>
        <a:ext cx="250447" cy="162695"/>
      </dsp:txXfrm>
    </dsp:sp>
    <dsp:sp modelId="{6053FAB5-7539-430D-8F86-72F8C725292A}">
      <dsp:nvSpPr>
        <dsp:cNvPr id="0" name=""/>
        <dsp:cNvSpPr/>
      </dsp:nvSpPr>
      <dsp:spPr>
        <a:xfrm>
          <a:off x="1296097" y="1772647"/>
          <a:ext cx="638022" cy="638022"/>
        </a:xfrm>
        <a:prstGeom prst="ellipse">
          <a:avLst/>
        </a:prstGeom>
        <a:solidFill>
          <a:srgbClr val="FFFF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US" sz="900" b="1" kern="1200" dirty="0" smtClean="0"/>
            <a:t>VC Y</a:t>
          </a:r>
          <a:endParaRPr lang="en-US" sz="900" b="1" kern="1200" dirty="0"/>
        </a:p>
      </dsp:txBody>
      <dsp:txXfrm>
        <a:off x="1389533" y="1866083"/>
        <a:ext cx="451150" cy="451150"/>
      </dsp:txXfrm>
    </dsp:sp>
    <dsp:sp modelId="{E29BB9C4-FA90-407F-B9BC-87B914740AEC}">
      <dsp:nvSpPr>
        <dsp:cNvPr id="0" name=""/>
        <dsp:cNvSpPr/>
      </dsp:nvSpPr>
      <dsp:spPr>
        <a:xfrm rot="11880000">
          <a:off x="2059234" y="1323770"/>
          <a:ext cx="331795" cy="271159"/>
        </a:xfrm>
        <a:prstGeom prst="rightArrow">
          <a:avLst>
            <a:gd name="adj1" fmla="val 60000"/>
            <a:gd name="adj2" fmla="val 50000"/>
          </a:avLst>
        </a:prstGeom>
        <a:solidFill>
          <a:srgbClr val="FFC000"/>
        </a:solidFill>
        <a:ln>
          <a:noFill/>
        </a:ln>
        <a:effectLst/>
        <a:scene3d>
          <a:camera prst="orthographicFront">
            <a:rot lat="0" lon="0" rev="10800000"/>
          </a:camera>
          <a:lightRig rig="threePt" dir="t"/>
        </a:scene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n-US" sz="900" b="1" kern="1200"/>
        </a:p>
      </dsp:txBody>
      <dsp:txXfrm rot="10800000">
        <a:off x="2138591" y="1390571"/>
        <a:ext cx="250447" cy="162695"/>
      </dsp:txXfrm>
    </dsp:sp>
    <dsp:sp modelId="{0819568C-6B59-4EF4-9BDF-3E93FBC36402}">
      <dsp:nvSpPr>
        <dsp:cNvPr id="0" name=""/>
        <dsp:cNvSpPr/>
      </dsp:nvSpPr>
      <dsp:spPr>
        <a:xfrm>
          <a:off x="1296097" y="942130"/>
          <a:ext cx="638022" cy="638022"/>
        </a:xfrm>
        <a:prstGeom prst="ellipse">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US" sz="900" b="1" kern="1200" dirty="0" smtClean="0"/>
            <a:t>VC Z</a:t>
          </a:r>
          <a:endParaRPr lang="en-US" sz="900" b="1" kern="1200" dirty="0"/>
        </a:p>
      </dsp:txBody>
      <dsp:txXfrm>
        <a:off x="1389533" y="1035566"/>
        <a:ext cx="451150" cy="451150"/>
      </dsp:txXfrm>
    </dsp:sp>
    <dsp:sp modelId="{3C6FA309-8315-48DF-A004-992393234D5A}">
      <dsp:nvSpPr>
        <dsp:cNvPr id="0" name=""/>
        <dsp:cNvSpPr/>
      </dsp:nvSpPr>
      <dsp:spPr>
        <a:xfrm rot="14040000">
          <a:off x="2314391" y="972576"/>
          <a:ext cx="331795" cy="271159"/>
        </a:xfrm>
        <a:prstGeom prst="rightArrow">
          <a:avLst>
            <a:gd name="adj1" fmla="val 60000"/>
            <a:gd name="adj2" fmla="val 50000"/>
          </a:avLst>
        </a:prstGeom>
        <a:solidFill>
          <a:srgbClr val="FF0000"/>
        </a:solidFill>
        <a:ln>
          <a:noFill/>
        </a:ln>
        <a:effectLst/>
        <a:scene3d>
          <a:camera prst="orthographicFront">
            <a:rot lat="0" lon="0" rev="10800000"/>
          </a:camera>
          <a:lightRig rig="threePt" dir="t"/>
        </a:scene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n-US" sz="900" b="1" kern="1200"/>
        </a:p>
      </dsp:txBody>
      <dsp:txXfrm rot="10800000">
        <a:off x="2378973" y="1059714"/>
        <a:ext cx="250447" cy="162695"/>
      </dsp:txXfrm>
    </dsp:sp>
    <dsp:sp modelId="{022D7477-4450-4806-A385-31774B7D83CE}">
      <dsp:nvSpPr>
        <dsp:cNvPr id="0" name=""/>
        <dsp:cNvSpPr/>
      </dsp:nvSpPr>
      <dsp:spPr>
        <a:xfrm>
          <a:off x="1784263" y="270228"/>
          <a:ext cx="638022" cy="638022"/>
        </a:xfrm>
        <a:prstGeom prst="ellipse">
          <a:avLst/>
        </a:prstGeom>
        <a:solidFill>
          <a:srgbClr val="FF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US" sz="900" b="1" kern="1200" dirty="0" smtClean="0">
              <a:solidFill>
                <a:srgbClr val="FFFFFF"/>
              </a:solidFill>
            </a:rPr>
            <a:t>GEO</a:t>
          </a:r>
          <a:endParaRPr lang="en-US" sz="900" b="1" kern="1200" dirty="0">
            <a:solidFill>
              <a:srgbClr val="FFFFFF"/>
            </a:solidFill>
          </a:endParaRPr>
        </a:p>
      </dsp:txBody>
      <dsp:txXfrm>
        <a:off x="1877699" y="363664"/>
        <a:ext cx="451150" cy="45115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A366818-CEF1-4C73-97AE-04C7188862FB}">
      <dsp:nvSpPr>
        <dsp:cNvPr id="0" name=""/>
        <dsp:cNvSpPr/>
      </dsp:nvSpPr>
      <dsp:spPr>
        <a:xfrm>
          <a:off x="108552" y="-74414"/>
          <a:ext cx="4036376" cy="3733807"/>
        </a:xfrm>
        <a:prstGeom prst="ellipse">
          <a:avLst/>
        </a:prstGeom>
        <a:solidFill>
          <a:schemeClr val="accent6">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b="1" kern="1200" dirty="0" smtClean="0"/>
            <a:t>A typical creative VC/WG bubble</a:t>
          </a:r>
          <a:endParaRPr lang="en-US" sz="2000" b="1" kern="1200" dirty="0"/>
        </a:p>
      </dsp:txBody>
      <dsp:txXfrm>
        <a:off x="699666" y="472389"/>
        <a:ext cx="2854148" cy="2640201"/>
      </dsp:txXfrm>
    </dsp:sp>
    <dsp:sp modelId="{9224D1E1-EBD2-4993-9C4F-32D8D66BF357}">
      <dsp:nvSpPr>
        <dsp:cNvPr id="0" name=""/>
        <dsp:cNvSpPr/>
      </dsp:nvSpPr>
      <dsp:spPr>
        <a:xfrm>
          <a:off x="2215358" y="453872"/>
          <a:ext cx="256062" cy="25633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CF78975-AAFB-43F9-98BC-DA0604CD9865}">
      <dsp:nvSpPr>
        <dsp:cNvPr id="0" name=""/>
        <dsp:cNvSpPr/>
      </dsp:nvSpPr>
      <dsp:spPr>
        <a:xfrm>
          <a:off x="1609217" y="2691167"/>
          <a:ext cx="185668" cy="185553"/>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4EC9CBB-426C-49A6-993D-4E0CF846392C}">
      <dsp:nvSpPr>
        <dsp:cNvPr id="0" name=""/>
        <dsp:cNvSpPr/>
      </dsp:nvSpPr>
      <dsp:spPr>
        <a:xfrm>
          <a:off x="3352521" y="1493659"/>
          <a:ext cx="185668" cy="185553"/>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DA5FCD3-672E-42A6-8D41-773D2982120F}">
      <dsp:nvSpPr>
        <dsp:cNvPr id="0" name=""/>
        <dsp:cNvSpPr/>
      </dsp:nvSpPr>
      <dsp:spPr>
        <a:xfrm>
          <a:off x="2241881" y="2087043"/>
          <a:ext cx="661237" cy="609545"/>
        </a:xfrm>
        <a:prstGeom prst="ellipse">
          <a:avLst/>
        </a:prstGeom>
        <a:solidFill>
          <a:srgbClr val="92D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D7EEE6E-0172-44F6-BA75-5735C87360D8}">
      <dsp:nvSpPr>
        <dsp:cNvPr id="0" name=""/>
        <dsp:cNvSpPr/>
      </dsp:nvSpPr>
      <dsp:spPr>
        <a:xfrm>
          <a:off x="1661186" y="817763"/>
          <a:ext cx="185668" cy="185553"/>
        </a:xfrm>
        <a:prstGeom prst="ellipse">
          <a:avLst/>
        </a:prstGeom>
        <a:solidFill>
          <a:schemeClr val="accent1">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EE304D0-F52E-4C72-BFD8-F1D5AD425DB9}">
      <dsp:nvSpPr>
        <dsp:cNvPr id="0" name=""/>
        <dsp:cNvSpPr/>
      </dsp:nvSpPr>
      <dsp:spPr>
        <a:xfrm>
          <a:off x="1076777" y="1880229"/>
          <a:ext cx="185668" cy="185553"/>
        </a:xfrm>
        <a:prstGeom prst="ellipse">
          <a:avLst/>
        </a:prstGeom>
        <a:solidFill>
          <a:srgbClr val="FF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41B62D3-4F46-4700-99EB-080D4D78AC26}">
      <dsp:nvSpPr>
        <dsp:cNvPr id="0" name=""/>
        <dsp:cNvSpPr/>
      </dsp:nvSpPr>
      <dsp:spPr>
        <a:xfrm>
          <a:off x="76204" y="0"/>
          <a:ext cx="1484755" cy="1527921"/>
        </a:xfrm>
        <a:prstGeom prst="ellipse">
          <a:avLst/>
        </a:prstGeom>
        <a:solidFill>
          <a:srgbClr val="C0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b="1" kern="1200" dirty="0" smtClean="0">
              <a:solidFill>
                <a:srgbClr val="FFFFFF"/>
              </a:solidFill>
            </a:rPr>
            <a:t>Science Community 1</a:t>
          </a:r>
          <a:endParaRPr lang="en-US" sz="1200" b="1" kern="1200" dirty="0">
            <a:solidFill>
              <a:srgbClr val="FFFFFF"/>
            </a:solidFill>
          </a:endParaRPr>
        </a:p>
      </dsp:txBody>
      <dsp:txXfrm>
        <a:off x="293641" y="223759"/>
        <a:ext cx="1049881" cy="1080403"/>
      </dsp:txXfrm>
    </dsp:sp>
    <dsp:sp modelId="{AA88F470-E3A7-4768-B1A2-4D131D5F4AAD}">
      <dsp:nvSpPr>
        <dsp:cNvPr id="0" name=""/>
        <dsp:cNvSpPr/>
      </dsp:nvSpPr>
      <dsp:spPr>
        <a:xfrm>
          <a:off x="1956461" y="826010"/>
          <a:ext cx="256062" cy="256338"/>
        </a:xfrm>
        <a:prstGeom prst="ellipse">
          <a:avLst/>
        </a:prstGeom>
        <a:solidFill>
          <a:srgbClr val="7030A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DE83464-BAEF-4A57-B1A8-8D5AC4A0ABBD}">
      <dsp:nvSpPr>
        <dsp:cNvPr id="0" name=""/>
        <dsp:cNvSpPr/>
      </dsp:nvSpPr>
      <dsp:spPr>
        <a:xfrm>
          <a:off x="783288" y="2107534"/>
          <a:ext cx="462991" cy="463196"/>
        </a:xfrm>
        <a:prstGeom prst="ellipse">
          <a:avLst/>
        </a:prstGeom>
        <a:solidFill>
          <a:srgbClr val="FFFF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4846595-CAC3-46D2-9FEC-92217E82751A}">
      <dsp:nvSpPr>
        <dsp:cNvPr id="0" name=""/>
        <dsp:cNvSpPr/>
      </dsp:nvSpPr>
      <dsp:spPr>
        <a:xfrm>
          <a:off x="2719024" y="0"/>
          <a:ext cx="1383364" cy="1467029"/>
        </a:xfrm>
        <a:prstGeom prst="ellipse">
          <a:avLst/>
        </a:prstGeom>
        <a:solidFill>
          <a:srgbClr val="00206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b="1" kern="1200" dirty="0" smtClean="0">
              <a:solidFill>
                <a:srgbClr val="FFFFFF"/>
              </a:solidFill>
            </a:rPr>
            <a:t>Science Community 2</a:t>
          </a:r>
          <a:endParaRPr lang="en-US" sz="1200" b="1" kern="1200" dirty="0">
            <a:solidFill>
              <a:srgbClr val="FFFFFF"/>
            </a:solidFill>
          </a:endParaRPr>
        </a:p>
      </dsp:txBody>
      <dsp:txXfrm>
        <a:off x="2921613" y="214841"/>
        <a:ext cx="978186" cy="1037347"/>
      </dsp:txXfrm>
    </dsp:sp>
    <dsp:sp modelId="{620DF1A4-3076-4576-B2CA-06977DA09532}">
      <dsp:nvSpPr>
        <dsp:cNvPr id="0" name=""/>
        <dsp:cNvSpPr/>
      </dsp:nvSpPr>
      <dsp:spPr>
        <a:xfrm>
          <a:off x="3022758" y="1180623"/>
          <a:ext cx="256062" cy="25633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7EF4C61-0A1E-4167-815A-C3385884CFBF}">
      <dsp:nvSpPr>
        <dsp:cNvPr id="0" name=""/>
        <dsp:cNvSpPr/>
      </dsp:nvSpPr>
      <dsp:spPr>
        <a:xfrm>
          <a:off x="973507" y="2687388"/>
          <a:ext cx="185668" cy="185553"/>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616FE51-E6C0-4B27-B9E8-10ED20CBAC96}">
      <dsp:nvSpPr>
        <dsp:cNvPr id="0" name=""/>
        <dsp:cNvSpPr/>
      </dsp:nvSpPr>
      <dsp:spPr>
        <a:xfrm>
          <a:off x="1282986" y="2252637"/>
          <a:ext cx="682392" cy="642965"/>
        </a:xfrm>
        <a:prstGeom prst="ellipse">
          <a:avLst/>
        </a:prstGeom>
        <a:solidFill>
          <a:srgbClr val="FFFFF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DF39344-104E-4637-BA19-0A13E5061DDD}">
      <dsp:nvSpPr>
        <dsp:cNvPr id="0" name=""/>
        <dsp:cNvSpPr/>
      </dsp:nvSpPr>
      <dsp:spPr>
        <a:xfrm>
          <a:off x="2767737" y="2477515"/>
          <a:ext cx="936376" cy="936358"/>
        </a:xfrm>
        <a:prstGeom prst="ellipse">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b="1" kern="1200" dirty="0" smtClean="0">
              <a:solidFill>
                <a:srgbClr val="FFFFFF"/>
              </a:solidFill>
            </a:rPr>
            <a:t>Eng.  Group A</a:t>
          </a:r>
          <a:endParaRPr lang="en-US" sz="1200" b="1" kern="1200" dirty="0">
            <a:solidFill>
              <a:srgbClr val="FFFFFF"/>
            </a:solidFill>
          </a:endParaRPr>
        </a:p>
      </dsp:txBody>
      <dsp:txXfrm>
        <a:off x="2904866" y="2614641"/>
        <a:ext cx="662118" cy="662106"/>
      </dsp:txXfrm>
    </dsp:sp>
    <dsp:sp modelId="{2006D97F-0039-4333-AD3A-6066A3791341}">
      <dsp:nvSpPr>
        <dsp:cNvPr id="0" name=""/>
        <dsp:cNvSpPr/>
      </dsp:nvSpPr>
      <dsp:spPr>
        <a:xfrm>
          <a:off x="3159551" y="1788068"/>
          <a:ext cx="498049" cy="497932"/>
        </a:xfrm>
        <a:prstGeom prst="ellipse">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552C0EF-EDAE-449D-BDD0-2BBBFDB337FD}">
      <dsp:nvSpPr>
        <dsp:cNvPr id="0" name=""/>
        <dsp:cNvSpPr/>
      </dsp:nvSpPr>
      <dsp:spPr>
        <a:xfrm>
          <a:off x="1193470" y="2953691"/>
          <a:ext cx="936376" cy="936358"/>
        </a:xfrm>
        <a:prstGeom prst="ellipse">
          <a:avLst/>
        </a:prstGeom>
        <a:solidFill>
          <a:srgbClr val="92D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b="1" kern="1200" dirty="0" smtClean="0">
              <a:solidFill>
                <a:srgbClr val="FFFFFF"/>
              </a:solidFill>
            </a:rPr>
            <a:t>Eng. Group 2</a:t>
          </a:r>
          <a:endParaRPr lang="en-US" sz="1200" b="1" kern="1200" dirty="0">
            <a:solidFill>
              <a:srgbClr val="FFFFFF"/>
            </a:solidFill>
          </a:endParaRPr>
        </a:p>
      </dsp:txBody>
      <dsp:txXfrm>
        <a:off x="1330599" y="3090817"/>
        <a:ext cx="662118" cy="662106"/>
      </dsp:txXfrm>
    </dsp:sp>
    <dsp:sp modelId="{2918EEA7-811E-49BE-96AC-4CB94D84ED5B}">
      <dsp:nvSpPr>
        <dsp:cNvPr id="0" name=""/>
        <dsp:cNvSpPr/>
      </dsp:nvSpPr>
      <dsp:spPr>
        <a:xfrm>
          <a:off x="2029689" y="2922078"/>
          <a:ext cx="185668" cy="185553"/>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9/3/layout/CircleRelationship">
  <dgm:title val=""/>
  <dgm:desc val=""/>
  <dgm:catLst>
    <dgm:cat type="relationship" pri="1500"/>
  </dgm:catLst>
  <dgm:sampData>
    <dgm:dataModel>
      <dgm:ptLst>
        <dgm:pt modelId="0" type="doc"/>
        <dgm:pt modelId="10">
          <dgm:prSet phldr="1"/>
        </dgm:pt>
        <dgm:pt modelId="11">
          <dgm:prSet phldr="1"/>
        </dgm:pt>
        <dgm:pt modelId="12">
          <dgm:prSet phldr="1"/>
        </dgm:pt>
      </dgm:ptLst>
      <dgm:cxnLst>
        <dgm:cxn modelId="20" srcId="0" destId="10" srcOrd="0" destOrd="0"/>
        <dgm:cxn modelId="21" srcId="10" destId="11" srcOrd="0" destOrd="0"/>
        <dgm:cxn modelId="22" srcId="10" destId="12" srcOrd="0" destOrd="0"/>
      </dgm:cxnLst>
      <dgm:bg/>
      <dgm:whole/>
    </dgm:dataModel>
  </dgm:sampData>
  <dgm:styleData>
    <dgm:dataModel>
      <dgm:ptLst>
        <dgm:pt modelId="0" type="doc"/>
        <dgm:pt modelId="10">
          <dgm:prSet phldr="1"/>
        </dgm:pt>
        <dgm:pt modelId="11">
          <dgm:prSet phldr="1"/>
        </dgm:pt>
        <dgm:pt modelId="12">
          <dgm:prSet phldr="1"/>
        </dgm:pt>
      </dgm:ptLst>
      <dgm:cxnLst>
        <dgm:cxn modelId="20" srcId="0" destId="10" srcOrd="0" destOrd="0"/>
        <dgm:cxn modelId="21" srcId="10" destId="11" srcOrd="0" destOrd="0"/>
        <dgm:cxn modelId="22" srcId="10" destId="12" srcOrd="0" destOrd="0"/>
      </dgm:cxnLst>
      <dgm:bg/>
      <dgm:whole/>
    </dgm:dataModel>
  </dgm:styleData>
  <dgm:clrData>
    <dgm:dataModel>
      <dgm:ptLst>
        <dgm:pt modelId="0" type="doc"/>
        <dgm:pt modelId="10">
          <dgm:prSet phldr="1"/>
        </dgm:pt>
        <dgm:pt modelId="11">
          <dgm:prSet phldr="1"/>
        </dgm:pt>
        <dgm:pt modelId="12">
          <dgm:prSet phldr="1"/>
        </dgm:pt>
      </dgm:ptLst>
      <dgm:cxnLst>
        <dgm:cxn modelId="20" srcId="0" destId="10" srcOrd="0" destOrd="0"/>
        <dgm:cxn modelId="21" srcId="10" destId="11" srcOrd="0" destOrd="0"/>
        <dgm:cxn modelId="22" srcId="10" destId="12" srcOrd="0" destOrd="0"/>
      </dgm:cxnLst>
      <dgm:bg/>
      <dgm:whole/>
    </dgm:dataModel>
  </dgm:clrData>
  <dgm:layoutNode name="Name0">
    <dgm:varLst>
      <dgm:chMax val="1"/>
      <dgm:chPref val="1"/>
    </dgm:varLst>
    <dgm:shape xmlns:r="http://schemas.openxmlformats.org/officeDocument/2006/relationships" r:blip="">
      <dgm:adjLst/>
    </dgm:shape>
    <dgm:choose name="Name1">
      <dgm:if name="Name2" axis="ch ch" ptType="node node" func="cnt" op="equ" val="0">
        <dgm:alg type="composite">
          <dgm:param type="ar" val="0.98"/>
        </dgm:alg>
        <dgm:constrLst>
          <dgm:constr type="primFontSz" for="des" ptType="node" op="equ" val="65"/>
          <dgm:constr type="l" for="ch" forName="Parent" refType="w" fact="0"/>
          <dgm:constr type="t" for="ch" forName="Parent" refType="h" fact="0.039"/>
          <dgm:constr type="w" for="ch" forName="Parent" refType="w" fact="0.8734"/>
          <dgm:constr type="h" for="ch" forName="Parent" refType="h" fact="0.856"/>
          <dgm:constr type="l" for="ch" forName="Accent1" refType="w" fact="0.4984"/>
          <dgm:constr type="t" for="ch" forName="Accent1" refType="h" fact="0"/>
          <dgm:constr type="w" for="ch" forName="Accent1" refType="w" fact="0.0972"/>
          <dgm:constr type="h" for="ch" forName="Accent1" refType="h" fact="0.0952"/>
          <dgm:constr type="l" for="ch" forName="Accent2" refType="w" fact="0.2684"/>
          <dgm:constr type="t" for="ch" forName="Accent2" refType="h" fact="0.8314"/>
          <dgm:constr type="w" for="ch" forName="Accent2" refType="w" fact="0.0704"/>
          <dgm:constr type="h" for="ch" forName="Accent2" refType="h" fact="0.069"/>
          <dgm:constr type="l" for="ch" forName="Accent3" refType="w" fact="0.9296"/>
          <dgm:constr type="t" for="ch" forName="Accent3" refType="h" fact="0.3864"/>
          <dgm:constr type="w" for="ch" forName="Accent3" refType="w" fact="0.0704"/>
          <dgm:constr type="h" for="ch" forName="Accent3" refType="h" fact="0.069"/>
          <dgm:constr type="l" for="ch" forName="Accent4" refType="w" fact="0.5931"/>
          <dgm:constr type="t" for="ch" forName="Accent4" refType="h" fact="0.9048"/>
          <dgm:constr type="w" for="ch" forName="Accent4" refType="w" fact="0.0972"/>
          <dgm:constr type="h" for="ch" forName="Accent4" refType="h" fact="0.0952"/>
          <dgm:constr type="l" for="ch" forName="Accent5" refType="w" fact="0.2883"/>
          <dgm:constr type="t" for="ch" forName="Accent5" refType="h" fact="0.1353"/>
          <dgm:constr type="w" for="ch" forName="Accent5" refType="w" fact="0.0704"/>
          <dgm:constr type="h" for="ch" forName="Accent5" refType="h" fact="0.069"/>
          <dgm:constr type="l" for="ch" forName="Accent6" refType="w" fact="0.0666"/>
          <dgm:constr type="t" for="ch" forName="Accent6" refType="h" fact="0.53"/>
          <dgm:constr type="w" for="ch" forName="Accent6" refType="w" fact="0.0704"/>
          <dgm:constr type="h" for="ch" forName="Accent6" refType="h" fact="0.069"/>
        </dgm:constrLst>
      </dgm:if>
      <dgm:if name="Name3" axis="ch ch" ptType="node node" func="cnt" op="equ" val="1">
        <dgm:alg type="composite">
          <dgm:param type="ar" val="1.2476"/>
        </dgm:alg>
        <dgm:constrLst>
          <dgm:constr type="primFontSz" for="des" ptType="node" op="equ" val="65"/>
          <dgm:constr type="l" for="ch" forName="Parent" refType="w" fact="0.2145"/>
          <dgm:constr type="t" for="ch" forName="Parent" refType="h" fact="0.039"/>
          <dgm:constr type="w" for="ch" forName="Parent" refType="w" fact="0.6861"/>
          <dgm:constr type="h" for="ch" forName="Parent" refType="h" fact="0.856"/>
          <dgm:constr type="l" for="ch" forName="Accent8" refType="w" fact="0.0262"/>
          <dgm:constr type="t" for="ch" forName="Accent8" refType="h" fact="0.6434"/>
          <dgm:constr type="w" for="ch" forName="Accent8" refType="w" fact="0.138"/>
          <dgm:constr type="h" for="ch" forName="Accent8" refType="h" fact="0.1721"/>
          <dgm:constr type="l" for="ch" forName="Accent1" refType="w" fact="0.6059"/>
          <dgm:constr type="t" for="ch" forName="Accent1" refType="h" fact="0"/>
          <dgm:constr type="w" for="ch" forName="Accent1" refType="w" fact="0.0763"/>
          <dgm:constr type="h" for="ch" forName="Accent1" refType="h" fact="0.0952"/>
          <dgm:constr type="l" for="ch" forName="Accent2" refType="w" fact="0.4253"/>
          <dgm:constr type="t" for="ch" forName="Accent2" refType="h" fact="0.8314"/>
          <dgm:constr type="w" for="ch" forName="Accent2" refType="w" fact="0.0553"/>
          <dgm:constr type="h" for="ch" forName="Accent2" refType="h" fact="0.069"/>
          <dgm:constr type="l" for="ch" forName="Accent3" refType="w" fact="0.9447"/>
          <dgm:constr type="t" for="ch" forName="Accent3" refType="h" fact="0.3864"/>
          <dgm:constr type="w" for="ch" forName="Accent3" refType="w" fact="0.0553"/>
          <dgm:constr type="h" for="ch" forName="Accent3" refType="h" fact="0.069"/>
          <dgm:constr type="l" for="ch" forName="Child1" refType="w" fact="0"/>
          <dgm:constr type="t" for="ch" forName="Child1" refType="h" fact="0.1935"/>
          <dgm:constr type="w" for="ch" forName="Child1" refType="w" fact="0.2789"/>
          <dgm:constr type="h" for="ch" forName="Child1" refType="h" fact="0.3479"/>
          <dgm:constr type="l" for="ch" forName="Accent4" refType="w" fact="0.6803"/>
          <dgm:constr type="t" for="ch" forName="Accent4" refType="h" fact="0.9048"/>
          <dgm:constr type="w" for="ch" forName="Accent4" refType="w" fact="0.0763"/>
          <dgm:constr type="h" for="ch" forName="Accent4" refType="h" fact="0.0952"/>
          <dgm:constr type="l" for="ch" forName="Accent7" refType="w" fact="0.5287"/>
          <dgm:constr type="t" for="ch" forName="Accent7" refType="h" fact="0.1383"/>
          <dgm:constr type="w" for="ch" forName="Accent7" refType="w" fact="0.0763"/>
          <dgm:constr type="h" for="ch" forName="Accent7" refType="h" fact="0.0952"/>
          <dgm:constr type="l" for="ch" forName="Accent5" refType="w" fact="0.4409"/>
          <dgm:constr type="t" for="ch" forName="Accent5" refType="h" fact="0.1353"/>
          <dgm:constr type="w" for="ch" forName="Accent5" refType="w" fact="0.0553"/>
          <dgm:constr type="h" for="ch" forName="Accent5" refType="h" fact="0.069"/>
          <dgm:constr type="l" for="ch" forName="Accent6" refType="w" fact="0.2668"/>
          <dgm:constr type="t" for="ch" forName="Accent6" refType="h" fact="0.53"/>
          <dgm:constr type="w" for="ch" forName="Accent6" refType="w" fact="0.0553"/>
          <dgm:constr type="h" for="ch" forName="Accent6" refType="h" fact="0.069"/>
        </dgm:constrLst>
      </dgm:if>
      <dgm:if name="Name4" axis="ch ch" ptType="node node" func="cnt" op="equ" val="2">
        <dgm:alg type="composite">
          <dgm:param type="ar" val="1.592"/>
        </dgm:alg>
        <dgm:constrLst>
          <dgm:constr type="primFontSz" for="des" ptType="node" op="equ" val="65"/>
          <dgm:constr type="l" for="ch" forName="Parent" refType="w" fact="0.1886"/>
          <dgm:constr type="t" for="ch" forName="Parent" refType="h" fact="0.039"/>
          <dgm:constr type="w" for="ch" forName="Parent" refType="w" fact="0.5377"/>
          <dgm:constr type="h" for="ch" forName="Parent" refType="h" fact="0.856"/>
          <dgm:constr type="l" for="ch" forName="Accent8" refType="w" fact="0.0411"/>
          <dgm:constr type="t" for="ch" forName="Accent8" refType="h" fact="0.6434"/>
          <dgm:constr type="w" for="ch" forName="Accent8" refType="w" fact="0.1081"/>
          <dgm:constr type="h" for="ch" forName="Accent8" refType="h" fact="0.1721"/>
          <dgm:constr type="l" for="ch" forName="Accent1" refType="w" fact="0.4954"/>
          <dgm:constr type="t" for="ch" forName="Accent1" refType="h" fact="0"/>
          <dgm:constr type="w" for="ch" forName="Accent1" refType="w" fact="0.0598"/>
          <dgm:constr type="h" for="ch" forName="Accent1" refType="h" fact="0.0952"/>
          <dgm:constr type="l" for="ch" forName="Accent2" refType="w" fact="0.3538"/>
          <dgm:constr type="t" for="ch" forName="Accent2" refType="h" fact="0.8314"/>
          <dgm:constr type="w" for="ch" forName="Accent2" refType="w" fact="0.0433"/>
          <dgm:constr type="h" for="ch" forName="Accent2" refType="h" fact="0.069"/>
          <dgm:constr type="l" for="ch" forName="Accent3" refType="w" fact="0.7609"/>
          <dgm:constr type="t" for="ch" forName="Accent3" refType="h" fact="0.3864"/>
          <dgm:constr type="w" for="ch" forName="Accent3" refType="w" fact="0.0433"/>
          <dgm:constr type="h" for="ch" forName="Accent3" refType="h" fact="0.069"/>
          <dgm:constr type="l" for="ch" forName="Accent9" refType="w" fact="0.6839"/>
          <dgm:constr type="t" for="ch" forName="Accent9" refType="h" fact="0.27"/>
          <dgm:constr type="w" for="ch" forName="Accent9" refType="w" fact="0.0598"/>
          <dgm:constr type="h" for="ch" forName="Accent9" refType="h" fact="0.0952"/>
          <dgm:constr type="l" for="ch" forName="Child1" refType="w" fact="0.0206"/>
          <dgm:constr type="t" for="ch" forName="Child1" refType="h" fact="0.1935"/>
          <dgm:constr type="w" for="ch" forName="Child1" refType="w" fact="0.2186"/>
          <dgm:constr type="h" for="ch" forName="Child1" refType="h" fact="0.3479"/>
          <dgm:constr type="l" for="ch" forName="Child2" refType="w" fact="0.7814"/>
          <dgm:constr type="t" for="ch" forName="Child2" refType="h" fact="0.0298"/>
          <dgm:constr type="w" for="ch" forName="Child2" refType="w" fact="0.2186"/>
          <dgm:constr type="h" for="ch" forName="Child2" refType="h" fact="0.3479"/>
          <dgm:constr type="l" for="ch" forName="Accent10" refType="w" fact="0"/>
          <dgm:constr type="t" for="ch" forName="Accent10" refType="h" fact="0.8482"/>
          <dgm:constr type="w" for="ch" forName="Accent10" refType="w" fact="0.0433"/>
          <dgm:constr type="h" for="ch" forName="Accent10" refType="h" fact="0.069"/>
          <dgm:constr type="l" for="ch" forName="Accent11" refType="w" fact="0.4318"/>
          <dgm:constr type="t" for="ch" forName="Accent11" refType="h" fact="0.75"/>
          <dgm:constr type="w" for="ch" forName="Accent11" refType="w" fact="0.0433"/>
          <dgm:constr type="h" for="ch" forName="Accent11" refType="h" fact="0.069"/>
          <dgm:constr type="l" for="ch" forName="Accent7" refType="w" fact="0.4349"/>
          <dgm:constr type="t" for="ch" forName="Accent7" refType="h" fact="0.1383"/>
          <dgm:constr type="w" for="ch" forName="Accent7" refType="w" fact="0.0598"/>
          <dgm:constr type="h" for="ch" forName="Accent7" refType="h" fact="0.0952"/>
          <dgm:constr type="l" for="ch" forName="Accent5" refType="w" fact="0.3661"/>
          <dgm:constr type="t" for="ch" forName="Accent5" refType="h" fact="0.1353"/>
          <dgm:constr type="w" for="ch" forName="Accent5" refType="w" fact="0.0433"/>
          <dgm:constr type="h" for="ch" forName="Accent5" refType="h" fact="0.069"/>
          <dgm:constr type="l" for="ch" forName="Accent6" refType="w" fact="0.2296"/>
          <dgm:constr type="t" for="ch" forName="Accent6" refType="h" fact="0.53"/>
          <dgm:constr type="w" for="ch" forName="Accent6" refType="w" fact="0.0433"/>
          <dgm:constr type="h" for="ch" forName="Accent6" refType="h" fact="0.069"/>
          <dgm:constr type="l" for="ch" forName="Accent4" refType="w" fact="0.5537"/>
          <dgm:constr type="t" for="ch" forName="Accent4" refType="h" fact="0.9048"/>
          <dgm:constr type="w" for="ch" forName="Accent4" refType="w" fact="0.0598"/>
          <dgm:constr type="h" for="ch" forName="Accent4" refType="h" fact="0.0952"/>
        </dgm:constrLst>
      </dgm:if>
      <dgm:if name="Name5" axis="ch ch" ptType="node node" func="cnt" op="equ" val="3">
        <dgm:alg type="composite">
          <dgm:param type="ar" val="1.7557"/>
        </dgm:alg>
        <dgm:constrLst>
          <dgm:constr type="primFontSz" for="des" ptType="node" op="equ" val="65"/>
          <dgm:constr type="l" for="ch" forName="Parent" refType="w" fact="0.171"/>
          <dgm:constr type="t" for="ch" forName="Parent" refType="h" fact="0.039"/>
          <dgm:constr type="w" for="ch" forName="Parent" refType="w" fact="0.4875"/>
          <dgm:constr type="h" for="ch" forName="Parent" refType="h" fact="0.856"/>
          <dgm:constr type="l" for="ch" forName="Accent8" refType="w" fact="0.0373"/>
          <dgm:constr type="t" for="ch" forName="Accent8" refType="h" fact="0.6434"/>
          <dgm:constr type="w" for="ch" forName="Accent8" refType="w" fact="0.098"/>
          <dgm:constr type="h" for="ch" forName="Accent8" refType="h" fact="0.1721"/>
          <dgm:constr type="l" for="ch" forName="Accent1" refType="w" fact="0.4492"/>
          <dgm:constr type="t" for="ch" forName="Accent1" refType="h" fact="0"/>
          <dgm:constr type="w" for="ch" forName="Accent1" refType="w" fact="0.0542"/>
          <dgm:constr type="h" for="ch" forName="Accent1" refType="h" fact="0.0952"/>
          <dgm:constr type="l" for="ch" forName="Accent2" refType="w" fact="0.3209"/>
          <dgm:constr type="t" for="ch" forName="Accent2" refType="h" fact="0.8314"/>
          <dgm:constr type="w" for="ch" forName="Accent2" refType="w" fact="0.0393"/>
          <dgm:constr type="h" for="ch" forName="Accent2" refType="h" fact="0.069"/>
          <dgm:constr type="l" for="ch" forName="Accent3" refType="w" fact="0.6899"/>
          <dgm:constr type="t" for="ch" forName="Accent3" refType="h" fact="0.3864"/>
          <dgm:constr type="w" for="ch" forName="Accent3" refType="w" fact="0.0393"/>
          <dgm:constr type="h" for="ch" forName="Accent3" refType="h" fact="0.069"/>
          <dgm:constr type="l" for="ch" forName="Accent9" refType="w" fact="0.6201"/>
          <dgm:constr type="t" for="ch" forName="Accent9" refType="h" fact="0.27"/>
          <dgm:constr type="w" for="ch" forName="Accent9" refType="w" fact="0.0542"/>
          <dgm:constr type="h" for="ch" forName="Accent9" refType="h" fact="0.0952"/>
          <dgm:constr type="l" for="ch" forName="Child1" refType="w" fact="0.0186"/>
          <dgm:constr type="t" for="ch" forName="Child1" refType="h" fact="0.1935"/>
          <dgm:constr type="w" for="ch" forName="Child1" refType="w" fact="0.1982"/>
          <dgm:constr type="h" for="ch" forName="Child1" refType="h" fact="0.3479"/>
          <dgm:constr type="l" for="ch" forName="Child2" refType="w" fact="0.7086"/>
          <dgm:constr type="t" for="ch" forName="Child2" refType="h" fact="0.0298"/>
          <dgm:constr type="w" for="ch" forName="Child2" refType="w" fact="0.1982"/>
          <dgm:constr type="h" for="ch" forName="Child2" refType="h" fact="0.3479"/>
          <dgm:constr type="l" for="ch" forName="Child3" refType="w" fact="0.8018"/>
          <dgm:constr type="t" for="ch" forName="Child3" refType="h" fact="0.6312"/>
          <dgm:constr type="w" for="ch" forName="Child3" refType="w" fact="0.1982"/>
          <dgm:constr type="h" for="ch" forName="Child3" refType="h" fact="0.3479"/>
          <dgm:constr type="l" for="ch" forName="Accent12" refType="w" fact="0.7459"/>
          <dgm:constr type="t" for="ch" forName="Accent12" refType="h" fact="0.619"/>
          <dgm:constr type="w" for="ch" forName="Accent12" refType="w" fact="0.0393"/>
          <dgm:constr type="h" for="ch" forName="Accent12" refType="h" fact="0.069"/>
          <dgm:constr type="l" for="ch" forName="Accent4" refType="w" fact="0.5021"/>
          <dgm:constr type="t" for="ch" forName="Accent4" refType="h" fact="0.9048"/>
          <dgm:constr type="w" for="ch" forName="Accent4" refType="w" fact="0.0542"/>
          <dgm:constr type="h" for="ch" forName="Accent4" refType="h" fact="0.0952"/>
          <dgm:constr type="l" for="ch" forName="Accent10" refType="w" fact="0"/>
          <dgm:constr type="t" for="ch" forName="Accent10" refType="h" fact="0.8482"/>
          <dgm:constr type="w" for="ch" forName="Accent10" refType="w" fact="0.0393"/>
          <dgm:constr type="h" for="ch" forName="Accent10" refType="h" fact="0.069"/>
          <dgm:constr type="l" for="ch" forName="Accent11" refType="w" fact="0.3916"/>
          <dgm:constr type="t" for="ch" forName="Accent11" refType="h" fact="0.75"/>
          <dgm:constr type="w" for="ch" forName="Accent11" refType="w" fact="0.0393"/>
          <dgm:constr type="h" for="ch" forName="Accent11" refType="h" fact="0.069"/>
          <dgm:constr type="l" for="ch" forName="Accent7" refType="w" fact="0.3944"/>
          <dgm:constr type="t" for="ch" forName="Accent7" refType="h" fact="0.1383"/>
          <dgm:constr type="w" for="ch" forName="Accent7" refType="w" fact="0.0542"/>
          <dgm:constr type="h" for="ch" forName="Accent7" refType="h" fact="0.0952"/>
          <dgm:constr type="l" for="ch" forName="Accent5" refType="w" fact="0.3319"/>
          <dgm:constr type="t" for="ch" forName="Accent5" refType="h" fact="0.1353"/>
          <dgm:constr type="w" for="ch" forName="Accent5" refType="w" fact="0.0393"/>
          <dgm:constr type="h" for="ch" forName="Accent5" refType="h" fact="0.069"/>
          <dgm:constr type="l" for="ch" forName="Accent6" refType="w" fact="0.2082"/>
          <dgm:constr type="t" for="ch" forName="Accent6" refType="h" fact="0.53"/>
          <dgm:constr type="w" for="ch" forName="Accent6" refType="w" fact="0.0393"/>
          <dgm:constr type="h" for="ch" forName="Accent6" refType="h" fact="0.069"/>
        </dgm:constrLst>
      </dgm:if>
      <dgm:if name="Name6" axis="ch ch" ptType="node node" func="cnt" op="equ" val="4">
        <dgm:alg type="composite">
          <dgm:param type="ar" val="1.3749"/>
        </dgm:alg>
        <dgm:constrLst>
          <dgm:constr type="primFontSz" for="des" ptType="node" op="equ" val="65"/>
          <dgm:constr type="l" for="ch" forName="Parent" refType="w" fact="0.171"/>
          <dgm:constr type="t" for="ch" forName="Parent" refType="h" fact="0.0306"/>
          <dgm:constr type="w" for="ch" forName="Parent" refType="w" fact="0.4875"/>
          <dgm:constr type="h" for="ch" forName="Parent" refType="h" fact="0.6703"/>
          <dgm:constr type="l" for="ch" forName="Accent8" refType="w" fact="0.0373"/>
          <dgm:constr type="t" for="ch" forName="Accent8" refType="h" fact="0.5038"/>
          <dgm:constr type="w" for="ch" forName="Accent8" refType="w" fact="0.098"/>
          <dgm:constr type="h" for="ch" forName="Accent8" refType="h" fact="0.1348"/>
          <dgm:constr type="l" for="ch" forName="Accent1" refType="w" fact="0.4492"/>
          <dgm:constr type="t" for="ch" forName="Accent1" refType="h" fact="0"/>
          <dgm:constr type="w" for="ch" forName="Accent1" refType="w" fact="0.0542"/>
          <dgm:constr type="h" for="ch" forName="Accent1" refType="h" fact="0.0746"/>
          <dgm:constr type="l" for="ch" forName="Accent2" refType="w" fact="0.3209"/>
          <dgm:constr type="t" for="ch" forName="Accent2" refType="h" fact="0.6511"/>
          <dgm:constr type="w" for="ch" forName="Accent2" refType="w" fact="0.0393"/>
          <dgm:constr type="h" for="ch" forName="Accent2" refType="h" fact="0.054"/>
          <dgm:constr type="l" for="ch" forName="Accent3" refType="w" fact="0.6899"/>
          <dgm:constr type="t" for="ch" forName="Accent3" refType="h" fact="0.3026"/>
          <dgm:constr type="w" for="ch" forName="Accent3" refType="w" fact="0.0393"/>
          <dgm:constr type="h" for="ch" forName="Accent3" refType="h" fact="0.054"/>
          <dgm:constr type="l" for="ch" forName="Accent9" refType="w" fact="0.6201"/>
          <dgm:constr type="t" for="ch" forName="Accent9" refType="h" fact="0.2115"/>
          <dgm:constr type="w" for="ch" forName="Accent9" refType="w" fact="0.0542"/>
          <dgm:constr type="h" for="ch" forName="Accent9" refType="h" fact="0.0746"/>
          <dgm:constr type="l" for="ch" forName="Child1" refType="w" fact="0.0186"/>
          <dgm:constr type="t" for="ch" forName="Child1" refType="h" fact="0.1515"/>
          <dgm:constr type="w" for="ch" forName="Child1" refType="w" fact="0.1982"/>
          <dgm:constr type="h" for="ch" forName="Child1" refType="h" fact="0.2725"/>
          <dgm:constr type="l" for="ch" forName="Child2" refType="w" fact="0.7086"/>
          <dgm:constr type="t" for="ch" forName="Child2" refType="h" fact="0.0233"/>
          <dgm:constr type="w" for="ch" forName="Child2" refType="w" fact="0.1982"/>
          <dgm:constr type="h" for="ch" forName="Child2" refType="h" fact="0.2725"/>
          <dgm:constr type="l" for="ch" forName="Child3" refType="w" fact="0.8018"/>
          <dgm:constr type="t" for="ch" forName="Child3" refType="h" fact="0.4943"/>
          <dgm:constr type="w" for="ch" forName="Child3" refType="w" fact="0.1982"/>
          <dgm:constr type="h" for="ch" forName="Child3" refType="h" fact="0.2725"/>
          <dgm:constr type="l" for="ch" forName="Accent12" refType="w" fact="0.7459"/>
          <dgm:constr type="t" for="ch" forName="Accent12" refType="h" fact="0.4848"/>
          <dgm:constr type="w" for="ch" forName="Accent12" refType="w" fact="0.0393"/>
          <dgm:constr type="h" for="ch" forName="Accent12" refType="h" fact="0.054"/>
          <dgm:constr type="l" for="ch" forName="Accent4" refType="w" fact="0.5021"/>
          <dgm:constr type="t" for="ch" forName="Accent4" refType="h" fact="0.7085"/>
          <dgm:constr type="w" for="ch" forName="Accent4" refType="w" fact="0.0542"/>
          <dgm:constr type="h" for="ch" forName="Accent4" refType="h" fact="0.0746"/>
          <dgm:constr type="l" for="ch" forName="Accent10" refType="w" fact="0"/>
          <dgm:constr type="t" for="ch" forName="Accent10" refType="h" fact="0.6642"/>
          <dgm:constr type="w" for="ch" forName="Accent10" refType="w" fact="0.0393"/>
          <dgm:constr type="h" for="ch" forName="Accent10" refType="h" fact="0.054"/>
          <dgm:constr type="l" for="ch" forName="Accent11" refType="w" fact="0.3916"/>
          <dgm:constr type="t" for="ch" forName="Accent11" refType="h" fact="0.5873"/>
          <dgm:constr type="w" for="ch" forName="Accent11" refType="w" fact="0.0393"/>
          <dgm:constr type="h" for="ch" forName="Accent11" refType="h" fact="0.054"/>
          <dgm:constr type="l" for="ch" forName="Accent7" refType="w" fact="0.3944"/>
          <dgm:constr type="t" for="ch" forName="Accent7" refType="h" fact="0.1083"/>
          <dgm:constr type="w" for="ch" forName="Accent7" refType="w" fact="0.0542"/>
          <dgm:constr type="h" for="ch" forName="Accent7" refType="h" fact="0.0746"/>
          <dgm:constr type="l" for="ch" forName="Accent5" refType="w" fact="0.3319"/>
          <dgm:constr type="t" for="ch" forName="Accent5" refType="h" fact="0.1059"/>
          <dgm:constr type="w" for="ch" forName="Accent5" refType="w" fact="0.0393"/>
          <dgm:constr type="h" for="ch" forName="Accent5" refType="h" fact="0.054"/>
          <dgm:constr type="l" for="ch" forName="Accent6" refType="w" fact="0.2082"/>
          <dgm:constr type="t" for="ch" forName="Accent6" refType="h" fact="0.4151"/>
          <dgm:constr type="w" for="ch" forName="Accent6" refType="w" fact="0.0393"/>
          <dgm:constr type="h" for="ch" forName="Accent6" refType="h" fact="0.054"/>
          <dgm:constr type="l" for="ch" forName="Child4" refType="w" fact="0.2329"/>
          <dgm:constr type="t" for="ch" forName="Child4" refType="h" fact="0.7275"/>
          <dgm:constr type="w" for="ch" forName="Child4" refType="w" fact="0.1982"/>
          <dgm:constr type="h" for="ch" forName="Child4" refType="h" fact="0.2725"/>
          <dgm:constr type="l" for="ch" forName="Accent13" refType="w" fact="0.4099"/>
          <dgm:constr type="t" for="ch" forName="Accent13" refType="h" fact="0.7183"/>
          <dgm:constr type="w" for="ch" forName="Accent13" refType="w" fact="0.0393"/>
          <dgm:constr type="h" for="ch" forName="Accent13" refType="h" fact="0.054"/>
        </dgm:constrLst>
      </dgm:if>
      <dgm:else name="Name7">
        <dgm:alg type="composite">
          <dgm:param type="ar" val="1.1477"/>
        </dgm:alg>
        <dgm:constrLst>
          <dgm:constr type="primFontSz" for="des" ptType="node" op="equ" val="65"/>
          <dgm:constr type="l" for="ch" forName="Parent" refType="w" fact="0.171"/>
          <dgm:constr type="t" for="ch" forName="Parent" refType="h" fact="0.1907"/>
          <dgm:constr type="w" for="ch" forName="Parent" refType="w" fact="0.4875"/>
          <dgm:constr type="h" for="ch" forName="Parent" refType="h" fact="0.5596"/>
          <dgm:constr type="l" for="ch" forName="Accent8" refType="w" fact="0.0373"/>
          <dgm:constr type="t" for="ch" forName="Accent8" refType="h" fact="0.5858"/>
          <dgm:constr type="w" for="ch" forName="Accent8" refType="w" fact="0.098"/>
          <dgm:constr type="h" for="ch" forName="Accent8" refType="h" fact="0.1125"/>
          <dgm:constr type="l" for="ch" forName="Accent1" refType="w" fact="0.4492"/>
          <dgm:constr type="t" for="ch" forName="Accent1" refType="h" fact="0.1652"/>
          <dgm:constr type="w" for="ch" forName="Accent1" refType="w" fact="0.0542"/>
          <dgm:constr type="h" for="ch" forName="Accent1" refType="h" fact="0.0623"/>
          <dgm:constr type="l" for="ch" forName="Accent2" refType="w" fact="0.3209"/>
          <dgm:constr type="t" for="ch" forName="Accent2" refType="h" fact="0.7087"/>
          <dgm:constr type="w" for="ch" forName="Accent2" refType="w" fact="0.0393"/>
          <dgm:constr type="h" for="ch" forName="Accent2" refType="h" fact="0.0451"/>
          <dgm:constr type="l" for="ch" forName="Accent3" refType="w" fact="0.6899"/>
          <dgm:constr type="t" for="ch" forName="Accent3" refType="h" fact="0.4178"/>
          <dgm:constr type="w" for="ch" forName="Accent3" refType="w" fact="0.0393"/>
          <dgm:constr type="h" for="ch" forName="Accent3" refType="h" fact="0.0451"/>
          <dgm:constr type="l" for="ch" forName="Accent9" refType="w" fact="0.6201"/>
          <dgm:constr type="t" for="ch" forName="Accent9" refType="h" fact="0.3417"/>
          <dgm:constr type="w" for="ch" forName="Accent9" refType="w" fact="0.0542"/>
          <dgm:constr type="h" for="ch" forName="Accent9" refType="h" fact="0.0623"/>
          <dgm:constr type="l" for="ch" forName="Child1" refType="w" fact="0.0186"/>
          <dgm:constr type="t" for="ch" forName="Child1" refType="h" fact="0.2917"/>
          <dgm:constr type="w" for="ch" forName="Child1" refType="w" fact="0.1982"/>
          <dgm:constr type="h" for="ch" forName="Child1" refType="h" fact="0.2275"/>
          <dgm:constr type="l" for="ch" forName="Child2" refType="w" fact="0.7086"/>
          <dgm:constr type="t" for="ch" forName="Child2" refType="h" fact="0.1847"/>
          <dgm:constr type="w" for="ch" forName="Child2" refType="w" fact="0.1982"/>
          <dgm:constr type="h" for="ch" forName="Child2" refType="h" fact="0.2275"/>
          <dgm:constr type="l" for="ch" forName="Child3" refType="w" fact="0.8018"/>
          <dgm:constr type="t" for="ch" forName="Child3" refType="h" fact="0.5778"/>
          <dgm:constr type="w" for="ch" forName="Child3" refType="w" fact="0.1982"/>
          <dgm:constr type="h" for="ch" forName="Child3" refType="h" fact="0.2275"/>
          <dgm:constr type="l" for="ch" forName="Accent12" refType="w" fact="0.7459"/>
          <dgm:constr type="t" for="ch" forName="Accent12" refType="h" fact="0.5699"/>
          <dgm:constr type="w" for="ch" forName="Accent12" refType="w" fact="0.0393"/>
          <dgm:constr type="h" for="ch" forName="Accent12" refType="h" fact="0.0451"/>
          <dgm:constr type="l" for="ch" forName="Accent4" refType="w" fact="0.5021"/>
          <dgm:constr type="t" for="ch" forName="Accent4" refType="h" fact="0.7567"/>
          <dgm:constr type="w" for="ch" forName="Accent4" refType="w" fact="0.0542"/>
          <dgm:constr type="h" for="ch" forName="Accent4" refType="h" fact="0.0623"/>
          <dgm:constr type="l" for="ch" forName="Accent10" refType="w" fact="0"/>
          <dgm:constr type="t" for="ch" forName="Accent10" refType="h" fact="0.7197"/>
          <dgm:constr type="w" for="ch" forName="Accent10" refType="w" fact="0.0393"/>
          <dgm:constr type="h" for="ch" forName="Accent10" refType="h" fact="0.0451"/>
          <dgm:constr type="l" for="ch" forName="Accent11" refType="w" fact="0.3916"/>
          <dgm:constr type="t" for="ch" forName="Accent11" refType="h" fact="0.6555"/>
          <dgm:constr type="w" for="ch" forName="Accent11" refType="w" fact="0.0393"/>
          <dgm:constr type="h" for="ch" forName="Accent11" refType="h" fact="0.0451"/>
          <dgm:constr type="l" for="ch" forName="Accent7" refType="w" fact="0.3944"/>
          <dgm:constr type="t" for="ch" forName="Accent7" refType="h" fact="0.2556"/>
          <dgm:constr type="w" for="ch" forName="Accent7" refType="w" fact="0.0542"/>
          <dgm:constr type="h" for="ch" forName="Accent7" refType="h" fact="0.0623"/>
          <dgm:constr type="l" for="ch" forName="Accent5" refType="w" fact="0.3319"/>
          <dgm:constr type="t" for="ch" forName="Accent5" refType="h" fact="0.2536"/>
          <dgm:constr type="w" for="ch" forName="Accent5" refType="w" fact="0.0393"/>
          <dgm:constr type="h" for="ch" forName="Accent5" refType="h" fact="0.0451"/>
          <dgm:constr type="l" for="ch" forName="Accent6" refType="w" fact="0.2082"/>
          <dgm:constr type="t" for="ch" forName="Accent6" refType="h" fact="0.5117"/>
          <dgm:constr type="w" for="ch" forName="Accent6" refType="w" fact="0.0393"/>
          <dgm:constr type="h" for="ch" forName="Accent6" refType="h" fact="0.0451"/>
          <dgm:constr type="l" for="ch" forName="Child5" refType="w" fact="0.4219"/>
          <dgm:constr type="t" for="ch" forName="Child5" refType="h" fact="0"/>
          <dgm:constr type="w" for="ch" forName="Child5" refType="w" fact="0.1982"/>
          <dgm:constr type="h" for="ch" forName="Child5" refType="h" fact="0.2275"/>
          <dgm:constr type="l" for="ch" forName="Child4" refType="w" fact="0.2329"/>
          <dgm:constr type="t" for="ch" forName="Child4" refType="h" fact="0.7725"/>
          <dgm:constr type="w" for="ch" forName="Child4" refType="w" fact="0.1982"/>
          <dgm:constr type="h" for="ch" forName="Child4" refType="h" fact="0.2275"/>
          <dgm:constr type="l" for="ch" forName="Accent15" refType="w" fact="0.1775"/>
          <dgm:constr type="t" for="ch" forName="Accent15" refType="h" fact="0.2466"/>
          <dgm:constr type="w" for="ch" forName="Accent15" refType="w" fact="0.0393"/>
          <dgm:constr type="h" for="ch" forName="Accent15" refType="h" fact="0.0451"/>
          <dgm:constr type="l" for="ch" forName="Accent16" refType="w" fact="0.6351"/>
          <dgm:constr type="t" for="ch" forName="Accent16" refType="h" fact="0.056"/>
          <dgm:constr type="w" for="ch" forName="Accent16" refType="w" fact="0.0393"/>
          <dgm:constr type="h" for="ch" forName="Accent16" refType="h" fact="0.0451"/>
          <dgm:constr type="l" for="ch" forName="Accent13" refType="w" fact="0.4099"/>
          <dgm:constr type="t" for="ch" forName="Accent13" refType="h" fact="0.7648"/>
          <dgm:constr type="w" for="ch" forName="Accent13" refType="w" fact="0.0393"/>
          <dgm:constr type="h" for="ch" forName="Accent13" refType="h" fact="0.0451"/>
        </dgm:constrLst>
      </dgm:else>
    </dgm:choose>
    <dgm:forEach name="wrapper" axis="self" ptType="parTrans">
      <dgm:forEach name="accentRepeat1" axis="self">
        <dgm:layoutNode name="AccentHold1" styleLbl="node1">
          <dgm:alg type="sp"/>
          <dgm:shape xmlns:r="http://schemas.openxmlformats.org/officeDocument/2006/relationships" type="ellipse" r:blip="">
            <dgm:adjLst/>
          </dgm:shape>
          <dgm:presOf/>
        </dgm:layoutNode>
      </dgm:forEach>
      <dgm:forEach name="accentRepeat2" axis="self">
        <dgm:layoutNode name="AccentHold2" styleLbl="node1">
          <dgm:alg type="sp"/>
          <dgm:shape xmlns:r="http://schemas.openxmlformats.org/officeDocument/2006/relationships" type="ellipse" r:blip="">
            <dgm:adjLst/>
          </dgm:shape>
          <dgm:presOf/>
        </dgm:layoutNode>
      </dgm:forEach>
      <dgm:forEach name="accentRepeat3" axis="self">
        <dgm:layoutNode name="AccentHold3" styleLbl="node1">
          <dgm:alg type="sp"/>
          <dgm:shape xmlns:r="http://schemas.openxmlformats.org/officeDocument/2006/relationships" type="ellipse" r:blip="">
            <dgm:adjLst/>
          </dgm:shape>
          <dgm:presOf/>
        </dgm:layoutNode>
      </dgm:forEach>
    </dgm:forEach>
    <dgm:forEach name="Name8" axis="ch" ptType="node" cnt="1">
      <dgm:layoutNode name="Parent" styleLbl="node0">
        <dgm:varLst>
          <dgm:chMax val="5"/>
          <dgm:chPref val="5"/>
        </dgm:varLst>
        <dgm:alg type="tx"/>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ch" ptType="node" func="cnt" op="lte" val="4">
          <dgm:layoutNode name="Accent1" styleLbl="node1">
            <dgm:alg type="sp"/>
            <dgm:shape xmlns:r="http://schemas.openxmlformats.org/officeDocument/2006/relationships" type="ellipse" r:blip="">
              <dgm:adjLst/>
            </dgm:shape>
            <dgm:presOf/>
            <dgm:constrLst/>
          </dgm:layoutNode>
        </dgm:if>
        <dgm:else name="Name11"/>
      </dgm:choose>
      <dgm:layoutNode name="Accent2" styleLbl="node1">
        <dgm:alg type="sp"/>
        <dgm:shape xmlns:r="http://schemas.openxmlformats.org/officeDocument/2006/relationships" type="ellipse" r:blip="">
          <dgm:adjLst/>
        </dgm:shape>
        <dgm:presOf/>
        <dgm:constrLst/>
      </dgm:layoutNode>
      <dgm:layoutNode name="Accent3" styleLbl="node1">
        <dgm:alg type="sp"/>
        <dgm:shape xmlns:r="http://schemas.openxmlformats.org/officeDocument/2006/relationships" type="ellipse" r:blip="">
          <dgm:adjLst/>
        </dgm:shape>
        <dgm:presOf/>
        <dgm:constrLst/>
      </dgm:layoutNode>
      <dgm:layoutNode name="Accent4" styleLbl="node1">
        <dgm:alg type="sp"/>
        <dgm:shape xmlns:r="http://schemas.openxmlformats.org/officeDocument/2006/relationships" type="ellipse" r:blip="">
          <dgm:adjLst/>
        </dgm:shape>
        <dgm:presOf/>
        <dgm:constrLst/>
      </dgm:layoutNode>
      <dgm:layoutNode name="Accent5" styleLbl="node1">
        <dgm:alg type="sp"/>
        <dgm:shape xmlns:r="http://schemas.openxmlformats.org/officeDocument/2006/relationships" type="ellipse" r:blip="">
          <dgm:adjLst/>
        </dgm:shape>
        <dgm:presOf/>
        <dgm:constrLst/>
      </dgm:layoutNode>
      <dgm:layoutNode name="Accent6" styleLbl="node1">
        <dgm:alg type="sp"/>
        <dgm:shape xmlns:r="http://schemas.openxmlformats.org/officeDocument/2006/relationships" type="ellipse" r:blip="">
          <dgm:adjLst/>
        </dgm:shape>
        <dgm:presOf/>
        <dgm:constrLst/>
      </dgm:layoutNode>
    </dgm:forEach>
    <dgm:forEach name="Name12" axis="ch ch" ptType="node node" st="1 1" cnt="1 1">
      <dgm:layoutNode name="Child1"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7">
        <dgm:alg type="sp"/>
        <dgm:shape xmlns:r="http://schemas.openxmlformats.org/officeDocument/2006/relationships" r:blip="">
          <dgm:adjLst/>
        </dgm:shape>
        <dgm:presOf/>
        <dgm:constrLst/>
        <dgm:forEach name="Name13" ref="accentRepeat1"/>
      </dgm:layoutNode>
      <dgm:layoutNode name="Accent8">
        <dgm:alg type="sp"/>
        <dgm:shape xmlns:r="http://schemas.openxmlformats.org/officeDocument/2006/relationships" r:blip="">
          <dgm:adjLst/>
        </dgm:shape>
        <dgm:presOf/>
        <dgm:constrLst/>
        <dgm:forEach name="Name14" ref="accentRepeat2"/>
      </dgm:layoutNode>
    </dgm:forEach>
    <dgm:forEach name="Name15" axis="ch ch" ptType="node node" st="1 2" cnt="1 1">
      <dgm:layoutNode name="Child2"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9">
        <dgm:alg type="sp"/>
        <dgm:shape xmlns:r="http://schemas.openxmlformats.org/officeDocument/2006/relationships" r:blip="">
          <dgm:adjLst/>
        </dgm:shape>
        <dgm:presOf/>
        <dgm:constrLst/>
        <dgm:forEach name="Name16" ref="accentRepeat1"/>
      </dgm:layoutNode>
      <dgm:layoutNode name="Accent10">
        <dgm:alg type="sp"/>
        <dgm:shape xmlns:r="http://schemas.openxmlformats.org/officeDocument/2006/relationships" r:blip="">
          <dgm:adjLst/>
        </dgm:shape>
        <dgm:presOf/>
        <dgm:constrLst/>
        <dgm:forEach name="Name17" ref="accentRepeat2"/>
      </dgm:layoutNode>
      <dgm:layoutNode name="Accent11">
        <dgm:alg type="sp"/>
        <dgm:shape xmlns:r="http://schemas.openxmlformats.org/officeDocument/2006/relationships" r:blip="">
          <dgm:adjLst/>
        </dgm:shape>
        <dgm:presOf/>
        <dgm:constrLst/>
        <dgm:forEach name="Name18" ref="accentRepeat3"/>
      </dgm:layoutNode>
    </dgm:forEach>
    <dgm:forEach name="Name19" axis="ch ch" ptType="node node" st="1 3" cnt="1 1">
      <dgm:layoutNode name="Child3"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12">
        <dgm:alg type="sp"/>
        <dgm:shape xmlns:r="http://schemas.openxmlformats.org/officeDocument/2006/relationships" r:blip="">
          <dgm:adjLst/>
        </dgm:shape>
        <dgm:presOf/>
        <dgm:constrLst/>
        <dgm:forEach name="Name20" ref="accentRepeat1"/>
      </dgm:layoutNode>
    </dgm:forEach>
    <dgm:forEach name="Name21" axis="ch ch" ptType="node node" st="1 4" cnt="1 1">
      <dgm:layoutNode name="Child4"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13">
        <dgm:alg type="sp"/>
        <dgm:shape xmlns:r="http://schemas.openxmlformats.org/officeDocument/2006/relationships" r:blip="">
          <dgm:adjLst/>
        </dgm:shape>
        <dgm:presOf/>
        <dgm:constrLst/>
        <dgm:forEach name="Name22" ref="accentRepeat1"/>
      </dgm:layoutNode>
    </dgm:forEach>
    <dgm:forEach name="Name23" axis="ch ch" ptType="node node" st="1 5" cnt="1 1">
      <dgm:layoutNode name="Child5"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15">
        <dgm:alg type="sp"/>
        <dgm:shape xmlns:r="http://schemas.openxmlformats.org/officeDocument/2006/relationships" r:blip="">
          <dgm:adjLst/>
        </dgm:shape>
        <dgm:presOf/>
        <dgm:constrLst/>
        <dgm:forEach name="Name24" ref="accentRepeat2"/>
      </dgm:layoutNode>
      <dgm:layoutNode name="Accent16">
        <dgm:alg type="sp"/>
        <dgm:shape xmlns:r="http://schemas.openxmlformats.org/officeDocument/2006/relationships" r:blip="">
          <dgm:adjLst/>
        </dgm:shape>
        <dgm:presOf/>
        <dgm:constrLst/>
        <dgm:forEach name="Name25" ref="accentRepeat3"/>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5059C26-7044-4751-AA81-F2CDADAD86F3}" type="datetimeFigureOut">
              <a:rPr lang="de-DE" smtClean="0"/>
              <a:t>12.04.2016</a:t>
            </a:fld>
            <a:endParaRPr lang="de-DE"/>
          </a:p>
        </p:txBody>
      </p:sp>
      <p:sp>
        <p:nvSpPr>
          <p:cNvPr id="4" name="Fußzeilenplatzhalt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7D45ACC-5125-49DE-B45A-607831C1D0AE}" type="slidenum">
              <a:rPr lang="de-DE" smtClean="0"/>
              <a:t>‹Nr.›</a:t>
            </a:fld>
            <a:endParaRPr lang="de-DE"/>
          </a:p>
        </p:txBody>
      </p:sp>
    </p:spTree>
    <p:extLst>
      <p:ext uri="{BB962C8B-B14F-4D97-AF65-F5344CB8AC3E}">
        <p14:creationId xmlns:p14="http://schemas.microsoft.com/office/powerpoint/2010/main" val="23827807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Shape 7"/>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8" name="Shape 8"/>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3530218368"/>
      </p:ext>
    </p:extLst>
  </p:cSld>
  <p:clrMap bg1="lt1" tx1="dk1" bg2="lt2" tx2="dk2" accent1="accent1" accent2="accent2" accent3="accent3" accent4="accent4" accent5="accent5" accent6="accent6" hlink="hlink" folHlink="folHlink"/>
  <p:notesStyle>
    <a:lvl1pPr defTabSz="457200">
      <a:lnSpc>
        <a:spcPct val="125000"/>
      </a:lnSpc>
      <a:defRPr sz="2400">
        <a:latin typeface="+mn-lt"/>
        <a:ea typeface="+mn-ea"/>
        <a:cs typeface="+mn-cs"/>
        <a:sym typeface="Avenir Roman"/>
      </a:defRPr>
    </a:lvl1pPr>
    <a:lvl2pPr indent="228600" defTabSz="457200">
      <a:lnSpc>
        <a:spcPct val="125000"/>
      </a:lnSpc>
      <a:defRPr sz="2400">
        <a:latin typeface="+mn-lt"/>
        <a:ea typeface="+mn-ea"/>
        <a:cs typeface="+mn-cs"/>
        <a:sym typeface="Avenir Roman"/>
      </a:defRPr>
    </a:lvl2pPr>
    <a:lvl3pPr indent="457200" defTabSz="457200">
      <a:lnSpc>
        <a:spcPct val="125000"/>
      </a:lnSpc>
      <a:defRPr sz="2400">
        <a:latin typeface="+mn-lt"/>
        <a:ea typeface="+mn-ea"/>
        <a:cs typeface="+mn-cs"/>
        <a:sym typeface="Avenir Roman"/>
      </a:defRPr>
    </a:lvl3pPr>
    <a:lvl4pPr indent="685800" defTabSz="457200">
      <a:lnSpc>
        <a:spcPct val="125000"/>
      </a:lnSpc>
      <a:defRPr sz="2400">
        <a:latin typeface="+mn-lt"/>
        <a:ea typeface="+mn-ea"/>
        <a:cs typeface="+mn-cs"/>
        <a:sym typeface="Avenir Roman"/>
      </a:defRPr>
    </a:lvl4pPr>
    <a:lvl5pPr indent="914400" defTabSz="457200">
      <a:lnSpc>
        <a:spcPct val="125000"/>
      </a:lnSpc>
      <a:defRPr sz="2400">
        <a:latin typeface="+mn-lt"/>
        <a:ea typeface="+mn-ea"/>
        <a:cs typeface="+mn-cs"/>
        <a:sym typeface="Avenir Roman"/>
      </a:defRPr>
    </a:lvl5pPr>
    <a:lvl6pPr indent="1143000" defTabSz="457200">
      <a:lnSpc>
        <a:spcPct val="125000"/>
      </a:lnSpc>
      <a:defRPr sz="2400">
        <a:latin typeface="+mn-lt"/>
        <a:ea typeface="+mn-ea"/>
        <a:cs typeface="+mn-cs"/>
        <a:sym typeface="Avenir Roman"/>
      </a:defRPr>
    </a:lvl6pPr>
    <a:lvl7pPr indent="1371600" defTabSz="457200">
      <a:lnSpc>
        <a:spcPct val="125000"/>
      </a:lnSpc>
      <a:defRPr sz="2400">
        <a:latin typeface="+mn-lt"/>
        <a:ea typeface="+mn-ea"/>
        <a:cs typeface="+mn-cs"/>
        <a:sym typeface="Avenir Roman"/>
      </a:defRPr>
    </a:lvl7pPr>
    <a:lvl8pPr indent="1600200" defTabSz="457200">
      <a:lnSpc>
        <a:spcPct val="125000"/>
      </a:lnSpc>
      <a:defRPr sz="2400">
        <a:latin typeface="+mn-lt"/>
        <a:ea typeface="+mn-ea"/>
        <a:cs typeface="+mn-cs"/>
        <a:sym typeface="Avenir Roman"/>
      </a:defRPr>
    </a:lvl8pPr>
    <a:lvl9pPr indent="1828800" defTabSz="457200">
      <a:lnSpc>
        <a:spcPct val="125000"/>
      </a:lnSpc>
      <a:defRPr sz="2400">
        <a:latin typeface="+mn-lt"/>
        <a:ea typeface="+mn-ea"/>
        <a:cs typeface="+mn-cs"/>
        <a:sym typeface="Avenir Roman"/>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x">
  <p:cSld name="Title Slide">
    <p:bg>
      <p:bgPr>
        <a:blipFill rotWithShape="1">
          <a:blip r:embed="rId2"/>
          <a:srcRect/>
          <a:stretch>
            <a:fillRect/>
          </a:stretch>
        </a:blipFill>
        <a:effectLst/>
      </p:bgPr>
    </p:bg>
    <p:spTree>
      <p:nvGrpSpPr>
        <p:cNvPr id="1" name=""/>
        <p:cNvGrpSpPr/>
        <p:nvPr/>
      </p:nvGrpSpPr>
      <p:grpSpPr>
        <a:xfrm>
          <a:off x="0" y="0"/>
          <a:ext cx="0" cy="0"/>
          <a:chOff x="0" y="0"/>
          <a:chExt cx="0" cy="0"/>
        </a:xfrm>
      </p:grpSpPr>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userDrawn="1">
  <p:cSld name="Blank">
    <p:spTree>
      <p:nvGrpSpPr>
        <p:cNvPr id="1" name=""/>
        <p:cNvGrpSpPr/>
        <p:nvPr/>
      </p:nvGrpSpPr>
      <p:grpSpPr>
        <a:xfrm>
          <a:off x="0" y="0"/>
          <a:ext cx="0" cy="0"/>
          <a:chOff x="0" y="0"/>
          <a:chExt cx="0" cy="0"/>
        </a:xfrm>
      </p:grpSpPr>
      <p:sp>
        <p:nvSpPr>
          <p:cNvPr id="3" name="Textplatzhalter 2"/>
          <p:cNvSpPr>
            <a:spLocks noGrp="1"/>
          </p:cNvSpPr>
          <p:nvPr>
            <p:ph type="body" sz="quarter" idx="10"/>
          </p:nvPr>
        </p:nvSpPr>
        <p:spPr>
          <a:xfrm>
            <a:off x="304800" y="1524000"/>
            <a:ext cx="8610600" cy="4724400"/>
          </a:xfrm>
          <a:prstGeom prst="rect">
            <a:avLst/>
          </a:prstGeom>
        </p:spPr>
        <p:txBody>
          <a:bodyPr/>
          <a:lstStyle>
            <a:lvl1pPr marL="342900" indent="-342900">
              <a:buFont typeface="Wingdings" panose="05000000000000000000" pitchFamily="2" charset="2"/>
              <a:buChar char="§"/>
              <a:defRPr sz="2000"/>
            </a:lvl1pPr>
            <a:lvl2pPr marL="768927" indent="-311727">
              <a:buFont typeface="Symbol" panose="05050102010706020507" pitchFamily="18" charset="2"/>
              <a:buChar char="-"/>
              <a:defRPr sz="1800"/>
            </a:lvl2pPr>
            <a:lvl3pPr marL="1188719" indent="-274319">
              <a:buFontTx/>
              <a:buChar char="►"/>
              <a:defRPr sz="1600"/>
            </a:lvl3pPr>
            <a:lvl4pPr>
              <a:defRPr sz="1600"/>
            </a:lvl4pPr>
            <a:lvl5pPr>
              <a:defRPr sz="1600"/>
            </a:lvl5pPr>
          </a:lstStyle>
          <a:p>
            <a:pPr lvl="0"/>
            <a:r>
              <a:rPr lang="de-DE" dirty="0" smtClean="0"/>
              <a:t>Textmasterformat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6" name="Shape 3"/>
          <p:cNvSpPr/>
          <p:nvPr userDrawn="1"/>
        </p:nvSpPr>
        <p:spPr>
          <a:xfrm>
            <a:off x="76200" y="6629400"/>
            <a:ext cx="2133600" cy="187285"/>
          </a:xfrm>
          <a:prstGeom prst="roundRect">
            <a:avLst/>
          </a:prstGeom>
          <a:solidFill>
            <a:sysClr val="window" lastClr="FFFFFF">
              <a:alpha val="49000"/>
            </a:sysClr>
          </a:solidFill>
          <a:ln w="25400" cap="flat" cmpd="sng" algn="ctr">
            <a:solidFill>
              <a:srgbClr val="1F497D">
                <a:alpha val="60000"/>
              </a:srgbClr>
            </a:solidFill>
            <a:prstDash val="solid"/>
          </a:ln>
          <a:effectLst/>
          <a:extLst>
            <a:ext uri="{C572A759-6A51-4108-AA02-DFA0A04FC94B}">
              <ma14:wrappingTextBoxFlag xmlns:ma14="http://schemas.microsoft.com/office/mac/drawingml/2011/main" xmlns="" val="1"/>
            </a:ext>
          </a:extLst>
        </p:spPr>
        <p:txBody>
          <a:bodyPr wrap="square" lIns="0" tIns="0" rIns="0" bIns="0">
            <a:spAutoFit/>
          </a:bodyPr>
          <a:lstStyle/>
          <a:p>
            <a:pPr marL="0" marR="0" lvl="0" indent="0" algn="ctr" defTabSz="914400" eaLnBrk="1" fontAlgn="auto" latinLnBrk="0" hangingPunct="1">
              <a:lnSpc>
                <a:spcPct val="100000"/>
              </a:lnSpc>
              <a:spcBef>
                <a:spcPts val="0"/>
              </a:spcBef>
              <a:spcAft>
                <a:spcPts val="0"/>
              </a:spcAft>
              <a:buClrTx/>
              <a:buSzTx/>
              <a:buFontTx/>
              <a:buNone/>
              <a:tabLst/>
              <a:defRPr>
                <a:solidFill>
                  <a:srgbClr val="000000"/>
                </a:solidFill>
              </a:defRPr>
            </a:pPr>
            <a:r>
              <a:rPr kumimoji="0" lang="en-AU" sz="1100" b="0" i="1" u="none" strike="noStrike" kern="0" cap="none" spc="0" normalizeH="0" baseline="0" noProof="0" dirty="0" smtClean="0">
                <a:ln>
                  <a:noFill/>
                </a:ln>
                <a:solidFill>
                  <a:srgbClr val="1F497D"/>
                </a:solidFill>
                <a:effectLst/>
                <a:uLnTx/>
                <a:uFillTx/>
                <a:latin typeface="Helvetica"/>
                <a:ea typeface="+mj-ea"/>
                <a:cs typeface="Proxima Nova Regular"/>
                <a:sym typeface="Proxima Nova Regular"/>
              </a:rPr>
              <a:t>SIT-31, ESRIN, 19-20 </a:t>
            </a:r>
            <a:r>
              <a:rPr kumimoji="0" lang="en-AU" sz="1100" b="0" i="1" u="none" strike="noStrike" kern="0" cap="none" spc="0" normalizeH="0" baseline="0" noProof="0" smtClean="0">
                <a:ln>
                  <a:noFill/>
                </a:ln>
                <a:solidFill>
                  <a:srgbClr val="1F497D"/>
                </a:solidFill>
                <a:effectLst/>
                <a:uLnTx/>
                <a:uFillTx/>
                <a:latin typeface="Helvetica"/>
                <a:ea typeface="+mj-ea"/>
                <a:cs typeface="Proxima Nova Regular"/>
                <a:sym typeface="Proxima Nova Regular"/>
              </a:rPr>
              <a:t>Apr 2016</a:t>
            </a:r>
            <a:endParaRPr kumimoji="0" sz="1100" b="0" i="1" u="none" strike="noStrike" kern="0" cap="none" spc="0" normalizeH="0" baseline="0" noProof="0" dirty="0">
              <a:ln>
                <a:noFill/>
              </a:ln>
              <a:solidFill>
                <a:srgbClr val="1F497D"/>
              </a:solidFill>
              <a:effectLst/>
              <a:uLnTx/>
              <a:uFillTx/>
              <a:latin typeface="Helvetica"/>
              <a:ea typeface="+mj-ea"/>
              <a:cs typeface="Proxima Nova Regular"/>
              <a:sym typeface="Proxima Nova Regular"/>
            </a:endParaRPr>
          </a:p>
        </p:txBody>
      </p:sp>
      <p:sp>
        <p:nvSpPr>
          <p:cNvPr id="8" name="Shape 6"/>
          <p:cNvSpPr txBox="1">
            <a:spLocks/>
          </p:cNvSpPr>
          <p:nvPr userDrawn="1"/>
        </p:nvSpPr>
        <p:spPr>
          <a:xfrm>
            <a:off x="8763000" y="6629400"/>
            <a:ext cx="304800" cy="187285"/>
          </a:xfrm>
          <a:prstGeom prst="roundRect">
            <a:avLst/>
          </a:prstGeom>
          <a:solidFill>
            <a:sysClr val="window" lastClr="FFFFFF">
              <a:alpha val="49000"/>
            </a:sysClr>
          </a:solidFill>
          <a:ln w="25400" cap="flat" cmpd="sng" algn="ctr">
            <a:solidFill>
              <a:srgbClr val="1F497D">
                <a:alpha val="60000"/>
              </a:srgbClr>
            </a:solidFill>
            <a:prstDash val="solid"/>
            <a:miter lim="400000"/>
          </a:ln>
          <a:effectLst/>
        </p:spPr>
        <p:txBody>
          <a:bodyPr wrap="square" lIns="0" tIns="0" rIns="0" bIns="0">
            <a:spAutoFit/>
          </a:bodyPr>
          <a:lstStyle>
            <a:lvl1pPr algn="ctr" defTabSz="457200">
              <a:spcBef>
                <a:spcPts val="600"/>
              </a:spcBef>
              <a:defRPr lang="uk-UA" sz="1100" i="1" smtClean="0">
                <a:solidFill>
                  <a:schemeClr val="tx2"/>
                </a:solidFill>
                <a:latin typeface="+mj-lt"/>
                <a:ea typeface="+mj-ea"/>
                <a:cs typeface="Proxima Nova Regular"/>
                <a:sym typeface="Calibri"/>
              </a:defRPr>
            </a:lvl1pPr>
            <a:lvl2pPr indent="457200" defTabSz="457200">
              <a:defRPr>
                <a:solidFill>
                  <a:schemeClr val="dk1"/>
                </a:solidFill>
                <a:latin typeface="+mn-lt"/>
                <a:ea typeface="+mn-ea"/>
                <a:cs typeface="+mn-cs"/>
              </a:defRPr>
            </a:lvl2pPr>
            <a:lvl3pPr indent="914400" defTabSz="457200">
              <a:defRPr>
                <a:solidFill>
                  <a:schemeClr val="dk1"/>
                </a:solidFill>
                <a:latin typeface="+mn-lt"/>
                <a:ea typeface="+mn-ea"/>
                <a:cs typeface="+mn-cs"/>
              </a:defRPr>
            </a:lvl3pPr>
            <a:lvl4pPr indent="1371600" defTabSz="457200">
              <a:defRPr>
                <a:solidFill>
                  <a:schemeClr val="dk1"/>
                </a:solidFill>
                <a:latin typeface="+mn-lt"/>
                <a:ea typeface="+mn-ea"/>
                <a:cs typeface="+mn-cs"/>
              </a:defRPr>
            </a:lvl4pPr>
            <a:lvl5pPr indent="1828800" defTabSz="457200">
              <a:defRPr>
                <a:solidFill>
                  <a:schemeClr val="dk1"/>
                </a:solidFill>
                <a:latin typeface="+mn-lt"/>
                <a:ea typeface="+mn-ea"/>
                <a:cs typeface="+mn-cs"/>
              </a:defRPr>
            </a:lvl5pPr>
            <a:lvl6pPr indent="2286000" defTabSz="457200">
              <a:defRPr>
                <a:solidFill>
                  <a:schemeClr val="dk1"/>
                </a:solidFill>
                <a:latin typeface="+mn-lt"/>
                <a:ea typeface="+mn-ea"/>
                <a:cs typeface="+mn-cs"/>
              </a:defRPr>
            </a:lvl6pPr>
            <a:lvl7pPr indent="2743200" defTabSz="457200">
              <a:defRPr>
                <a:solidFill>
                  <a:schemeClr val="dk1"/>
                </a:solidFill>
                <a:latin typeface="+mn-lt"/>
                <a:ea typeface="+mn-ea"/>
                <a:cs typeface="+mn-cs"/>
              </a:defRPr>
            </a:lvl7pPr>
            <a:lvl8pPr indent="3200400" defTabSz="457200">
              <a:defRPr>
                <a:solidFill>
                  <a:schemeClr val="dk1"/>
                </a:solidFill>
                <a:latin typeface="+mn-lt"/>
                <a:ea typeface="+mn-ea"/>
                <a:cs typeface="+mn-cs"/>
              </a:defRPr>
            </a:lvl8pPr>
            <a:lvl9pPr indent="3657600" defTabSz="457200">
              <a:defRPr>
                <a:solidFill>
                  <a:schemeClr val="dk1"/>
                </a:solidFill>
                <a:latin typeface="+mn-lt"/>
                <a:ea typeface="+mn-ea"/>
                <a:cs typeface="+mn-cs"/>
              </a:defRPr>
            </a:lvl9pPr>
          </a:lstStyle>
          <a:p>
            <a:pPr marL="0" marR="0" lvl="0" indent="0" algn="ctr" defTabSz="914400" eaLnBrk="1" fontAlgn="auto" latinLnBrk="0" hangingPunct="1">
              <a:lnSpc>
                <a:spcPct val="100000"/>
              </a:lnSpc>
              <a:spcBef>
                <a:spcPts val="600"/>
              </a:spcBef>
              <a:spcAft>
                <a:spcPts val="0"/>
              </a:spcAft>
              <a:buClrTx/>
              <a:buSzTx/>
              <a:buFontTx/>
              <a:buNone/>
              <a:tabLst/>
              <a:defRPr/>
            </a:pPr>
            <a:fld id="{86CB4B4D-7CA3-9044-876B-883B54F8677D}" type="slidenum">
              <a:rPr kumimoji="0" lang="de-DE" sz="1100" b="0" i="1" u="none" strike="noStrike" kern="0" cap="none" spc="0" normalizeH="0" baseline="0" noProof="0" smtClean="0">
                <a:ln>
                  <a:noFill/>
                </a:ln>
                <a:solidFill>
                  <a:srgbClr val="1F497D"/>
                </a:solidFill>
                <a:effectLst/>
                <a:uLnTx/>
                <a:uFillTx/>
                <a:latin typeface="Helvetica"/>
                <a:sym typeface="Calibri"/>
              </a:rPr>
              <a:pPr marL="0" marR="0" lvl="0" indent="0" algn="ctr" defTabSz="914400" eaLnBrk="1" fontAlgn="auto" latinLnBrk="0" hangingPunct="1">
                <a:lnSpc>
                  <a:spcPct val="100000"/>
                </a:lnSpc>
                <a:spcBef>
                  <a:spcPts val="600"/>
                </a:spcBef>
                <a:spcAft>
                  <a:spcPts val="0"/>
                </a:spcAft>
                <a:buClrTx/>
                <a:buSzTx/>
                <a:buFontTx/>
                <a:buNone/>
                <a:tabLst/>
                <a:defRPr/>
              </a:pPr>
              <a:t>‹Nr.›</a:t>
            </a:fld>
            <a:endParaRPr kumimoji="0" lang="de-DE" sz="1100" b="0" i="1" u="none" strike="noStrike" kern="0" cap="none" spc="0" normalizeH="0" baseline="0" noProof="0" dirty="0">
              <a:ln>
                <a:noFill/>
              </a:ln>
              <a:solidFill>
                <a:srgbClr val="1F497D"/>
              </a:solidFill>
              <a:effectLst/>
              <a:uLnTx/>
              <a:uFillTx/>
              <a:latin typeface="Helvetica"/>
              <a:sym typeface="Calibri"/>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4"/>
          <a:srcRect/>
          <a:stretch>
            <a:fillRect/>
          </a:stretch>
        </a:blipFill>
        <a:effectLst/>
      </p:bgPr>
    </p:bg>
    <p:spTree>
      <p:nvGrpSpPr>
        <p:cNvPr id="1" name=""/>
        <p:cNvGrpSpPr/>
        <p:nvPr/>
      </p:nvGrpSpPr>
      <p:grpSpPr>
        <a:xfrm>
          <a:off x="0" y="0"/>
          <a:ext cx="0" cy="0"/>
          <a:chOff x="0" y="0"/>
          <a:chExt cx="0" cy="0"/>
        </a:xfrm>
      </p:grpSpPr>
      <p:sp>
        <p:nvSpPr>
          <p:cNvPr id="6" name="Shape 6"/>
          <p:cNvSpPr txBox="1">
            <a:spLocks/>
          </p:cNvSpPr>
          <p:nvPr userDrawn="1"/>
        </p:nvSpPr>
        <p:spPr>
          <a:xfrm>
            <a:off x="8763000" y="6629400"/>
            <a:ext cx="304800" cy="187285"/>
          </a:xfrm>
          <a:prstGeom prst="roundRect">
            <a:avLst/>
          </a:prstGeom>
          <a:solidFill>
            <a:sysClr val="window" lastClr="FFFFFF">
              <a:alpha val="49000"/>
            </a:sysClr>
          </a:solidFill>
          <a:ln w="25400" cap="flat" cmpd="sng" algn="ctr">
            <a:solidFill>
              <a:srgbClr val="1F497D">
                <a:alpha val="60000"/>
              </a:srgbClr>
            </a:solidFill>
            <a:prstDash val="solid"/>
            <a:miter lim="400000"/>
          </a:ln>
          <a:effectLst/>
        </p:spPr>
        <p:txBody>
          <a:bodyPr wrap="square" lIns="0" tIns="0" rIns="0" bIns="0">
            <a:spAutoFit/>
          </a:bodyPr>
          <a:lstStyle>
            <a:lvl1pPr algn="ctr" defTabSz="457200">
              <a:spcBef>
                <a:spcPts val="600"/>
              </a:spcBef>
              <a:defRPr lang="uk-UA" sz="1100" i="1" smtClean="0">
                <a:solidFill>
                  <a:schemeClr val="tx2"/>
                </a:solidFill>
                <a:latin typeface="+mj-lt"/>
                <a:ea typeface="+mj-ea"/>
                <a:cs typeface="Proxima Nova Regular"/>
                <a:sym typeface="Calibri"/>
              </a:defRPr>
            </a:lvl1pPr>
            <a:lvl2pPr indent="457200" defTabSz="457200">
              <a:defRPr>
                <a:solidFill>
                  <a:schemeClr val="dk1"/>
                </a:solidFill>
                <a:latin typeface="+mn-lt"/>
                <a:ea typeface="+mn-ea"/>
                <a:cs typeface="+mn-cs"/>
              </a:defRPr>
            </a:lvl2pPr>
            <a:lvl3pPr indent="914400" defTabSz="457200">
              <a:defRPr>
                <a:solidFill>
                  <a:schemeClr val="dk1"/>
                </a:solidFill>
                <a:latin typeface="+mn-lt"/>
                <a:ea typeface="+mn-ea"/>
                <a:cs typeface="+mn-cs"/>
              </a:defRPr>
            </a:lvl3pPr>
            <a:lvl4pPr indent="1371600" defTabSz="457200">
              <a:defRPr>
                <a:solidFill>
                  <a:schemeClr val="dk1"/>
                </a:solidFill>
                <a:latin typeface="+mn-lt"/>
                <a:ea typeface="+mn-ea"/>
                <a:cs typeface="+mn-cs"/>
              </a:defRPr>
            </a:lvl4pPr>
            <a:lvl5pPr indent="1828800" defTabSz="457200">
              <a:defRPr>
                <a:solidFill>
                  <a:schemeClr val="dk1"/>
                </a:solidFill>
                <a:latin typeface="+mn-lt"/>
                <a:ea typeface="+mn-ea"/>
                <a:cs typeface="+mn-cs"/>
              </a:defRPr>
            </a:lvl5pPr>
            <a:lvl6pPr indent="2286000" defTabSz="457200">
              <a:defRPr>
                <a:solidFill>
                  <a:schemeClr val="dk1"/>
                </a:solidFill>
                <a:latin typeface="+mn-lt"/>
                <a:ea typeface="+mn-ea"/>
                <a:cs typeface="+mn-cs"/>
              </a:defRPr>
            </a:lvl6pPr>
            <a:lvl7pPr indent="2743200" defTabSz="457200">
              <a:defRPr>
                <a:solidFill>
                  <a:schemeClr val="dk1"/>
                </a:solidFill>
                <a:latin typeface="+mn-lt"/>
                <a:ea typeface="+mn-ea"/>
                <a:cs typeface="+mn-cs"/>
              </a:defRPr>
            </a:lvl7pPr>
            <a:lvl8pPr indent="3200400" defTabSz="457200">
              <a:defRPr>
                <a:solidFill>
                  <a:schemeClr val="dk1"/>
                </a:solidFill>
                <a:latin typeface="+mn-lt"/>
                <a:ea typeface="+mn-ea"/>
                <a:cs typeface="+mn-cs"/>
              </a:defRPr>
            </a:lvl8pPr>
            <a:lvl9pPr indent="3657600" defTabSz="457200">
              <a:defRPr>
                <a:solidFill>
                  <a:schemeClr val="dk1"/>
                </a:solidFill>
                <a:latin typeface="+mn-lt"/>
                <a:ea typeface="+mn-ea"/>
                <a:cs typeface="+mn-cs"/>
              </a:defRPr>
            </a:lvl9pPr>
          </a:lstStyle>
          <a:p>
            <a:pPr marL="0" marR="0" lvl="0" indent="0" algn="ctr" defTabSz="914400" eaLnBrk="1" fontAlgn="auto" latinLnBrk="0" hangingPunct="1">
              <a:lnSpc>
                <a:spcPct val="100000"/>
              </a:lnSpc>
              <a:spcBef>
                <a:spcPts val="600"/>
              </a:spcBef>
              <a:spcAft>
                <a:spcPts val="0"/>
              </a:spcAft>
              <a:buClrTx/>
              <a:buSzTx/>
              <a:buFontTx/>
              <a:buNone/>
              <a:tabLst/>
              <a:defRPr/>
            </a:pPr>
            <a:fld id="{86CB4B4D-7CA3-9044-876B-883B54F8677D}" type="slidenum">
              <a:rPr kumimoji="0" lang="de-DE" sz="1100" b="0" i="1" u="none" strike="noStrike" kern="0" cap="none" spc="0" normalizeH="0" baseline="0" noProof="0" smtClean="0">
                <a:ln>
                  <a:noFill/>
                </a:ln>
                <a:solidFill>
                  <a:srgbClr val="1F497D"/>
                </a:solidFill>
                <a:effectLst/>
                <a:uLnTx/>
                <a:uFillTx/>
                <a:latin typeface="Helvetica"/>
                <a:sym typeface="Calibri"/>
              </a:rPr>
              <a:pPr marL="0" marR="0" lvl="0" indent="0" algn="ctr" defTabSz="914400" eaLnBrk="1" fontAlgn="auto" latinLnBrk="0" hangingPunct="1">
                <a:lnSpc>
                  <a:spcPct val="100000"/>
                </a:lnSpc>
                <a:spcBef>
                  <a:spcPts val="600"/>
                </a:spcBef>
                <a:spcAft>
                  <a:spcPts val="0"/>
                </a:spcAft>
                <a:buClrTx/>
                <a:buSzTx/>
                <a:buFontTx/>
                <a:buNone/>
                <a:tabLst/>
                <a:defRPr/>
              </a:pPr>
              <a:t>‹Nr.›</a:t>
            </a:fld>
            <a:endParaRPr kumimoji="0" lang="de-DE" sz="1100" b="0" i="1" u="none" strike="noStrike" kern="0" cap="none" spc="0" normalizeH="0" baseline="0" noProof="0" dirty="0">
              <a:ln>
                <a:noFill/>
              </a:ln>
              <a:solidFill>
                <a:srgbClr val="1F497D"/>
              </a:solidFill>
              <a:effectLst/>
              <a:uLnTx/>
              <a:uFillTx/>
              <a:latin typeface="Helvetica"/>
              <a:sym typeface="Calibri"/>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ransition spd="med"/>
  <p:txStyles>
    <p:titleStyle>
      <a:lvl1pPr algn="r">
        <a:defRPr sz="3200">
          <a:solidFill>
            <a:srgbClr val="FFFFFF"/>
          </a:solidFill>
          <a:latin typeface="Arial Bold"/>
          <a:ea typeface="Arial Bold"/>
          <a:cs typeface="Arial Bold"/>
          <a:sym typeface="Arial Bold"/>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p:titleStyle>
    <p:bodyStyle>
      <a:lvl1pPr marL="342900" indent="-342900">
        <a:spcBef>
          <a:spcPts val="500"/>
        </a:spcBef>
        <a:buSzPct val="100000"/>
        <a:buFont typeface="Arial"/>
        <a:buChar char="•"/>
        <a:defRPr sz="2400">
          <a:solidFill>
            <a:srgbClr val="002569"/>
          </a:solidFill>
          <a:latin typeface="Arial Bold"/>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p:bodyStyle>
    <p:otherStyle>
      <a:lvl1pPr algn="r" defTabSz="457200">
        <a:spcBef>
          <a:spcPts val="600"/>
        </a:spcBef>
        <a:defRPr sz="1000">
          <a:solidFill>
            <a:schemeClr val="tx1"/>
          </a:solidFill>
          <a:latin typeface="+mn-lt"/>
          <a:ea typeface="+mn-ea"/>
          <a:cs typeface="+mn-cs"/>
          <a:sym typeface="Calibri"/>
        </a:defRPr>
      </a:lvl1pPr>
      <a:lvl2pPr indent="457200" algn="r" defTabSz="457200">
        <a:spcBef>
          <a:spcPts val="600"/>
        </a:spcBef>
        <a:defRPr sz="1000">
          <a:solidFill>
            <a:schemeClr val="tx1"/>
          </a:solidFill>
          <a:latin typeface="+mn-lt"/>
          <a:ea typeface="+mn-ea"/>
          <a:cs typeface="+mn-cs"/>
          <a:sym typeface="Calibri"/>
        </a:defRPr>
      </a:lvl2pPr>
      <a:lvl3pPr indent="914400" algn="r" defTabSz="457200">
        <a:spcBef>
          <a:spcPts val="600"/>
        </a:spcBef>
        <a:defRPr sz="1000">
          <a:solidFill>
            <a:schemeClr val="tx1"/>
          </a:solidFill>
          <a:latin typeface="+mn-lt"/>
          <a:ea typeface="+mn-ea"/>
          <a:cs typeface="+mn-cs"/>
          <a:sym typeface="Calibri"/>
        </a:defRPr>
      </a:lvl3pPr>
      <a:lvl4pPr indent="1371600" algn="r" defTabSz="457200">
        <a:spcBef>
          <a:spcPts val="600"/>
        </a:spcBef>
        <a:defRPr sz="1000">
          <a:solidFill>
            <a:schemeClr val="tx1"/>
          </a:solidFill>
          <a:latin typeface="+mn-lt"/>
          <a:ea typeface="+mn-ea"/>
          <a:cs typeface="+mn-cs"/>
          <a:sym typeface="Calibri"/>
        </a:defRPr>
      </a:lvl4pPr>
      <a:lvl5pPr indent="1828800" algn="r" defTabSz="457200">
        <a:spcBef>
          <a:spcPts val="600"/>
        </a:spcBef>
        <a:defRPr sz="1000">
          <a:solidFill>
            <a:schemeClr val="tx1"/>
          </a:solidFill>
          <a:latin typeface="+mn-lt"/>
          <a:ea typeface="+mn-ea"/>
          <a:cs typeface="+mn-cs"/>
          <a:sym typeface="Calibri"/>
        </a:defRPr>
      </a:lvl5pPr>
      <a:lvl6pPr indent="2286000" algn="r" defTabSz="457200">
        <a:spcBef>
          <a:spcPts val="600"/>
        </a:spcBef>
        <a:defRPr sz="1000">
          <a:solidFill>
            <a:schemeClr val="tx1"/>
          </a:solidFill>
          <a:latin typeface="+mn-lt"/>
          <a:ea typeface="+mn-ea"/>
          <a:cs typeface="+mn-cs"/>
          <a:sym typeface="Calibri"/>
        </a:defRPr>
      </a:lvl6pPr>
      <a:lvl7pPr indent="2743200" algn="r" defTabSz="457200">
        <a:spcBef>
          <a:spcPts val="600"/>
        </a:spcBef>
        <a:defRPr sz="1000">
          <a:solidFill>
            <a:schemeClr val="tx1"/>
          </a:solidFill>
          <a:latin typeface="+mn-lt"/>
          <a:ea typeface="+mn-ea"/>
          <a:cs typeface="+mn-cs"/>
          <a:sym typeface="Calibri"/>
        </a:defRPr>
      </a:lvl7pPr>
      <a:lvl8pPr indent="3200400" algn="r" defTabSz="457200">
        <a:spcBef>
          <a:spcPts val="600"/>
        </a:spcBef>
        <a:defRPr sz="1000">
          <a:solidFill>
            <a:schemeClr val="tx1"/>
          </a:solidFill>
          <a:latin typeface="+mn-lt"/>
          <a:ea typeface="+mn-ea"/>
          <a:cs typeface="+mn-cs"/>
          <a:sym typeface="Calibri"/>
        </a:defRPr>
      </a:lvl8pPr>
      <a:lvl9pPr indent="3657600" algn="r" defTabSz="457200">
        <a:spcBef>
          <a:spcPts val="600"/>
        </a:spcBef>
        <a:defRPr sz="1000">
          <a:solidFill>
            <a:schemeClr val="tx1"/>
          </a:solidFill>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hape 10"/>
          <p:cNvSpPr>
            <a:spLocks noGrp="1"/>
          </p:cNvSpPr>
          <p:nvPr>
            <p:ph type="title" idx="4294967295"/>
          </p:nvPr>
        </p:nvSpPr>
        <p:spPr>
          <a:xfrm>
            <a:off x="578357" y="1752600"/>
            <a:ext cx="7575043" cy="1219200"/>
          </a:xfrm>
          <a:prstGeom prst="rect">
            <a:avLst/>
          </a:prstGeom>
          <a:ln w="12700">
            <a:miter lim="400000"/>
          </a:ln>
          <a:extLst>
            <a:ext uri="{C572A759-6A51-4108-AA02-DFA0A04FC94B}">
              <ma14:wrappingTextBoxFlag xmlns="" xmlns:ma14="http://schemas.microsoft.com/office/mac/drawingml/2011/main" val="1"/>
            </a:ext>
          </a:extLst>
        </p:spPr>
        <p:txBody>
          <a:bodyPr lIns="0" tIns="0" rIns="0" bIns="0"/>
          <a:lstStyle>
            <a:lvl1pPr algn="l">
              <a:defRPr sz="4200" b="1">
                <a:latin typeface="Droid Serif"/>
                <a:ea typeface="Droid Serif"/>
                <a:cs typeface="Droid Serif"/>
                <a:sym typeface="Droid Serif"/>
              </a:defRPr>
            </a:lvl1pPr>
          </a:lstStyle>
          <a:p>
            <a:pPr lvl="0">
              <a:defRPr sz="1800" b="0">
                <a:solidFill>
                  <a:srgbClr val="000000"/>
                </a:solidFill>
              </a:defRPr>
            </a:pPr>
            <a:r>
              <a:rPr lang="en-US" sz="3200" b="1" dirty="0" smtClean="0">
                <a:solidFill>
                  <a:srgbClr val="FFFFFF"/>
                </a:solidFill>
              </a:rPr>
              <a:t>A WGCV / WGISS process blue print</a:t>
            </a:r>
            <a:endParaRPr sz="3200" b="1" dirty="0">
              <a:solidFill>
                <a:srgbClr val="FFFFFF"/>
              </a:solidFill>
            </a:endParaRPr>
          </a:p>
        </p:txBody>
      </p:sp>
      <p:sp>
        <p:nvSpPr>
          <p:cNvPr id="11" name="Shape 11"/>
          <p:cNvSpPr/>
          <p:nvPr/>
        </p:nvSpPr>
        <p:spPr>
          <a:xfrm>
            <a:off x="685800" y="3200400"/>
            <a:ext cx="5334000" cy="2541589"/>
          </a:xfrm>
          <a:prstGeom prst="rect">
            <a:avLst/>
          </a:prstGeom>
          <a:ln w="12700">
            <a:miter lim="400000"/>
          </a:ln>
          <a:extLst>
            <a:ext uri="{C572A759-6A51-4108-AA02-DFA0A04FC94B}">
              <ma14:wrappingTextBoxFlag xmlns="" xmlns:ma14="http://schemas.microsoft.com/office/mac/drawingml/2011/main" val="1"/>
            </a:ext>
          </a:extLst>
        </p:spPr>
        <p:txBody>
          <a:bodyPr lIns="0" tIns="0" rIns="0" bIns="0"/>
          <a:lstStyle/>
          <a:p>
            <a:pPr lvl="0" defTabSz="914400">
              <a:lnSpc>
                <a:spcPct val="150000"/>
              </a:lnSpc>
              <a:defRPr>
                <a:solidFill>
                  <a:srgbClr val="000000"/>
                </a:solidFill>
              </a:defRPr>
            </a:pPr>
            <a:r>
              <a:rPr lang="en-US" dirty="0" smtClean="0">
                <a:solidFill>
                  <a:srgbClr val="FFFFFF"/>
                </a:solidFill>
                <a:latin typeface="Arial Bold"/>
                <a:ea typeface="Arial Bold"/>
                <a:cs typeface="Arial Bold"/>
                <a:sym typeface="Arial Bold"/>
              </a:rPr>
              <a:t>A. </a:t>
            </a:r>
            <a:r>
              <a:rPr lang="en-US" dirty="0">
                <a:solidFill>
                  <a:srgbClr val="FFFFFF"/>
                </a:solidFill>
                <a:latin typeface="Arial Bold"/>
                <a:ea typeface="Arial Bold"/>
                <a:cs typeface="Arial Bold"/>
                <a:sym typeface="Arial Bold"/>
              </a:rPr>
              <a:t>v</a:t>
            </a:r>
            <a:r>
              <a:rPr lang="en-US" dirty="0" smtClean="0">
                <a:solidFill>
                  <a:srgbClr val="FFFFFF"/>
                </a:solidFill>
                <a:latin typeface="Arial Bold"/>
                <a:ea typeface="Arial Bold"/>
                <a:cs typeface="Arial Bold"/>
                <a:sym typeface="Arial Bold"/>
              </a:rPr>
              <a:t>on </a:t>
            </a:r>
            <a:r>
              <a:rPr lang="en-US" dirty="0">
                <a:solidFill>
                  <a:srgbClr val="FFFFFF"/>
                </a:solidFill>
                <a:latin typeface="Arial Bold"/>
                <a:ea typeface="Arial Bold"/>
                <a:cs typeface="Arial Bold"/>
                <a:sym typeface="Arial Bold"/>
              </a:rPr>
              <a:t>B</a:t>
            </a:r>
            <a:r>
              <a:rPr lang="en-US" dirty="0" smtClean="0">
                <a:solidFill>
                  <a:srgbClr val="FFFFFF"/>
                </a:solidFill>
                <a:latin typeface="Arial Bold"/>
                <a:ea typeface="Arial Bold"/>
                <a:cs typeface="Arial Bold"/>
                <a:sym typeface="Arial Bold"/>
              </a:rPr>
              <a:t>argen, K. Thome, A. Mitchell, M. </a:t>
            </a:r>
            <a:r>
              <a:rPr lang="en-US" dirty="0" err="1" smtClean="0">
                <a:solidFill>
                  <a:srgbClr val="FFFFFF"/>
                </a:solidFill>
                <a:latin typeface="Arial Bold"/>
                <a:ea typeface="Arial Bold"/>
                <a:cs typeface="Arial Bold"/>
                <a:sym typeface="Arial Bold"/>
              </a:rPr>
              <a:t>Albani</a:t>
            </a:r>
            <a:endParaRPr lang="en-US" dirty="0" smtClean="0">
              <a:solidFill>
                <a:srgbClr val="FFFFFF"/>
              </a:solidFill>
              <a:latin typeface="Arial Bold"/>
              <a:ea typeface="Arial Bold"/>
              <a:cs typeface="Arial Bold"/>
              <a:sym typeface="Arial Bold"/>
            </a:endParaRPr>
          </a:p>
          <a:p>
            <a:pPr lvl="0" defTabSz="914400">
              <a:lnSpc>
                <a:spcPct val="150000"/>
              </a:lnSpc>
              <a:defRPr>
                <a:solidFill>
                  <a:srgbClr val="000000"/>
                </a:solidFill>
              </a:defRPr>
            </a:pPr>
            <a:r>
              <a:rPr lang="de-DE" dirty="0" smtClean="0">
                <a:solidFill>
                  <a:srgbClr val="FFFFFF"/>
                </a:solidFill>
                <a:latin typeface="Arial Bold"/>
                <a:ea typeface="Arial Bold"/>
                <a:cs typeface="Arial Bold"/>
                <a:sym typeface="Arial Bold"/>
              </a:rPr>
              <a:t>WGCV &amp; WGISS  / DLR, NASA, ESA</a:t>
            </a:r>
            <a:endParaRPr dirty="0">
              <a:solidFill>
                <a:srgbClr val="FFFFFF"/>
              </a:solidFill>
              <a:latin typeface="Arial Bold"/>
              <a:ea typeface="Arial Bold"/>
              <a:cs typeface="Arial Bold"/>
              <a:sym typeface="Arial Bold"/>
            </a:endParaRPr>
          </a:p>
          <a:p>
            <a:pPr defTabSz="914400">
              <a:lnSpc>
                <a:spcPct val="150000"/>
              </a:lnSpc>
              <a:defRPr>
                <a:solidFill>
                  <a:srgbClr val="000000"/>
                </a:solidFill>
              </a:defRPr>
            </a:pPr>
            <a:r>
              <a:rPr lang="en-US" dirty="0">
                <a:solidFill>
                  <a:srgbClr val="FFFFFF"/>
                </a:solidFill>
                <a:latin typeface="Arial Bold"/>
                <a:ea typeface="Arial Bold"/>
                <a:cs typeface="Arial Bold"/>
                <a:sym typeface="Arial Bold"/>
              </a:rPr>
              <a:t>Agenda Item </a:t>
            </a:r>
            <a:r>
              <a:rPr lang="en-US" dirty="0" smtClean="0">
                <a:solidFill>
                  <a:srgbClr val="FFFFFF"/>
                </a:solidFill>
                <a:latin typeface="Arial Bold"/>
                <a:ea typeface="Arial Bold"/>
                <a:cs typeface="Arial Bold"/>
                <a:sym typeface="Arial Bold"/>
              </a:rPr>
              <a:t>12</a:t>
            </a:r>
          </a:p>
          <a:p>
            <a:pPr lvl="0" defTabSz="914400">
              <a:lnSpc>
                <a:spcPct val="150000"/>
              </a:lnSpc>
              <a:defRPr>
                <a:solidFill>
                  <a:srgbClr val="000000"/>
                </a:solidFill>
              </a:defRPr>
            </a:pPr>
            <a:r>
              <a:rPr lang="de-DE" dirty="0" smtClean="0">
                <a:solidFill>
                  <a:srgbClr val="FFFFFF"/>
                </a:solidFill>
                <a:latin typeface="Arial Bold"/>
                <a:ea typeface="Arial Bold"/>
                <a:cs typeface="Arial Bold"/>
                <a:sym typeface="Arial Bold"/>
              </a:rPr>
              <a:t>WGCV </a:t>
            </a:r>
            <a:r>
              <a:rPr lang="de-DE" dirty="0" err="1" smtClean="0">
                <a:solidFill>
                  <a:srgbClr val="FFFFFF"/>
                </a:solidFill>
                <a:latin typeface="Arial Bold"/>
                <a:ea typeface="Arial Bold"/>
                <a:cs typeface="Arial Bold"/>
                <a:sym typeface="Arial Bold"/>
              </a:rPr>
              <a:t>Plenary</a:t>
            </a:r>
            <a:r>
              <a:rPr lang="de-DE" dirty="0" smtClean="0">
                <a:solidFill>
                  <a:srgbClr val="FFFFFF"/>
                </a:solidFill>
                <a:latin typeface="Arial Bold"/>
                <a:ea typeface="Arial Bold"/>
                <a:cs typeface="Arial Bold"/>
                <a:sym typeface="Arial Bold"/>
              </a:rPr>
              <a:t> # 31</a:t>
            </a:r>
            <a:endParaRPr dirty="0">
              <a:solidFill>
                <a:srgbClr val="FFFFFF"/>
              </a:solidFill>
              <a:latin typeface="Arial Bold"/>
              <a:ea typeface="Arial Bold"/>
              <a:cs typeface="Arial Bold"/>
              <a:sym typeface="Arial Bold"/>
            </a:endParaRPr>
          </a:p>
          <a:p>
            <a:pPr lvl="0" defTabSz="914400">
              <a:lnSpc>
                <a:spcPct val="150000"/>
              </a:lnSpc>
              <a:defRPr>
                <a:solidFill>
                  <a:srgbClr val="000000"/>
                </a:solidFill>
              </a:defRPr>
            </a:pPr>
            <a:r>
              <a:rPr lang="de-DE" dirty="0" err="1" smtClean="0">
                <a:solidFill>
                  <a:srgbClr val="FFFFFF"/>
                </a:solidFill>
                <a:latin typeface="Arial Bold"/>
                <a:ea typeface="Arial Bold"/>
                <a:cs typeface="Arial Bold"/>
                <a:sym typeface="Arial Bold"/>
              </a:rPr>
              <a:t>Frascati</a:t>
            </a:r>
            <a:endParaRPr dirty="0">
              <a:solidFill>
                <a:srgbClr val="FFFFFF"/>
              </a:solidFill>
              <a:latin typeface="Arial Bold"/>
              <a:ea typeface="Arial Bold"/>
              <a:cs typeface="Arial Bold"/>
              <a:sym typeface="Arial Bold"/>
            </a:endParaRPr>
          </a:p>
          <a:p>
            <a:pPr lvl="0" defTabSz="914400">
              <a:lnSpc>
                <a:spcPct val="150000"/>
              </a:lnSpc>
              <a:defRPr>
                <a:solidFill>
                  <a:srgbClr val="000000"/>
                </a:solidFill>
              </a:defRPr>
            </a:pPr>
            <a:r>
              <a:rPr lang="en-US" dirty="0" smtClean="0">
                <a:solidFill>
                  <a:srgbClr val="FFFFFF"/>
                </a:solidFill>
                <a:latin typeface="Arial Bold"/>
                <a:ea typeface="Arial Bold"/>
                <a:cs typeface="Arial Bold"/>
                <a:sym typeface="Arial Bold"/>
              </a:rPr>
              <a:t>April 18 - 19, 2016</a:t>
            </a:r>
            <a:endParaRPr dirty="0">
              <a:solidFill>
                <a:srgbClr val="FFFFFF"/>
              </a:solidFill>
              <a:latin typeface="Arial Bold"/>
              <a:ea typeface="Arial Bold"/>
              <a:cs typeface="Arial Bold"/>
              <a:sym typeface="Arial Bold"/>
            </a:endParaRPr>
          </a:p>
        </p:txBody>
      </p:sp>
      <p:pic>
        <p:nvPicPr>
          <p:cNvPr id="12" name="ceos_logo.png"/>
          <p:cNvPicPr/>
          <p:nvPr/>
        </p:nvPicPr>
        <p:blipFill>
          <a:blip r:embed="rId2">
            <a:extLst/>
          </a:blip>
          <a:stretch>
            <a:fillRect/>
          </a:stretch>
        </p:blipFill>
        <p:spPr>
          <a:xfrm>
            <a:off x="533400" y="304800"/>
            <a:ext cx="2507906" cy="993132"/>
          </a:xfrm>
          <a:prstGeom prst="rect">
            <a:avLst/>
          </a:prstGeom>
          <a:ln w="12700">
            <a:miter lim="400000"/>
          </a:ln>
        </p:spPr>
      </p:pic>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1"/>
          <p:cNvSpPr txBox="1">
            <a:spLocks/>
          </p:cNvSpPr>
          <p:nvPr/>
        </p:nvSpPr>
        <p:spPr>
          <a:xfrm>
            <a:off x="0" y="1143000"/>
            <a:ext cx="8305800" cy="762000"/>
          </a:xfrm>
          <a:prstGeom prst="rect">
            <a:avLst/>
          </a:prstGeom>
        </p:spPr>
        <p:txBody>
          <a:bodyPr/>
          <a:lstStyle>
            <a:lvl1pPr marL="342900" indent="-342900">
              <a:spcBef>
                <a:spcPts val="500"/>
              </a:spcBef>
              <a:buSzPct val="100000"/>
              <a:buFont typeface="Arial"/>
              <a:buChar char="•"/>
              <a:defRPr sz="2400">
                <a:solidFill>
                  <a:srgbClr val="002569"/>
                </a:solidFill>
                <a:latin typeface="Arial Bold"/>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a:lstStyle>
          <a:p>
            <a:pPr marL="0" indent="0" defTabSz="914400">
              <a:buNone/>
            </a:pPr>
            <a:r>
              <a:rPr lang="en-US" sz="2000" dirty="0" smtClean="0"/>
              <a:t>Collect  the WGCV CAs into broad categories and determine overlap</a:t>
            </a:r>
            <a:endParaRPr lang="en-US" sz="2000" dirty="0"/>
          </a:p>
        </p:txBody>
      </p:sp>
      <p:sp>
        <p:nvSpPr>
          <p:cNvPr id="4" name="Content Placeholder 2"/>
          <p:cNvSpPr txBox="1">
            <a:spLocks/>
          </p:cNvSpPr>
          <p:nvPr/>
        </p:nvSpPr>
        <p:spPr>
          <a:xfrm>
            <a:off x="152400" y="1905000"/>
            <a:ext cx="8839200" cy="4572000"/>
          </a:xfrm>
          <a:prstGeom prst="rect">
            <a:avLst/>
          </a:prstGeom>
        </p:spPr>
        <p:txBody>
          <a:bodyPr/>
          <a:lstStyle>
            <a:lvl1pPr marL="342900" indent="-342900">
              <a:spcBef>
                <a:spcPts val="500"/>
              </a:spcBef>
              <a:buSzPct val="100000"/>
              <a:buFont typeface="Arial"/>
              <a:buChar char="•"/>
              <a:defRPr sz="2400">
                <a:solidFill>
                  <a:srgbClr val="002569"/>
                </a:solidFill>
                <a:latin typeface="Arial Bold"/>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a:lstStyle>
          <a:p>
            <a:pPr defTabSz="914400">
              <a:buFont typeface="Wingdings" panose="05000000000000000000" pitchFamily="2" charset="2"/>
              <a:buChar char="§"/>
            </a:pPr>
            <a:r>
              <a:rPr lang="en-US" sz="2000" dirty="0" smtClean="0"/>
              <a:t>Broad categories have been noted related to</a:t>
            </a:r>
          </a:p>
          <a:p>
            <a:pPr lvl="1" defTabSz="914400">
              <a:buFont typeface="Wingdings" panose="05000000000000000000" pitchFamily="2" charset="2"/>
              <a:buChar char="§"/>
            </a:pPr>
            <a:r>
              <a:rPr lang="en-US" sz="2000" dirty="0" smtClean="0"/>
              <a:t>Products</a:t>
            </a:r>
          </a:p>
          <a:p>
            <a:pPr lvl="1" defTabSz="914400">
              <a:buFont typeface="Wingdings" panose="05000000000000000000" pitchFamily="2" charset="2"/>
              <a:buChar char="§"/>
            </a:pPr>
            <a:r>
              <a:rPr lang="en-US" sz="2000" dirty="0" smtClean="0"/>
              <a:t>Sensors/Missions</a:t>
            </a:r>
          </a:p>
          <a:p>
            <a:pPr lvl="1" defTabSz="914400">
              <a:buFont typeface="Wingdings" panose="05000000000000000000" pitchFamily="2" charset="2"/>
              <a:buChar char="§"/>
            </a:pPr>
            <a:r>
              <a:rPr lang="en-US" sz="2000" dirty="0" smtClean="0"/>
              <a:t>Protocols</a:t>
            </a:r>
          </a:p>
          <a:p>
            <a:pPr lvl="1" defTabSz="914400">
              <a:buFont typeface="Wingdings" panose="05000000000000000000" pitchFamily="2" charset="2"/>
              <a:buChar char="§"/>
            </a:pPr>
            <a:r>
              <a:rPr lang="en-US" sz="2000" dirty="0" smtClean="0"/>
              <a:t>In Situ</a:t>
            </a:r>
          </a:p>
          <a:p>
            <a:pPr lvl="1" defTabSz="914400">
              <a:buFont typeface="Wingdings" panose="05000000000000000000" pitchFamily="2" charset="2"/>
              <a:buChar char="§"/>
            </a:pPr>
            <a:r>
              <a:rPr lang="en-US" sz="2000" dirty="0" smtClean="0"/>
              <a:t>Organizational</a:t>
            </a:r>
          </a:p>
          <a:p>
            <a:pPr lvl="1" defTabSz="914400">
              <a:buFont typeface="Wingdings" panose="05000000000000000000" pitchFamily="2" charset="2"/>
              <a:buChar char="§"/>
            </a:pPr>
            <a:r>
              <a:rPr lang="en-US" sz="2000" dirty="0" smtClean="0"/>
              <a:t>Validation</a:t>
            </a:r>
          </a:p>
          <a:p>
            <a:pPr defTabSz="914400">
              <a:buFont typeface="Wingdings" panose="05000000000000000000" pitchFamily="2" charset="2"/>
              <a:buChar char="§"/>
            </a:pPr>
            <a:endParaRPr lang="en-US" sz="2000" dirty="0" smtClean="0"/>
          </a:p>
          <a:p>
            <a:pPr defTabSz="914400">
              <a:buFont typeface="Wingdings" panose="05000000000000000000" pitchFamily="2" charset="2"/>
              <a:buChar char="§"/>
            </a:pPr>
            <a:r>
              <a:rPr lang="en-US" sz="2000" dirty="0" smtClean="0"/>
              <a:t>Broad categories only make it easier to look for overlap</a:t>
            </a:r>
            <a:endParaRPr lang="en-US" sz="2000" dirty="0"/>
          </a:p>
        </p:txBody>
      </p:sp>
    </p:spTree>
    <p:extLst>
      <p:ext uri="{BB962C8B-B14F-4D97-AF65-F5344CB8AC3E}">
        <p14:creationId xmlns:p14="http://schemas.microsoft.com/office/powerpoint/2010/main" val="3457722299"/>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1"/>
          <p:cNvSpPr txBox="1">
            <a:spLocks/>
          </p:cNvSpPr>
          <p:nvPr/>
        </p:nvSpPr>
        <p:spPr>
          <a:xfrm>
            <a:off x="0" y="1143000"/>
            <a:ext cx="8305800" cy="762000"/>
          </a:xfrm>
          <a:prstGeom prst="rect">
            <a:avLst/>
          </a:prstGeom>
        </p:spPr>
        <p:txBody>
          <a:bodyPr/>
          <a:lstStyle>
            <a:lvl1pPr marL="342900" indent="-342900">
              <a:spcBef>
                <a:spcPts val="500"/>
              </a:spcBef>
              <a:buSzPct val="100000"/>
              <a:buFont typeface="Arial"/>
              <a:buChar char="•"/>
              <a:defRPr sz="2400">
                <a:solidFill>
                  <a:srgbClr val="002569"/>
                </a:solidFill>
                <a:latin typeface="Arial Bold"/>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a:lstStyle>
          <a:p>
            <a:pPr marL="0" indent="0" defTabSz="914400">
              <a:buNone/>
            </a:pPr>
            <a:r>
              <a:rPr lang="en-US" sz="1800" b="1" dirty="0" smtClean="0"/>
              <a:t>Example using In Situ category</a:t>
            </a:r>
            <a:endParaRPr lang="en-US" sz="1800" b="1" dirty="0"/>
          </a:p>
        </p:txBody>
      </p:sp>
      <p:sp>
        <p:nvSpPr>
          <p:cNvPr id="4" name="Content Placeholder 2"/>
          <p:cNvSpPr txBox="1">
            <a:spLocks/>
          </p:cNvSpPr>
          <p:nvPr/>
        </p:nvSpPr>
        <p:spPr>
          <a:xfrm>
            <a:off x="0" y="1600200"/>
            <a:ext cx="8839200" cy="4953000"/>
          </a:xfrm>
          <a:prstGeom prst="rect">
            <a:avLst/>
          </a:prstGeom>
        </p:spPr>
        <p:txBody>
          <a:bodyPr>
            <a:normAutofit lnSpcReduction="10000"/>
          </a:bodyPr>
          <a:lstStyle>
            <a:lvl1pPr marL="342900" indent="-342900">
              <a:spcBef>
                <a:spcPts val="500"/>
              </a:spcBef>
              <a:buSzPct val="100000"/>
              <a:buFont typeface="Arial"/>
              <a:buChar char="•"/>
              <a:defRPr sz="2400">
                <a:solidFill>
                  <a:srgbClr val="002569"/>
                </a:solidFill>
                <a:latin typeface="Arial Bold"/>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a:lstStyle>
          <a:p>
            <a:pPr defTabSz="914400">
              <a:buFont typeface="Wingdings" panose="05000000000000000000" pitchFamily="2" charset="2"/>
              <a:buChar char="§"/>
            </a:pPr>
            <a:r>
              <a:rPr lang="en-US" sz="1600" b="1" dirty="0" smtClean="0"/>
              <a:t>WGCV CA7-1:</a:t>
            </a:r>
            <a:r>
              <a:rPr lang="en-US" sz="1600" dirty="0" smtClean="0"/>
              <a:t> Forward list of relevant in situ reference data sets and networks for each variable covered by LPV to </a:t>
            </a:r>
            <a:r>
              <a:rPr lang="en-US" sz="1600" dirty="0" err="1" smtClean="0"/>
              <a:t>WGClimate</a:t>
            </a:r>
            <a:r>
              <a:rPr lang="en-US" sz="1600" dirty="0" smtClean="0"/>
              <a:t> Chair for eventual use by Carbon Subgroup</a:t>
            </a:r>
          </a:p>
          <a:p>
            <a:pPr defTabSz="914400">
              <a:buFont typeface="Wingdings" panose="05000000000000000000" pitchFamily="2" charset="2"/>
              <a:buChar char="§"/>
            </a:pPr>
            <a:r>
              <a:rPr lang="en-US" sz="1600" b="1" dirty="0" smtClean="0"/>
              <a:t>WGCV CA7-2:</a:t>
            </a:r>
            <a:r>
              <a:rPr lang="en-US" sz="1600" dirty="0" smtClean="0"/>
              <a:t> Document approach to ensure updating of reference data as time series expand, including collaboration with in situ networks for the validation of carbon variables to ensure temporal continuity</a:t>
            </a:r>
          </a:p>
          <a:p>
            <a:pPr defTabSz="914400">
              <a:buFont typeface="Wingdings" panose="05000000000000000000" pitchFamily="2" charset="2"/>
              <a:buChar char="§"/>
            </a:pPr>
            <a:r>
              <a:rPr lang="en-US" sz="1600" b="1" dirty="0" smtClean="0"/>
              <a:t>WGCV CA7-4:</a:t>
            </a:r>
            <a:r>
              <a:rPr lang="en-US" sz="1600" dirty="0" smtClean="0"/>
              <a:t> Identify in situ network stations relevant for carbon variables covered by WGCV</a:t>
            </a:r>
          </a:p>
          <a:p>
            <a:pPr defTabSz="914400">
              <a:buFont typeface="Wingdings" panose="05000000000000000000" pitchFamily="2" charset="2"/>
              <a:buChar char="§"/>
            </a:pPr>
            <a:r>
              <a:rPr lang="en-US" sz="1600" b="1" dirty="0" smtClean="0"/>
              <a:t>WGCV CA7-6:</a:t>
            </a:r>
            <a:r>
              <a:rPr lang="en-US" sz="1600" dirty="0" smtClean="0"/>
              <a:t> Present to WGCV Plenary a method for addressing spatial gaps in in-situ networks</a:t>
            </a:r>
          </a:p>
          <a:p>
            <a:pPr defTabSz="914400">
              <a:buFont typeface="Wingdings" panose="05000000000000000000" pitchFamily="2" charset="2"/>
              <a:buChar char="§"/>
            </a:pPr>
            <a:r>
              <a:rPr lang="en-US" sz="1600" b="1" dirty="0" smtClean="0"/>
              <a:t>WGCV CA9-2: </a:t>
            </a:r>
            <a:r>
              <a:rPr lang="en-US" sz="1600" dirty="0" smtClean="0"/>
              <a:t>Develop list of core validation sites for automatic </a:t>
            </a:r>
            <a:r>
              <a:rPr lang="en-US" sz="1600" dirty="0" err="1" smtClean="0"/>
              <a:t>subsetting</a:t>
            </a:r>
            <a:r>
              <a:rPr lang="en-US" sz="1600" dirty="0" smtClean="0"/>
              <a:t> of satellite data</a:t>
            </a:r>
          </a:p>
          <a:p>
            <a:pPr defTabSz="914400">
              <a:buFont typeface="Wingdings" panose="05000000000000000000" pitchFamily="2" charset="2"/>
              <a:buChar char="§"/>
            </a:pPr>
            <a:r>
              <a:rPr lang="en-US" sz="1600" b="1" dirty="0" smtClean="0"/>
              <a:t>WGCV CA32-6: </a:t>
            </a:r>
            <a:r>
              <a:rPr lang="en-US" sz="1600" dirty="0" smtClean="0"/>
              <a:t>Document process used for current selection of LPV supersite selection (serving for multiple variables) and validation sites specific to single variables for automated </a:t>
            </a:r>
            <a:r>
              <a:rPr lang="en-US" sz="1600" dirty="0" err="1" smtClean="0"/>
              <a:t>subsetting</a:t>
            </a:r>
            <a:endParaRPr lang="en-US" sz="1600" dirty="0" smtClean="0"/>
          </a:p>
          <a:p>
            <a:pPr defTabSz="914400">
              <a:buFont typeface="Wingdings" panose="05000000000000000000" pitchFamily="2" charset="2"/>
              <a:buChar char="§"/>
            </a:pPr>
            <a:r>
              <a:rPr lang="en-US" sz="1600" b="1" dirty="0" smtClean="0"/>
              <a:t>WGCV CA32-7:</a:t>
            </a:r>
            <a:r>
              <a:rPr lang="en-US" sz="1600" dirty="0" smtClean="0"/>
              <a:t> Determine best method to distribute the methodologies and criteria for globally representative site selection documented in the framework of the BELMANIP validation data set for LAI, and recently in a EUMETSAT project (ALBEDOVAL 2) for albedo validation</a:t>
            </a:r>
            <a:endParaRPr lang="en-US" sz="1600" dirty="0"/>
          </a:p>
        </p:txBody>
      </p:sp>
    </p:spTree>
    <p:extLst>
      <p:ext uri="{BB962C8B-B14F-4D97-AF65-F5344CB8AC3E}">
        <p14:creationId xmlns:p14="http://schemas.microsoft.com/office/powerpoint/2010/main" val="3133611212"/>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1"/>
          <p:cNvSpPr txBox="1">
            <a:spLocks/>
          </p:cNvSpPr>
          <p:nvPr/>
        </p:nvSpPr>
        <p:spPr>
          <a:xfrm>
            <a:off x="0" y="1143000"/>
            <a:ext cx="8305800" cy="762000"/>
          </a:xfrm>
          <a:prstGeom prst="rect">
            <a:avLst/>
          </a:prstGeom>
        </p:spPr>
        <p:txBody>
          <a:bodyPr/>
          <a:lstStyle>
            <a:lvl1pPr marL="342900" indent="-342900">
              <a:spcBef>
                <a:spcPts val="500"/>
              </a:spcBef>
              <a:buSzPct val="100000"/>
              <a:buFont typeface="Arial"/>
              <a:buChar char="•"/>
              <a:defRPr sz="2400">
                <a:solidFill>
                  <a:srgbClr val="002569"/>
                </a:solidFill>
                <a:latin typeface="Arial Bold"/>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a:lstStyle>
          <a:p>
            <a:pPr defTabSz="914400"/>
            <a:r>
              <a:rPr lang="en-US" sz="2000" smtClean="0"/>
              <a:t>Combined In Situ WGCV CAs </a:t>
            </a:r>
            <a:endParaRPr lang="en-US" sz="2000" dirty="0"/>
          </a:p>
        </p:txBody>
      </p:sp>
      <p:sp>
        <p:nvSpPr>
          <p:cNvPr id="4" name="Content Placeholder 2"/>
          <p:cNvSpPr txBox="1">
            <a:spLocks/>
          </p:cNvSpPr>
          <p:nvPr/>
        </p:nvSpPr>
        <p:spPr>
          <a:xfrm>
            <a:off x="0" y="1600200"/>
            <a:ext cx="8839200" cy="4953000"/>
          </a:xfrm>
          <a:prstGeom prst="rect">
            <a:avLst/>
          </a:prstGeom>
        </p:spPr>
        <p:txBody>
          <a:bodyPr>
            <a:normAutofit lnSpcReduction="10000"/>
          </a:bodyPr>
          <a:lstStyle>
            <a:lvl1pPr marL="342900" indent="-342900">
              <a:spcBef>
                <a:spcPts val="500"/>
              </a:spcBef>
              <a:buSzPct val="100000"/>
              <a:buFont typeface="Arial"/>
              <a:buChar char="•"/>
              <a:defRPr sz="2400">
                <a:solidFill>
                  <a:srgbClr val="002569"/>
                </a:solidFill>
                <a:latin typeface="Arial Bold"/>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a:lstStyle>
          <a:p>
            <a:pPr defTabSz="914400"/>
            <a:r>
              <a:rPr lang="en-US" sz="2000" b="1" smtClean="0"/>
              <a:t>WGCV CA7-1;  WGCV CA7-4; WGCV CA9-2:</a:t>
            </a:r>
            <a:r>
              <a:rPr lang="en-US" sz="2000" smtClean="0"/>
              <a:t> Document list of relevant in situ reference data sets and networks relevant for carbon varioables covered by WGCV highlighting those sites suitable for automatic subsetting of satellite data</a:t>
            </a:r>
          </a:p>
          <a:p>
            <a:pPr defTabSz="914400"/>
            <a:r>
              <a:rPr lang="en-US" sz="2000" b="1" smtClean="0"/>
              <a:t>WGCV CA7-2; WGCV CA7-6:</a:t>
            </a:r>
            <a:r>
              <a:rPr lang="en-US" sz="2000" smtClean="0"/>
              <a:t> Document approach to ensure updating of reference data as time series expand, including collaboration with in situ networks for the validation of carbon variables to ensure temporal continuity and addressing spatial gaps in in-situ networks</a:t>
            </a:r>
          </a:p>
          <a:p>
            <a:pPr defTabSz="914400"/>
            <a:r>
              <a:rPr lang="en-US" sz="2000" b="1" smtClean="0"/>
              <a:t>WGCV CA32-6: </a:t>
            </a:r>
            <a:r>
              <a:rPr lang="en-US" sz="2000" smtClean="0"/>
              <a:t>Document process used for current selection of LPV supersite selection (serving for multiple variables) and validation sites specific to single variables for automated subsetting</a:t>
            </a:r>
          </a:p>
          <a:p>
            <a:pPr defTabSz="914400"/>
            <a:r>
              <a:rPr lang="en-US" sz="2000" b="1" smtClean="0"/>
              <a:t>WGCV CA32-7:</a:t>
            </a:r>
            <a:r>
              <a:rPr lang="en-US" sz="2000" smtClean="0"/>
              <a:t> Determine best method to distribute the methodologies and criteria for globally representative site selection documented in the framework of the BELMANIP validation data set for LAI, and recently in a EUMETSAT project (ALBEDOVAL 2) for albedo validation</a:t>
            </a:r>
            <a:endParaRPr lang="en-US" sz="2000" dirty="0"/>
          </a:p>
        </p:txBody>
      </p:sp>
    </p:spTree>
    <p:extLst>
      <p:ext uri="{BB962C8B-B14F-4D97-AF65-F5344CB8AC3E}">
        <p14:creationId xmlns:p14="http://schemas.microsoft.com/office/powerpoint/2010/main" val="2041264304"/>
      </p:ext>
    </p:extLst>
  </p:cSld>
  <p:clrMapOvr>
    <a:masterClrMapping/>
  </p:clrMapOvr>
  <p:transition spd="med"/>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uppieren 2"/>
          <p:cNvGrpSpPr/>
          <p:nvPr/>
        </p:nvGrpSpPr>
        <p:grpSpPr>
          <a:xfrm>
            <a:off x="152400" y="2366662"/>
            <a:ext cx="1676400" cy="3957938"/>
            <a:chOff x="152400" y="1905000"/>
            <a:chExt cx="1676400" cy="4419600"/>
          </a:xfrm>
        </p:grpSpPr>
        <p:sp>
          <p:nvSpPr>
            <p:cNvPr id="12" name="TextBox 8"/>
            <p:cNvSpPr txBox="1"/>
            <p:nvPr/>
          </p:nvSpPr>
          <p:spPr>
            <a:xfrm>
              <a:off x="762000" y="3524073"/>
              <a:ext cx="1066800" cy="1031027"/>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285750" marR="0" indent="-285750" algn="l" defTabSz="457200" rtl="0" fontAlgn="auto" latinLnBrk="1" hangingPunct="0">
                <a:lnSpc>
                  <a:spcPct val="100000"/>
                </a:lnSpc>
                <a:spcBef>
                  <a:spcPts val="0"/>
                </a:spcBef>
                <a:spcAft>
                  <a:spcPts val="0"/>
                </a:spcAft>
                <a:buClrTx/>
                <a:buSzTx/>
                <a:buFont typeface="Arial" panose="020B0604020202020204" pitchFamily="34" charset="0"/>
                <a:buChar char="•"/>
                <a:tabLst/>
              </a:pPr>
              <a:r>
                <a:rPr lang="en-US" dirty="0"/>
                <a:t> </a:t>
              </a:r>
              <a:endParaRPr lang="en-US" dirty="0" smtClean="0"/>
            </a:p>
            <a:p>
              <a:pPr marL="285750" marR="0" indent="-285750" algn="l" defTabSz="457200" rtl="0" fontAlgn="auto" latinLnBrk="1" hangingPunct="0">
                <a:lnSpc>
                  <a:spcPct val="100000"/>
                </a:lnSpc>
                <a:spcBef>
                  <a:spcPts val="0"/>
                </a:spcBef>
                <a:spcAft>
                  <a:spcPts val="0"/>
                </a:spcAft>
                <a:buClrTx/>
                <a:buSzTx/>
                <a:buFont typeface="Arial" panose="020B0604020202020204" pitchFamily="34" charset="0"/>
                <a:buChar char="•"/>
                <a:tabLst/>
              </a:pPr>
              <a:r>
                <a:rPr kumimoji="0" lang="en-US" b="0" i="0" u="none" strike="noStrike" cap="none" spc="0" normalizeH="0" dirty="0">
                  <a:ln>
                    <a:noFill/>
                  </a:ln>
                  <a:solidFill>
                    <a:srgbClr val="002569"/>
                  </a:solidFill>
                  <a:effectLst/>
                  <a:uFillTx/>
                </a:rPr>
                <a:t> </a:t>
              </a:r>
              <a:endParaRPr kumimoji="0" lang="en-US" b="0" i="0" u="none" strike="noStrike" cap="none" spc="0" normalizeH="0" dirty="0" smtClean="0">
                <a:ln>
                  <a:noFill/>
                </a:ln>
                <a:solidFill>
                  <a:srgbClr val="002569"/>
                </a:solidFill>
                <a:effectLst/>
                <a:uFillTx/>
              </a:endParaRPr>
            </a:p>
            <a:p>
              <a:pPr marL="285750" marR="0" indent="-285750" algn="l" defTabSz="457200" rtl="0" fontAlgn="auto" latinLnBrk="1" hangingPunct="0">
                <a:lnSpc>
                  <a:spcPct val="100000"/>
                </a:lnSpc>
                <a:spcBef>
                  <a:spcPts val="0"/>
                </a:spcBef>
                <a:spcAft>
                  <a:spcPts val="0"/>
                </a:spcAft>
                <a:buClrTx/>
                <a:buSzTx/>
                <a:buFont typeface="Arial" panose="020B0604020202020204" pitchFamily="34" charset="0"/>
                <a:buChar char="•"/>
                <a:tabLst/>
              </a:pPr>
              <a:r>
                <a:rPr lang="en-US" dirty="0"/>
                <a:t> </a:t>
              </a:r>
              <a:endParaRPr kumimoji="0" lang="en-US" b="0" i="0" u="none" strike="noStrike" cap="none" spc="0" normalizeH="0" baseline="0" dirty="0">
                <a:ln>
                  <a:noFill/>
                </a:ln>
                <a:solidFill>
                  <a:srgbClr val="002569"/>
                </a:solidFill>
                <a:effectLst/>
                <a:uFillTx/>
              </a:endParaRPr>
            </a:p>
          </p:txBody>
        </p:sp>
        <p:sp>
          <p:nvSpPr>
            <p:cNvPr id="13" name="TextBox 14"/>
            <p:cNvSpPr txBox="1"/>
            <p:nvPr/>
          </p:nvSpPr>
          <p:spPr>
            <a:xfrm>
              <a:off x="152400" y="1905000"/>
              <a:ext cx="1524000" cy="461663"/>
            </a:xfrm>
            <a:prstGeom prst="rect">
              <a:avLst/>
            </a:prstGeom>
            <a:solidFill>
              <a:schemeClr val="accent6">
                <a:lumMod val="20000"/>
                <a:lumOff val="80000"/>
              </a:schemeClr>
            </a:solidFill>
            <a:ln w="12700" cap="flat">
              <a:solidFill>
                <a:srgbClr val="002060"/>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US" sz="2400" b="1" i="0" u="none" strike="noStrike" cap="none" spc="0" normalizeH="0" baseline="0" dirty="0" smtClean="0">
                  <a:ln>
                    <a:noFill/>
                  </a:ln>
                  <a:solidFill>
                    <a:srgbClr val="002569"/>
                  </a:solidFill>
                  <a:effectLst/>
                  <a:uFillTx/>
                </a:rPr>
                <a:t>Action A</a:t>
              </a:r>
              <a:endParaRPr kumimoji="0" lang="en-US" sz="2400" b="1" i="0" u="none" strike="noStrike" cap="none" spc="0" normalizeH="0" baseline="0" dirty="0">
                <a:ln>
                  <a:noFill/>
                </a:ln>
                <a:solidFill>
                  <a:srgbClr val="002569"/>
                </a:solidFill>
                <a:effectLst/>
                <a:uFillTx/>
              </a:endParaRPr>
            </a:p>
          </p:txBody>
        </p:sp>
        <p:sp>
          <p:nvSpPr>
            <p:cNvPr id="14" name="TextBox 16"/>
            <p:cNvSpPr txBox="1"/>
            <p:nvPr/>
          </p:nvSpPr>
          <p:spPr>
            <a:xfrm>
              <a:off x="152400" y="2510137"/>
              <a:ext cx="1524000" cy="461663"/>
            </a:xfrm>
            <a:prstGeom prst="rect">
              <a:avLst/>
            </a:prstGeom>
            <a:solidFill>
              <a:srgbClr val="FFC000"/>
            </a:solidFill>
            <a:ln w="12700" cap="flat">
              <a:solidFill>
                <a:srgbClr val="002060"/>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US" sz="2400" b="1" i="0" u="none" strike="noStrike" cap="none" spc="0" normalizeH="0" baseline="0" dirty="0" smtClean="0">
                  <a:ln>
                    <a:noFill/>
                  </a:ln>
                  <a:solidFill>
                    <a:srgbClr val="002569"/>
                  </a:solidFill>
                  <a:effectLst/>
                  <a:uFillTx/>
                </a:rPr>
                <a:t>Action B</a:t>
              </a:r>
              <a:endParaRPr kumimoji="0" lang="en-US" sz="2400" b="1" i="0" u="none" strike="noStrike" cap="none" spc="0" normalizeH="0" baseline="0" dirty="0">
                <a:ln>
                  <a:noFill/>
                </a:ln>
                <a:solidFill>
                  <a:srgbClr val="002569"/>
                </a:solidFill>
                <a:effectLst/>
                <a:uFillTx/>
              </a:endParaRPr>
            </a:p>
          </p:txBody>
        </p:sp>
        <p:sp>
          <p:nvSpPr>
            <p:cNvPr id="15" name="TextBox 17"/>
            <p:cNvSpPr txBox="1"/>
            <p:nvPr/>
          </p:nvSpPr>
          <p:spPr>
            <a:xfrm>
              <a:off x="152400" y="3119737"/>
              <a:ext cx="1524000" cy="461663"/>
            </a:xfrm>
            <a:prstGeom prst="rect">
              <a:avLst/>
            </a:prstGeom>
            <a:solidFill>
              <a:srgbClr val="00B0F0"/>
            </a:solidFill>
            <a:ln w="12700" cap="flat">
              <a:solidFill>
                <a:srgbClr val="002060"/>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US" sz="2400" b="1" i="0" u="none" strike="noStrike" cap="none" spc="0" normalizeH="0" baseline="0" dirty="0" smtClean="0">
                  <a:ln>
                    <a:noFill/>
                  </a:ln>
                  <a:solidFill>
                    <a:srgbClr val="002569"/>
                  </a:solidFill>
                  <a:effectLst/>
                  <a:uFillTx/>
                </a:rPr>
                <a:t>Action C</a:t>
              </a:r>
              <a:endParaRPr kumimoji="0" lang="en-US" sz="2400" b="1" i="0" u="none" strike="noStrike" cap="none" spc="0" normalizeH="0" baseline="0" dirty="0">
                <a:ln>
                  <a:noFill/>
                </a:ln>
                <a:solidFill>
                  <a:srgbClr val="002569"/>
                </a:solidFill>
                <a:effectLst/>
                <a:uFillTx/>
              </a:endParaRPr>
            </a:p>
          </p:txBody>
        </p:sp>
        <p:sp>
          <p:nvSpPr>
            <p:cNvPr id="16" name="TextBox 18"/>
            <p:cNvSpPr txBox="1"/>
            <p:nvPr/>
          </p:nvSpPr>
          <p:spPr>
            <a:xfrm>
              <a:off x="152400" y="5862937"/>
              <a:ext cx="1524000" cy="461663"/>
            </a:xfrm>
            <a:prstGeom prst="rect">
              <a:avLst/>
            </a:prstGeom>
            <a:solidFill>
              <a:srgbClr val="FF0000"/>
            </a:solidFill>
            <a:ln w="12700" cap="flat">
              <a:solidFill>
                <a:srgbClr val="002060"/>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US" sz="2400" b="1" i="0" u="none" strike="noStrike" cap="none" spc="0" normalizeH="0" baseline="0" dirty="0" smtClean="0">
                  <a:ln>
                    <a:noFill/>
                  </a:ln>
                  <a:solidFill>
                    <a:srgbClr val="002569"/>
                  </a:solidFill>
                  <a:effectLst/>
                  <a:uFillTx/>
                </a:rPr>
                <a:t>Action N</a:t>
              </a:r>
              <a:endParaRPr kumimoji="0" lang="en-US" sz="2400" b="1" i="0" u="none" strike="noStrike" cap="none" spc="0" normalizeH="0" baseline="0" dirty="0">
                <a:ln>
                  <a:noFill/>
                </a:ln>
                <a:solidFill>
                  <a:srgbClr val="002569"/>
                </a:solidFill>
                <a:effectLst/>
                <a:uFillTx/>
              </a:endParaRPr>
            </a:p>
          </p:txBody>
        </p:sp>
        <p:sp>
          <p:nvSpPr>
            <p:cNvPr id="17" name="TextBox 19"/>
            <p:cNvSpPr txBox="1"/>
            <p:nvPr/>
          </p:nvSpPr>
          <p:spPr>
            <a:xfrm>
              <a:off x="152400" y="5253337"/>
              <a:ext cx="1524000" cy="461663"/>
            </a:xfrm>
            <a:prstGeom prst="rect">
              <a:avLst/>
            </a:prstGeom>
            <a:solidFill>
              <a:srgbClr val="92D050"/>
            </a:solidFill>
            <a:ln w="12700" cap="flat">
              <a:solidFill>
                <a:srgbClr val="002060"/>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US" sz="2400" b="1" i="0" u="none" strike="noStrike" cap="none" spc="0" normalizeH="0" baseline="0" dirty="0" smtClean="0">
                  <a:ln>
                    <a:noFill/>
                  </a:ln>
                  <a:solidFill>
                    <a:srgbClr val="002569"/>
                  </a:solidFill>
                  <a:effectLst/>
                  <a:uFillTx/>
                </a:rPr>
                <a:t>Action M</a:t>
              </a:r>
              <a:endParaRPr kumimoji="0" lang="en-US" sz="2400" b="1" i="0" u="none" strike="noStrike" cap="none" spc="0" normalizeH="0" baseline="0" dirty="0">
                <a:ln>
                  <a:noFill/>
                </a:ln>
                <a:solidFill>
                  <a:srgbClr val="002569"/>
                </a:solidFill>
                <a:effectLst/>
                <a:uFillTx/>
              </a:endParaRPr>
            </a:p>
          </p:txBody>
        </p:sp>
        <p:sp>
          <p:nvSpPr>
            <p:cNvPr id="18" name="TextBox 20"/>
            <p:cNvSpPr txBox="1"/>
            <p:nvPr/>
          </p:nvSpPr>
          <p:spPr>
            <a:xfrm>
              <a:off x="152400" y="4648200"/>
              <a:ext cx="1524000" cy="461663"/>
            </a:xfrm>
            <a:prstGeom prst="rect">
              <a:avLst/>
            </a:prstGeom>
            <a:solidFill>
              <a:srgbClr val="FFFF00"/>
            </a:solidFill>
            <a:ln w="12700" cap="flat">
              <a:solidFill>
                <a:srgbClr val="002060"/>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US" sz="2400" b="1" i="0" u="none" strike="noStrike" cap="none" spc="0" normalizeH="0" baseline="0" dirty="0" smtClean="0">
                  <a:ln>
                    <a:noFill/>
                  </a:ln>
                  <a:solidFill>
                    <a:srgbClr val="002569"/>
                  </a:solidFill>
                  <a:effectLst/>
                  <a:uFillTx/>
                </a:rPr>
                <a:t>Action L</a:t>
              </a:r>
              <a:endParaRPr kumimoji="0" lang="en-US" sz="2400" b="1" i="0" u="none" strike="noStrike" cap="none" spc="0" normalizeH="0" baseline="0" dirty="0">
                <a:ln>
                  <a:noFill/>
                </a:ln>
                <a:solidFill>
                  <a:srgbClr val="002569"/>
                </a:solidFill>
                <a:effectLst/>
                <a:uFillTx/>
              </a:endParaRPr>
            </a:p>
          </p:txBody>
        </p:sp>
      </p:grpSp>
      <p:grpSp>
        <p:nvGrpSpPr>
          <p:cNvPr id="2" name="Gruppieren 1"/>
          <p:cNvGrpSpPr/>
          <p:nvPr/>
        </p:nvGrpSpPr>
        <p:grpSpPr>
          <a:xfrm>
            <a:off x="2057400" y="2366662"/>
            <a:ext cx="3048000" cy="3957937"/>
            <a:chOff x="2667000" y="1905000"/>
            <a:chExt cx="3048000" cy="4419600"/>
          </a:xfrm>
        </p:grpSpPr>
        <p:sp>
          <p:nvSpPr>
            <p:cNvPr id="19" name="TextBox 8"/>
            <p:cNvSpPr txBox="1"/>
            <p:nvPr/>
          </p:nvSpPr>
          <p:spPr>
            <a:xfrm>
              <a:off x="4114800" y="3524073"/>
              <a:ext cx="1066800" cy="1031027"/>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285750" marR="0" indent="-285750" algn="l" defTabSz="457200" rtl="0" fontAlgn="auto" latinLnBrk="1" hangingPunct="0">
                <a:lnSpc>
                  <a:spcPct val="100000"/>
                </a:lnSpc>
                <a:spcBef>
                  <a:spcPts val="0"/>
                </a:spcBef>
                <a:spcAft>
                  <a:spcPts val="0"/>
                </a:spcAft>
                <a:buClrTx/>
                <a:buSzTx/>
                <a:buFont typeface="Arial" panose="020B0604020202020204" pitchFamily="34" charset="0"/>
                <a:buChar char="•"/>
                <a:tabLst/>
              </a:pPr>
              <a:r>
                <a:rPr lang="en-US" dirty="0"/>
                <a:t> </a:t>
              </a:r>
              <a:endParaRPr lang="en-US" dirty="0" smtClean="0"/>
            </a:p>
            <a:p>
              <a:pPr marL="285750" marR="0" indent="-285750" algn="l" defTabSz="457200" rtl="0" fontAlgn="auto" latinLnBrk="1" hangingPunct="0">
                <a:lnSpc>
                  <a:spcPct val="100000"/>
                </a:lnSpc>
                <a:spcBef>
                  <a:spcPts val="0"/>
                </a:spcBef>
                <a:spcAft>
                  <a:spcPts val="0"/>
                </a:spcAft>
                <a:buClrTx/>
                <a:buSzTx/>
                <a:buFont typeface="Arial" panose="020B0604020202020204" pitchFamily="34" charset="0"/>
                <a:buChar char="•"/>
                <a:tabLst/>
              </a:pPr>
              <a:r>
                <a:rPr kumimoji="0" lang="en-US" b="0" i="0" u="none" strike="noStrike" cap="none" spc="0" normalizeH="0" dirty="0">
                  <a:ln>
                    <a:noFill/>
                  </a:ln>
                  <a:solidFill>
                    <a:srgbClr val="002569"/>
                  </a:solidFill>
                  <a:effectLst/>
                  <a:uFillTx/>
                </a:rPr>
                <a:t> </a:t>
              </a:r>
              <a:endParaRPr kumimoji="0" lang="en-US" b="0" i="0" u="none" strike="noStrike" cap="none" spc="0" normalizeH="0" dirty="0" smtClean="0">
                <a:ln>
                  <a:noFill/>
                </a:ln>
                <a:solidFill>
                  <a:srgbClr val="002569"/>
                </a:solidFill>
                <a:effectLst/>
                <a:uFillTx/>
              </a:endParaRPr>
            </a:p>
            <a:p>
              <a:pPr marL="285750" marR="0" indent="-285750" algn="l" defTabSz="457200" rtl="0" fontAlgn="auto" latinLnBrk="1" hangingPunct="0">
                <a:lnSpc>
                  <a:spcPct val="100000"/>
                </a:lnSpc>
                <a:spcBef>
                  <a:spcPts val="0"/>
                </a:spcBef>
                <a:spcAft>
                  <a:spcPts val="0"/>
                </a:spcAft>
                <a:buClrTx/>
                <a:buSzTx/>
                <a:buFont typeface="Arial" panose="020B0604020202020204" pitchFamily="34" charset="0"/>
                <a:buChar char="•"/>
                <a:tabLst/>
              </a:pPr>
              <a:r>
                <a:rPr lang="en-US" dirty="0"/>
                <a:t> </a:t>
              </a:r>
              <a:endParaRPr kumimoji="0" lang="en-US" b="0" i="0" u="none" strike="noStrike" cap="none" spc="0" normalizeH="0" baseline="0" dirty="0">
                <a:ln>
                  <a:noFill/>
                </a:ln>
                <a:solidFill>
                  <a:srgbClr val="002569"/>
                </a:solidFill>
                <a:effectLst/>
                <a:uFillTx/>
              </a:endParaRPr>
            </a:p>
          </p:txBody>
        </p:sp>
        <p:sp>
          <p:nvSpPr>
            <p:cNvPr id="20" name="TextBox 14"/>
            <p:cNvSpPr txBox="1"/>
            <p:nvPr/>
          </p:nvSpPr>
          <p:spPr>
            <a:xfrm>
              <a:off x="2667000" y="1905000"/>
              <a:ext cx="3048000" cy="461663"/>
            </a:xfrm>
            <a:prstGeom prst="rect">
              <a:avLst/>
            </a:prstGeom>
            <a:solidFill>
              <a:schemeClr val="accent6">
                <a:lumMod val="20000"/>
                <a:lumOff val="80000"/>
              </a:schemeClr>
            </a:solidFill>
            <a:ln w="12700" cap="flat">
              <a:solidFill>
                <a:srgbClr val="002060"/>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US" sz="2400" b="1" i="0" u="none" strike="noStrike" cap="none" spc="0" normalizeH="0" baseline="0" dirty="0" smtClean="0">
                  <a:ln>
                    <a:noFill/>
                  </a:ln>
                  <a:solidFill>
                    <a:srgbClr val="002569"/>
                  </a:solidFill>
                  <a:effectLst/>
                  <a:uFillTx/>
                </a:rPr>
                <a:t>Action A1, A2, A3,..</a:t>
              </a:r>
              <a:endParaRPr kumimoji="0" lang="en-US" sz="2400" b="1" i="0" u="none" strike="noStrike" cap="none" spc="0" normalizeH="0" baseline="0" dirty="0">
                <a:ln>
                  <a:noFill/>
                </a:ln>
                <a:solidFill>
                  <a:srgbClr val="002569"/>
                </a:solidFill>
                <a:effectLst/>
                <a:uFillTx/>
              </a:endParaRPr>
            </a:p>
          </p:txBody>
        </p:sp>
        <p:sp>
          <p:nvSpPr>
            <p:cNvPr id="21" name="TextBox 16"/>
            <p:cNvSpPr txBox="1"/>
            <p:nvPr/>
          </p:nvSpPr>
          <p:spPr>
            <a:xfrm>
              <a:off x="2667000" y="2510137"/>
              <a:ext cx="3048000" cy="461663"/>
            </a:xfrm>
            <a:prstGeom prst="rect">
              <a:avLst/>
            </a:prstGeom>
            <a:solidFill>
              <a:srgbClr val="FFC000"/>
            </a:solidFill>
            <a:ln w="12700" cap="flat">
              <a:solidFill>
                <a:srgbClr val="002060"/>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US" sz="2400" b="1" i="0" u="none" strike="noStrike" cap="none" spc="0" normalizeH="0" baseline="0" dirty="0" smtClean="0">
                  <a:ln>
                    <a:noFill/>
                  </a:ln>
                  <a:solidFill>
                    <a:srgbClr val="002569"/>
                  </a:solidFill>
                  <a:effectLst/>
                  <a:uFillTx/>
                </a:rPr>
                <a:t>Action B1, B2, B3,..</a:t>
              </a:r>
              <a:endParaRPr kumimoji="0" lang="en-US" sz="2400" b="1" i="0" u="none" strike="noStrike" cap="none" spc="0" normalizeH="0" baseline="0" dirty="0">
                <a:ln>
                  <a:noFill/>
                </a:ln>
                <a:solidFill>
                  <a:srgbClr val="002569"/>
                </a:solidFill>
                <a:effectLst/>
                <a:uFillTx/>
              </a:endParaRPr>
            </a:p>
          </p:txBody>
        </p:sp>
        <p:sp>
          <p:nvSpPr>
            <p:cNvPr id="22" name="TextBox 17"/>
            <p:cNvSpPr txBox="1"/>
            <p:nvPr/>
          </p:nvSpPr>
          <p:spPr>
            <a:xfrm>
              <a:off x="2667000" y="3119737"/>
              <a:ext cx="3048000" cy="461663"/>
            </a:xfrm>
            <a:prstGeom prst="rect">
              <a:avLst/>
            </a:prstGeom>
            <a:solidFill>
              <a:srgbClr val="00B0F0"/>
            </a:solidFill>
            <a:ln w="12700" cap="flat">
              <a:solidFill>
                <a:srgbClr val="002060"/>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US" sz="2400" b="1" i="0" u="none" strike="noStrike" cap="none" spc="0" normalizeH="0" baseline="0" dirty="0" smtClean="0">
                  <a:ln>
                    <a:noFill/>
                  </a:ln>
                  <a:solidFill>
                    <a:srgbClr val="002569"/>
                  </a:solidFill>
                  <a:effectLst/>
                  <a:uFillTx/>
                </a:rPr>
                <a:t>Action C1, C2, C3,..</a:t>
              </a:r>
              <a:endParaRPr kumimoji="0" lang="en-US" sz="2400" b="1" i="0" u="none" strike="noStrike" cap="none" spc="0" normalizeH="0" baseline="0" dirty="0">
                <a:ln>
                  <a:noFill/>
                </a:ln>
                <a:solidFill>
                  <a:srgbClr val="002569"/>
                </a:solidFill>
                <a:effectLst/>
                <a:uFillTx/>
              </a:endParaRPr>
            </a:p>
          </p:txBody>
        </p:sp>
        <p:sp>
          <p:nvSpPr>
            <p:cNvPr id="23" name="TextBox 18"/>
            <p:cNvSpPr txBox="1"/>
            <p:nvPr/>
          </p:nvSpPr>
          <p:spPr>
            <a:xfrm>
              <a:off x="2667000" y="5862937"/>
              <a:ext cx="3048000" cy="461663"/>
            </a:xfrm>
            <a:prstGeom prst="rect">
              <a:avLst/>
            </a:prstGeom>
            <a:solidFill>
              <a:srgbClr val="FF0000"/>
            </a:solidFill>
            <a:ln w="12700" cap="flat">
              <a:solidFill>
                <a:srgbClr val="002060"/>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US" sz="2400" b="1" i="0" u="none" strike="noStrike" cap="none" spc="0" normalizeH="0" baseline="0" dirty="0" smtClean="0">
                  <a:ln>
                    <a:noFill/>
                  </a:ln>
                  <a:solidFill>
                    <a:srgbClr val="002569"/>
                  </a:solidFill>
                  <a:effectLst/>
                  <a:uFillTx/>
                </a:rPr>
                <a:t>Action N1, N2, N3,..</a:t>
              </a:r>
              <a:endParaRPr kumimoji="0" lang="en-US" sz="2400" b="1" i="0" u="none" strike="noStrike" cap="none" spc="0" normalizeH="0" baseline="0" dirty="0">
                <a:ln>
                  <a:noFill/>
                </a:ln>
                <a:solidFill>
                  <a:srgbClr val="002569"/>
                </a:solidFill>
                <a:effectLst/>
                <a:uFillTx/>
              </a:endParaRPr>
            </a:p>
          </p:txBody>
        </p:sp>
        <p:sp>
          <p:nvSpPr>
            <p:cNvPr id="24" name="TextBox 19"/>
            <p:cNvSpPr txBox="1"/>
            <p:nvPr/>
          </p:nvSpPr>
          <p:spPr>
            <a:xfrm>
              <a:off x="2667000" y="5253337"/>
              <a:ext cx="3048000" cy="461663"/>
            </a:xfrm>
            <a:prstGeom prst="rect">
              <a:avLst/>
            </a:prstGeom>
            <a:solidFill>
              <a:srgbClr val="92D050"/>
            </a:solidFill>
            <a:ln w="12700" cap="flat">
              <a:solidFill>
                <a:srgbClr val="002060"/>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US" sz="2400" b="1" i="0" u="none" strike="noStrike" cap="none" spc="0" normalizeH="0" baseline="0" dirty="0" smtClean="0">
                  <a:ln>
                    <a:noFill/>
                  </a:ln>
                  <a:solidFill>
                    <a:srgbClr val="002569"/>
                  </a:solidFill>
                  <a:effectLst/>
                  <a:uFillTx/>
                </a:rPr>
                <a:t>Action M1, M2, M3,..</a:t>
              </a:r>
              <a:endParaRPr kumimoji="0" lang="en-US" sz="2400" b="1" i="0" u="none" strike="noStrike" cap="none" spc="0" normalizeH="0" baseline="0" dirty="0">
                <a:ln>
                  <a:noFill/>
                </a:ln>
                <a:solidFill>
                  <a:srgbClr val="002569"/>
                </a:solidFill>
                <a:effectLst/>
                <a:uFillTx/>
              </a:endParaRPr>
            </a:p>
          </p:txBody>
        </p:sp>
        <p:sp>
          <p:nvSpPr>
            <p:cNvPr id="25" name="TextBox 20"/>
            <p:cNvSpPr txBox="1"/>
            <p:nvPr/>
          </p:nvSpPr>
          <p:spPr>
            <a:xfrm>
              <a:off x="2667000" y="4648200"/>
              <a:ext cx="3048000" cy="461663"/>
            </a:xfrm>
            <a:prstGeom prst="rect">
              <a:avLst/>
            </a:prstGeom>
            <a:solidFill>
              <a:srgbClr val="FFFF00"/>
            </a:solidFill>
            <a:ln w="12700" cap="flat">
              <a:solidFill>
                <a:srgbClr val="002060"/>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US" sz="2400" b="1" i="0" u="none" strike="noStrike" cap="none" spc="0" normalizeH="0" baseline="0" dirty="0" smtClean="0">
                  <a:ln>
                    <a:noFill/>
                  </a:ln>
                  <a:solidFill>
                    <a:srgbClr val="002569"/>
                  </a:solidFill>
                  <a:effectLst/>
                  <a:uFillTx/>
                </a:rPr>
                <a:t>Action L1, L2, L3,..</a:t>
              </a:r>
              <a:endParaRPr kumimoji="0" lang="en-US" sz="2400" b="1" i="0" u="none" strike="noStrike" cap="none" spc="0" normalizeH="0" baseline="0" dirty="0">
                <a:ln>
                  <a:noFill/>
                </a:ln>
                <a:solidFill>
                  <a:srgbClr val="002569"/>
                </a:solidFill>
                <a:effectLst/>
                <a:uFillTx/>
              </a:endParaRPr>
            </a:p>
          </p:txBody>
        </p:sp>
      </p:grpSp>
      <p:grpSp>
        <p:nvGrpSpPr>
          <p:cNvPr id="26" name="Gruppieren 25"/>
          <p:cNvGrpSpPr/>
          <p:nvPr/>
        </p:nvGrpSpPr>
        <p:grpSpPr>
          <a:xfrm>
            <a:off x="5334000" y="2366663"/>
            <a:ext cx="3717503" cy="3957936"/>
            <a:chOff x="1150964" y="1599044"/>
            <a:chExt cx="6992936" cy="4381846"/>
          </a:xfrm>
          <a:effectLst>
            <a:reflection blurRad="6350" stA="50000" endA="300" endPos="38500" dist="50800" dir="5400000" sy="-100000" algn="bl" rotWithShape="0"/>
          </a:effectLst>
        </p:grpSpPr>
        <p:sp>
          <p:nvSpPr>
            <p:cNvPr id="27" name="Freeform 16"/>
            <p:cNvSpPr>
              <a:spLocks/>
            </p:cNvSpPr>
            <p:nvPr/>
          </p:nvSpPr>
          <p:spPr bwMode="auto">
            <a:xfrm rot="10800000">
              <a:off x="7226325" y="1599044"/>
              <a:ext cx="917575" cy="1093788"/>
            </a:xfrm>
            <a:custGeom>
              <a:avLst/>
              <a:gdLst/>
              <a:ahLst/>
              <a:cxnLst>
                <a:cxn ang="0">
                  <a:pos x="720" y="468"/>
                </a:cxn>
                <a:cxn ang="0">
                  <a:pos x="540" y="540"/>
                </a:cxn>
                <a:cxn ang="0">
                  <a:pos x="720" y="612"/>
                </a:cxn>
                <a:cxn ang="0">
                  <a:pos x="720" y="900"/>
                </a:cxn>
                <a:cxn ang="0">
                  <a:pos x="0" y="900"/>
                </a:cxn>
                <a:cxn ang="0">
                  <a:pos x="0" y="180"/>
                </a:cxn>
                <a:cxn ang="0">
                  <a:pos x="288" y="180"/>
                </a:cxn>
                <a:cxn ang="0">
                  <a:pos x="360" y="0"/>
                </a:cxn>
                <a:cxn ang="0">
                  <a:pos x="432" y="180"/>
                </a:cxn>
                <a:cxn ang="0">
                  <a:pos x="720" y="180"/>
                </a:cxn>
                <a:cxn ang="0">
                  <a:pos x="720" y="468"/>
                </a:cxn>
              </a:cxnLst>
              <a:rect l="0" t="0" r="r" b="b"/>
              <a:pathLst>
                <a:path w="756" h="900">
                  <a:moveTo>
                    <a:pt x="720" y="468"/>
                  </a:moveTo>
                  <a:cubicBezTo>
                    <a:pt x="684" y="504"/>
                    <a:pt x="540" y="360"/>
                    <a:pt x="540" y="540"/>
                  </a:cubicBezTo>
                  <a:cubicBezTo>
                    <a:pt x="540" y="720"/>
                    <a:pt x="684" y="576"/>
                    <a:pt x="720" y="612"/>
                  </a:cubicBezTo>
                  <a:cubicBezTo>
                    <a:pt x="756" y="648"/>
                    <a:pt x="720" y="900"/>
                    <a:pt x="720" y="900"/>
                  </a:cubicBezTo>
                  <a:cubicBezTo>
                    <a:pt x="0" y="900"/>
                    <a:pt x="0" y="900"/>
                    <a:pt x="0" y="900"/>
                  </a:cubicBezTo>
                  <a:cubicBezTo>
                    <a:pt x="0" y="180"/>
                    <a:pt x="0" y="180"/>
                    <a:pt x="0" y="180"/>
                  </a:cubicBezTo>
                  <a:cubicBezTo>
                    <a:pt x="0" y="180"/>
                    <a:pt x="252" y="216"/>
                    <a:pt x="288" y="180"/>
                  </a:cubicBezTo>
                  <a:cubicBezTo>
                    <a:pt x="324" y="144"/>
                    <a:pt x="180" y="0"/>
                    <a:pt x="360" y="0"/>
                  </a:cubicBezTo>
                  <a:cubicBezTo>
                    <a:pt x="540" y="0"/>
                    <a:pt x="396" y="144"/>
                    <a:pt x="432" y="180"/>
                  </a:cubicBezTo>
                  <a:cubicBezTo>
                    <a:pt x="468" y="216"/>
                    <a:pt x="720" y="180"/>
                    <a:pt x="720" y="180"/>
                  </a:cubicBezTo>
                  <a:cubicBezTo>
                    <a:pt x="720" y="180"/>
                    <a:pt x="756" y="432"/>
                    <a:pt x="720" y="468"/>
                  </a:cubicBezTo>
                  <a:close/>
                </a:path>
              </a:pathLst>
            </a:custGeom>
            <a:solidFill>
              <a:schemeClr val="accent6">
                <a:lumMod val="20000"/>
                <a:lumOff val="80000"/>
              </a:schemeClr>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28" name="Freeform 17"/>
            <p:cNvSpPr>
              <a:spLocks/>
            </p:cNvSpPr>
            <p:nvPr/>
          </p:nvSpPr>
          <p:spPr bwMode="auto">
            <a:xfrm rot="16200000">
              <a:off x="7225531" y="5062521"/>
              <a:ext cx="919163" cy="917575"/>
            </a:xfrm>
            <a:custGeom>
              <a:avLst/>
              <a:gdLst/>
              <a:ahLst/>
              <a:cxnLst>
                <a:cxn ang="0">
                  <a:pos x="720" y="324"/>
                </a:cxn>
                <a:cxn ang="0">
                  <a:pos x="540" y="396"/>
                </a:cxn>
                <a:cxn ang="0">
                  <a:pos x="720" y="468"/>
                </a:cxn>
                <a:cxn ang="0">
                  <a:pos x="720" y="756"/>
                </a:cxn>
                <a:cxn ang="0">
                  <a:pos x="0" y="756"/>
                </a:cxn>
                <a:cxn ang="0">
                  <a:pos x="0" y="36"/>
                </a:cxn>
                <a:cxn ang="0">
                  <a:pos x="288" y="36"/>
                </a:cxn>
                <a:cxn ang="0">
                  <a:pos x="360" y="216"/>
                </a:cxn>
                <a:cxn ang="0">
                  <a:pos x="432" y="36"/>
                </a:cxn>
                <a:cxn ang="0">
                  <a:pos x="720" y="36"/>
                </a:cxn>
                <a:cxn ang="0">
                  <a:pos x="720" y="324"/>
                </a:cxn>
              </a:cxnLst>
              <a:rect l="0" t="0" r="r" b="b"/>
              <a:pathLst>
                <a:path w="756" h="756">
                  <a:moveTo>
                    <a:pt x="720" y="324"/>
                  </a:moveTo>
                  <a:cubicBezTo>
                    <a:pt x="684" y="360"/>
                    <a:pt x="540" y="216"/>
                    <a:pt x="540" y="396"/>
                  </a:cubicBezTo>
                  <a:cubicBezTo>
                    <a:pt x="540" y="576"/>
                    <a:pt x="684" y="432"/>
                    <a:pt x="720" y="468"/>
                  </a:cubicBezTo>
                  <a:cubicBezTo>
                    <a:pt x="756" y="504"/>
                    <a:pt x="720" y="756"/>
                    <a:pt x="720" y="756"/>
                  </a:cubicBezTo>
                  <a:cubicBezTo>
                    <a:pt x="0" y="756"/>
                    <a:pt x="0" y="756"/>
                    <a:pt x="0" y="756"/>
                  </a:cubicBezTo>
                  <a:cubicBezTo>
                    <a:pt x="0" y="36"/>
                    <a:pt x="0" y="36"/>
                    <a:pt x="0" y="36"/>
                  </a:cubicBezTo>
                  <a:cubicBezTo>
                    <a:pt x="0" y="36"/>
                    <a:pt x="252" y="0"/>
                    <a:pt x="288" y="36"/>
                  </a:cubicBezTo>
                  <a:cubicBezTo>
                    <a:pt x="324" y="72"/>
                    <a:pt x="180" y="216"/>
                    <a:pt x="360" y="216"/>
                  </a:cubicBezTo>
                  <a:cubicBezTo>
                    <a:pt x="540" y="216"/>
                    <a:pt x="396" y="72"/>
                    <a:pt x="432" y="36"/>
                  </a:cubicBezTo>
                  <a:cubicBezTo>
                    <a:pt x="468" y="0"/>
                    <a:pt x="720" y="36"/>
                    <a:pt x="720" y="36"/>
                  </a:cubicBezTo>
                  <a:cubicBezTo>
                    <a:pt x="720" y="36"/>
                    <a:pt x="756" y="288"/>
                    <a:pt x="720" y="324"/>
                  </a:cubicBezTo>
                  <a:close/>
                </a:path>
              </a:pathLst>
            </a:custGeom>
            <a:solidFill>
              <a:schemeClr val="accent6">
                <a:lumMod val="20000"/>
                <a:lumOff val="80000"/>
              </a:schemeClr>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29" name="Freeform 18"/>
            <p:cNvSpPr>
              <a:spLocks/>
            </p:cNvSpPr>
            <p:nvPr/>
          </p:nvSpPr>
          <p:spPr bwMode="auto">
            <a:xfrm>
              <a:off x="1150964" y="4887102"/>
              <a:ext cx="1093788" cy="1093788"/>
            </a:xfrm>
            <a:custGeom>
              <a:avLst/>
              <a:gdLst/>
              <a:ahLst/>
              <a:cxnLst>
                <a:cxn ang="0">
                  <a:pos x="720" y="468"/>
                </a:cxn>
                <a:cxn ang="0">
                  <a:pos x="900" y="540"/>
                </a:cxn>
                <a:cxn ang="0">
                  <a:pos x="720" y="612"/>
                </a:cxn>
                <a:cxn ang="0">
                  <a:pos x="720" y="900"/>
                </a:cxn>
                <a:cxn ang="0">
                  <a:pos x="0" y="900"/>
                </a:cxn>
                <a:cxn ang="0">
                  <a:pos x="0" y="180"/>
                </a:cxn>
                <a:cxn ang="0">
                  <a:pos x="288" y="180"/>
                </a:cxn>
                <a:cxn ang="0">
                  <a:pos x="360" y="0"/>
                </a:cxn>
                <a:cxn ang="0">
                  <a:pos x="432" y="180"/>
                </a:cxn>
                <a:cxn ang="0">
                  <a:pos x="720" y="180"/>
                </a:cxn>
                <a:cxn ang="0">
                  <a:pos x="720" y="468"/>
                </a:cxn>
              </a:cxnLst>
              <a:rect l="0" t="0" r="r" b="b"/>
              <a:pathLst>
                <a:path w="900" h="900">
                  <a:moveTo>
                    <a:pt x="720" y="468"/>
                  </a:moveTo>
                  <a:cubicBezTo>
                    <a:pt x="756" y="504"/>
                    <a:pt x="900" y="360"/>
                    <a:pt x="900" y="540"/>
                  </a:cubicBezTo>
                  <a:cubicBezTo>
                    <a:pt x="900" y="720"/>
                    <a:pt x="756" y="576"/>
                    <a:pt x="720" y="612"/>
                  </a:cubicBezTo>
                  <a:cubicBezTo>
                    <a:pt x="684" y="648"/>
                    <a:pt x="720" y="900"/>
                    <a:pt x="720" y="900"/>
                  </a:cubicBezTo>
                  <a:cubicBezTo>
                    <a:pt x="0" y="900"/>
                    <a:pt x="0" y="900"/>
                    <a:pt x="0" y="900"/>
                  </a:cubicBezTo>
                  <a:cubicBezTo>
                    <a:pt x="0" y="180"/>
                    <a:pt x="0" y="180"/>
                    <a:pt x="0" y="180"/>
                  </a:cubicBezTo>
                  <a:cubicBezTo>
                    <a:pt x="0" y="180"/>
                    <a:pt x="252" y="216"/>
                    <a:pt x="288" y="180"/>
                  </a:cubicBezTo>
                  <a:cubicBezTo>
                    <a:pt x="324" y="144"/>
                    <a:pt x="180" y="0"/>
                    <a:pt x="360" y="0"/>
                  </a:cubicBezTo>
                  <a:cubicBezTo>
                    <a:pt x="540" y="0"/>
                    <a:pt x="396" y="144"/>
                    <a:pt x="432" y="180"/>
                  </a:cubicBezTo>
                  <a:cubicBezTo>
                    <a:pt x="468" y="216"/>
                    <a:pt x="720" y="180"/>
                    <a:pt x="720" y="180"/>
                  </a:cubicBezTo>
                  <a:cubicBezTo>
                    <a:pt x="720" y="180"/>
                    <a:pt x="684" y="432"/>
                    <a:pt x="720" y="468"/>
                  </a:cubicBezTo>
                  <a:close/>
                </a:path>
              </a:pathLst>
            </a:custGeom>
            <a:gradFill>
              <a:gsLst>
                <a:gs pos="0">
                  <a:srgbClr val="FF0000"/>
                </a:gs>
                <a:gs pos="100000">
                  <a:srgbClr val="FF0000"/>
                </a:gs>
                <a:gs pos="100000">
                  <a:srgbClr val="B3B3B3"/>
                </a:gs>
              </a:gsLst>
            </a:gra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dirty="0"/>
            </a:p>
          </p:txBody>
        </p:sp>
        <p:sp>
          <p:nvSpPr>
            <p:cNvPr id="30" name="Freeform 19"/>
            <p:cNvSpPr>
              <a:spLocks/>
            </p:cNvSpPr>
            <p:nvPr/>
          </p:nvSpPr>
          <p:spPr bwMode="auto">
            <a:xfrm rot="10800000">
              <a:off x="5477580" y="4184149"/>
              <a:ext cx="1136650" cy="1138238"/>
            </a:xfrm>
            <a:custGeom>
              <a:avLst/>
              <a:gdLst/>
              <a:ahLst/>
              <a:cxnLst>
                <a:cxn ang="0">
                  <a:pos x="900" y="468"/>
                </a:cxn>
                <a:cxn ang="0">
                  <a:pos x="720" y="540"/>
                </a:cxn>
                <a:cxn ang="0">
                  <a:pos x="900" y="612"/>
                </a:cxn>
                <a:cxn ang="0">
                  <a:pos x="900" y="900"/>
                </a:cxn>
                <a:cxn ang="0">
                  <a:pos x="612" y="900"/>
                </a:cxn>
                <a:cxn ang="0">
                  <a:pos x="540" y="720"/>
                </a:cxn>
                <a:cxn ang="0">
                  <a:pos x="468"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936" h="936">
                  <a:moveTo>
                    <a:pt x="900" y="468"/>
                  </a:moveTo>
                  <a:cubicBezTo>
                    <a:pt x="864" y="504"/>
                    <a:pt x="720" y="360"/>
                    <a:pt x="720" y="540"/>
                  </a:cubicBezTo>
                  <a:cubicBezTo>
                    <a:pt x="720" y="720"/>
                    <a:pt x="864" y="576"/>
                    <a:pt x="900" y="612"/>
                  </a:cubicBezTo>
                  <a:cubicBezTo>
                    <a:pt x="936" y="648"/>
                    <a:pt x="900" y="900"/>
                    <a:pt x="900" y="900"/>
                  </a:cubicBezTo>
                  <a:cubicBezTo>
                    <a:pt x="900" y="900"/>
                    <a:pt x="648" y="936"/>
                    <a:pt x="612" y="900"/>
                  </a:cubicBezTo>
                  <a:cubicBezTo>
                    <a:pt x="576" y="864"/>
                    <a:pt x="720" y="720"/>
                    <a:pt x="540" y="720"/>
                  </a:cubicBezTo>
                  <a:cubicBezTo>
                    <a:pt x="360" y="720"/>
                    <a:pt x="504" y="864"/>
                    <a:pt x="468" y="900"/>
                  </a:cubicBezTo>
                  <a:cubicBezTo>
                    <a:pt x="432" y="936"/>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936" y="432"/>
                    <a:pt x="900" y="468"/>
                  </a:cubicBezTo>
                  <a:close/>
                </a:path>
              </a:pathLst>
            </a:custGeom>
            <a:solidFill>
              <a:srgbClr val="92D05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31" name="Freeform 20"/>
            <p:cNvSpPr>
              <a:spLocks/>
            </p:cNvSpPr>
            <p:nvPr/>
          </p:nvSpPr>
          <p:spPr bwMode="auto">
            <a:xfrm>
              <a:off x="4427789" y="4009128"/>
              <a:ext cx="1312863" cy="1312863"/>
            </a:xfrm>
            <a:custGeom>
              <a:avLst/>
              <a:gdLst/>
              <a:ahLst/>
              <a:cxnLst>
                <a:cxn ang="0">
                  <a:pos x="900" y="468"/>
                </a:cxn>
                <a:cxn ang="0">
                  <a:pos x="1080" y="540"/>
                </a:cxn>
                <a:cxn ang="0">
                  <a:pos x="900" y="612"/>
                </a:cxn>
                <a:cxn ang="0">
                  <a:pos x="900" y="900"/>
                </a:cxn>
                <a:cxn ang="0">
                  <a:pos x="612" y="900"/>
                </a:cxn>
                <a:cxn ang="0">
                  <a:pos x="540" y="1080"/>
                </a:cxn>
                <a:cxn ang="0">
                  <a:pos x="468"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1080" h="1080">
                  <a:moveTo>
                    <a:pt x="900" y="468"/>
                  </a:moveTo>
                  <a:cubicBezTo>
                    <a:pt x="936" y="504"/>
                    <a:pt x="1080" y="360"/>
                    <a:pt x="1080" y="540"/>
                  </a:cubicBezTo>
                  <a:cubicBezTo>
                    <a:pt x="1080" y="720"/>
                    <a:pt x="936" y="576"/>
                    <a:pt x="900" y="612"/>
                  </a:cubicBezTo>
                  <a:cubicBezTo>
                    <a:pt x="864" y="648"/>
                    <a:pt x="900" y="900"/>
                    <a:pt x="900" y="900"/>
                  </a:cubicBezTo>
                  <a:cubicBezTo>
                    <a:pt x="900" y="900"/>
                    <a:pt x="648" y="864"/>
                    <a:pt x="612" y="900"/>
                  </a:cubicBezTo>
                  <a:cubicBezTo>
                    <a:pt x="576" y="936"/>
                    <a:pt x="720" y="1080"/>
                    <a:pt x="540" y="1080"/>
                  </a:cubicBezTo>
                  <a:cubicBezTo>
                    <a:pt x="360" y="1080"/>
                    <a:pt x="504" y="936"/>
                    <a:pt x="468" y="900"/>
                  </a:cubicBezTo>
                  <a:cubicBezTo>
                    <a:pt x="432" y="864"/>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864" y="432"/>
                    <a:pt x="900" y="468"/>
                  </a:cubicBezTo>
                  <a:close/>
                </a:path>
              </a:pathLst>
            </a:custGeom>
            <a:solidFill>
              <a:srgbClr val="FFFF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32" name="Freeform 21"/>
            <p:cNvSpPr>
              <a:spLocks/>
            </p:cNvSpPr>
            <p:nvPr/>
          </p:nvSpPr>
          <p:spPr bwMode="auto">
            <a:xfrm>
              <a:off x="6351158" y="4183753"/>
              <a:ext cx="962025" cy="963613"/>
            </a:xfrm>
            <a:custGeom>
              <a:avLst/>
              <a:gdLst/>
              <a:ahLst/>
              <a:cxnLst>
                <a:cxn ang="0">
                  <a:pos x="756" y="324"/>
                </a:cxn>
                <a:cxn ang="0">
                  <a:pos x="576" y="396"/>
                </a:cxn>
                <a:cxn ang="0">
                  <a:pos x="756" y="468"/>
                </a:cxn>
                <a:cxn ang="0">
                  <a:pos x="756" y="756"/>
                </a:cxn>
                <a:cxn ang="0">
                  <a:pos x="468" y="756"/>
                </a:cxn>
                <a:cxn ang="0">
                  <a:pos x="396" y="576"/>
                </a:cxn>
                <a:cxn ang="0">
                  <a:pos x="324" y="756"/>
                </a:cxn>
                <a:cxn ang="0">
                  <a:pos x="36" y="756"/>
                </a:cxn>
                <a:cxn ang="0">
                  <a:pos x="36" y="468"/>
                </a:cxn>
                <a:cxn ang="0">
                  <a:pos x="216" y="396"/>
                </a:cxn>
                <a:cxn ang="0">
                  <a:pos x="36" y="324"/>
                </a:cxn>
                <a:cxn ang="0">
                  <a:pos x="36" y="36"/>
                </a:cxn>
                <a:cxn ang="0">
                  <a:pos x="324" y="36"/>
                </a:cxn>
                <a:cxn ang="0">
                  <a:pos x="396" y="216"/>
                </a:cxn>
                <a:cxn ang="0">
                  <a:pos x="468" y="36"/>
                </a:cxn>
                <a:cxn ang="0">
                  <a:pos x="756" y="36"/>
                </a:cxn>
                <a:cxn ang="0">
                  <a:pos x="756" y="324"/>
                </a:cxn>
              </a:cxnLst>
              <a:rect l="0" t="0" r="r" b="b"/>
              <a:pathLst>
                <a:path w="792" h="792">
                  <a:moveTo>
                    <a:pt x="756" y="324"/>
                  </a:moveTo>
                  <a:cubicBezTo>
                    <a:pt x="720" y="360"/>
                    <a:pt x="576" y="216"/>
                    <a:pt x="576" y="396"/>
                  </a:cubicBezTo>
                  <a:cubicBezTo>
                    <a:pt x="576" y="576"/>
                    <a:pt x="720" y="432"/>
                    <a:pt x="756" y="468"/>
                  </a:cubicBezTo>
                  <a:cubicBezTo>
                    <a:pt x="792" y="504"/>
                    <a:pt x="756" y="756"/>
                    <a:pt x="756" y="756"/>
                  </a:cubicBezTo>
                  <a:cubicBezTo>
                    <a:pt x="756" y="756"/>
                    <a:pt x="504" y="792"/>
                    <a:pt x="468" y="756"/>
                  </a:cubicBezTo>
                  <a:cubicBezTo>
                    <a:pt x="432" y="720"/>
                    <a:pt x="576" y="576"/>
                    <a:pt x="396" y="576"/>
                  </a:cubicBezTo>
                  <a:cubicBezTo>
                    <a:pt x="216" y="576"/>
                    <a:pt x="360" y="720"/>
                    <a:pt x="324" y="756"/>
                  </a:cubicBezTo>
                  <a:cubicBezTo>
                    <a:pt x="288" y="792"/>
                    <a:pt x="36" y="756"/>
                    <a:pt x="36" y="756"/>
                  </a:cubicBezTo>
                  <a:cubicBezTo>
                    <a:pt x="36" y="756"/>
                    <a:pt x="0" y="504"/>
                    <a:pt x="36" y="468"/>
                  </a:cubicBezTo>
                  <a:cubicBezTo>
                    <a:pt x="72" y="432"/>
                    <a:pt x="216" y="576"/>
                    <a:pt x="216" y="396"/>
                  </a:cubicBezTo>
                  <a:cubicBezTo>
                    <a:pt x="216" y="216"/>
                    <a:pt x="72" y="360"/>
                    <a:pt x="36" y="324"/>
                  </a:cubicBezTo>
                  <a:cubicBezTo>
                    <a:pt x="0" y="288"/>
                    <a:pt x="36" y="36"/>
                    <a:pt x="36" y="36"/>
                  </a:cubicBezTo>
                  <a:cubicBezTo>
                    <a:pt x="36" y="36"/>
                    <a:pt x="288" y="0"/>
                    <a:pt x="324" y="36"/>
                  </a:cubicBezTo>
                  <a:cubicBezTo>
                    <a:pt x="360" y="72"/>
                    <a:pt x="216" y="216"/>
                    <a:pt x="396" y="216"/>
                  </a:cubicBezTo>
                  <a:cubicBezTo>
                    <a:pt x="576" y="216"/>
                    <a:pt x="432" y="72"/>
                    <a:pt x="468" y="36"/>
                  </a:cubicBezTo>
                  <a:cubicBezTo>
                    <a:pt x="504" y="0"/>
                    <a:pt x="756" y="36"/>
                    <a:pt x="756" y="36"/>
                  </a:cubicBezTo>
                  <a:cubicBezTo>
                    <a:pt x="756" y="36"/>
                    <a:pt x="792" y="288"/>
                    <a:pt x="756" y="324"/>
                  </a:cubicBezTo>
                  <a:close/>
                </a:path>
              </a:pathLst>
            </a:custGeom>
            <a:solidFill>
              <a:srgbClr val="FF00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33" name="Freeform 22"/>
            <p:cNvSpPr>
              <a:spLocks/>
            </p:cNvSpPr>
            <p:nvPr/>
          </p:nvSpPr>
          <p:spPr bwMode="auto">
            <a:xfrm rot="16200000">
              <a:off x="2680633" y="4186134"/>
              <a:ext cx="1311275" cy="962025"/>
            </a:xfrm>
            <a:custGeom>
              <a:avLst/>
              <a:gdLst/>
              <a:ahLst/>
              <a:cxnLst>
                <a:cxn ang="0">
                  <a:pos x="900" y="324"/>
                </a:cxn>
                <a:cxn ang="0">
                  <a:pos x="1080" y="396"/>
                </a:cxn>
                <a:cxn ang="0">
                  <a:pos x="900" y="468"/>
                </a:cxn>
                <a:cxn ang="0">
                  <a:pos x="900" y="756"/>
                </a:cxn>
                <a:cxn ang="0">
                  <a:pos x="612" y="756"/>
                </a:cxn>
                <a:cxn ang="0">
                  <a:pos x="540" y="576"/>
                </a:cxn>
                <a:cxn ang="0">
                  <a:pos x="468" y="756"/>
                </a:cxn>
                <a:cxn ang="0">
                  <a:pos x="180" y="756"/>
                </a:cxn>
                <a:cxn ang="0">
                  <a:pos x="180" y="468"/>
                </a:cxn>
                <a:cxn ang="0">
                  <a:pos x="0" y="396"/>
                </a:cxn>
                <a:cxn ang="0">
                  <a:pos x="180" y="324"/>
                </a:cxn>
                <a:cxn ang="0">
                  <a:pos x="180" y="36"/>
                </a:cxn>
                <a:cxn ang="0">
                  <a:pos x="468" y="36"/>
                </a:cxn>
                <a:cxn ang="0">
                  <a:pos x="540" y="216"/>
                </a:cxn>
                <a:cxn ang="0">
                  <a:pos x="612" y="36"/>
                </a:cxn>
                <a:cxn ang="0">
                  <a:pos x="900" y="36"/>
                </a:cxn>
                <a:cxn ang="0">
                  <a:pos x="900" y="324"/>
                </a:cxn>
              </a:cxnLst>
              <a:rect l="0" t="0" r="r" b="b"/>
              <a:pathLst>
                <a:path w="1080" h="792">
                  <a:moveTo>
                    <a:pt x="900" y="324"/>
                  </a:moveTo>
                  <a:cubicBezTo>
                    <a:pt x="936" y="360"/>
                    <a:pt x="1080" y="216"/>
                    <a:pt x="1080" y="396"/>
                  </a:cubicBezTo>
                  <a:cubicBezTo>
                    <a:pt x="1080" y="576"/>
                    <a:pt x="936" y="432"/>
                    <a:pt x="900" y="468"/>
                  </a:cubicBezTo>
                  <a:cubicBezTo>
                    <a:pt x="864" y="504"/>
                    <a:pt x="900" y="756"/>
                    <a:pt x="900" y="756"/>
                  </a:cubicBezTo>
                  <a:cubicBezTo>
                    <a:pt x="900" y="756"/>
                    <a:pt x="648" y="792"/>
                    <a:pt x="612" y="756"/>
                  </a:cubicBezTo>
                  <a:cubicBezTo>
                    <a:pt x="576" y="720"/>
                    <a:pt x="720" y="576"/>
                    <a:pt x="540" y="576"/>
                  </a:cubicBezTo>
                  <a:cubicBezTo>
                    <a:pt x="360" y="576"/>
                    <a:pt x="504" y="720"/>
                    <a:pt x="468" y="756"/>
                  </a:cubicBezTo>
                  <a:cubicBezTo>
                    <a:pt x="432" y="792"/>
                    <a:pt x="180" y="756"/>
                    <a:pt x="180" y="756"/>
                  </a:cubicBezTo>
                  <a:cubicBezTo>
                    <a:pt x="180" y="756"/>
                    <a:pt x="216" y="504"/>
                    <a:pt x="180" y="468"/>
                  </a:cubicBezTo>
                  <a:cubicBezTo>
                    <a:pt x="144" y="432"/>
                    <a:pt x="0" y="576"/>
                    <a:pt x="0" y="396"/>
                  </a:cubicBezTo>
                  <a:cubicBezTo>
                    <a:pt x="0" y="216"/>
                    <a:pt x="144" y="360"/>
                    <a:pt x="180" y="324"/>
                  </a:cubicBezTo>
                  <a:cubicBezTo>
                    <a:pt x="216" y="288"/>
                    <a:pt x="180" y="36"/>
                    <a:pt x="180" y="36"/>
                  </a:cubicBezTo>
                  <a:cubicBezTo>
                    <a:pt x="180" y="36"/>
                    <a:pt x="432" y="0"/>
                    <a:pt x="468" y="36"/>
                  </a:cubicBezTo>
                  <a:cubicBezTo>
                    <a:pt x="504" y="72"/>
                    <a:pt x="360" y="216"/>
                    <a:pt x="540" y="216"/>
                  </a:cubicBezTo>
                  <a:cubicBezTo>
                    <a:pt x="720" y="216"/>
                    <a:pt x="576" y="72"/>
                    <a:pt x="612" y="36"/>
                  </a:cubicBezTo>
                  <a:cubicBezTo>
                    <a:pt x="648" y="0"/>
                    <a:pt x="900" y="36"/>
                    <a:pt x="900" y="36"/>
                  </a:cubicBezTo>
                  <a:cubicBezTo>
                    <a:pt x="900" y="36"/>
                    <a:pt x="864" y="288"/>
                    <a:pt x="900" y="324"/>
                  </a:cubicBezTo>
                  <a:close/>
                </a:path>
              </a:pathLst>
            </a:custGeom>
            <a:solidFill>
              <a:srgbClr val="FFFF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34" name="Freeform 23"/>
            <p:cNvSpPr>
              <a:spLocks/>
            </p:cNvSpPr>
            <p:nvPr/>
          </p:nvSpPr>
          <p:spPr bwMode="auto">
            <a:xfrm>
              <a:off x="2680179" y="5061727"/>
              <a:ext cx="1312863" cy="919163"/>
            </a:xfrm>
            <a:custGeom>
              <a:avLst/>
              <a:gdLst/>
              <a:ahLst/>
              <a:cxnLst>
                <a:cxn ang="0">
                  <a:pos x="900" y="324"/>
                </a:cxn>
                <a:cxn ang="0">
                  <a:pos x="1080" y="396"/>
                </a:cxn>
                <a:cxn ang="0">
                  <a:pos x="900" y="468"/>
                </a:cxn>
                <a:cxn ang="0">
                  <a:pos x="900" y="756"/>
                </a:cxn>
                <a:cxn ang="0">
                  <a:pos x="180" y="756"/>
                </a:cxn>
                <a:cxn ang="0">
                  <a:pos x="180" y="468"/>
                </a:cxn>
                <a:cxn ang="0">
                  <a:pos x="0" y="396"/>
                </a:cxn>
                <a:cxn ang="0">
                  <a:pos x="180" y="324"/>
                </a:cxn>
                <a:cxn ang="0">
                  <a:pos x="180" y="36"/>
                </a:cxn>
                <a:cxn ang="0">
                  <a:pos x="468" y="36"/>
                </a:cxn>
                <a:cxn ang="0">
                  <a:pos x="540" y="216"/>
                </a:cxn>
                <a:cxn ang="0">
                  <a:pos x="612" y="36"/>
                </a:cxn>
                <a:cxn ang="0">
                  <a:pos x="900" y="36"/>
                </a:cxn>
                <a:cxn ang="0">
                  <a:pos x="900" y="324"/>
                </a:cxn>
              </a:cxnLst>
              <a:rect l="0" t="0" r="r" b="b"/>
              <a:pathLst>
                <a:path w="1080" h="756">
                  <a:moveTo>
                    <a:pt x="900" y="324"/>
                  </a:moveTo>
                  <a:cubicBezTo>
                    <a:pt x="936" y="360"/>
                    <a:pt x="1080" y="216"/>
                    <a:pt x="1080" y="396"/>
                  </a:cubicBezTo>
                  <a:cubicBezTo>
                    <a:pt x="1080" y="576"/>
                    <a:pt x="936" y="432"/>
                    <a:pt x="900" y="468"/>
                  </a:cubicBezTo>
                  <a:cubicBezTo>
                    <a:pt x="864" y="504"/>
                    <a:pt x="900" y="756"/>
                    <a:pt x="900" y="756"/>
                  </a:cubicBezTo>
                  <a:cubicBezTo>
                    <a:pt x="180" y="756"/>
                    <a:pt x="180" y="756"/>
                    <a:pt x="180" y="756"/>
                  </a:cubicBezTo>
                  <a:cubicBezTo>
                    <a:pt x="180" y="756"/>
                    <a:pt x="216" y="504"/>
                    <a:pt x="180" y="468"/>
                  </a:cubicBezTo>
                  <a:cubicBezTo>
                    <a:pt x="144" y="432"/>
                    <a:pt x="0" y="576"/>
                    <a:pt x="0" y="396"/>
                  </a:cubicBezTo>
                  <a:cubicBezTo>
                    <a:pt x="0" y="216"/>
                    <a:pt x="144" y="360"/>
                    <a:pt x="180" y="324"/>
                  </a:cubicBezTo>
                  <a:cubicBezTo>
                    <a:pt x="216" y="288"/>
                    <a:pt x="180" y="36"/>
                    <a:pt x="180" y="36"/>
                  </a:cubicBezTo>
                  <a:cubicBezTo>
                    <a:pt x="180" y="36"/>
                    <a:pt x="432" y="0"/>
                    <a:pt x="468" y="36"/>
                  </a:cubicBezTo>
                  <a:cubicBezTo>
                    <a:pt x="504" y="72"/>
                    <a:pt x="360" y="216"/>
                    <a:pt x="540" y="216"/>
                  </a:cubicBezTo>
                  <a:cubicBezTo>
                    <a:pt x="720" y="216"/>
                    <a:pt x="576" y="72"/>
                    <a:pt x="612" y="36"/>
                  </a:cubicBezTo>
                  <a:cubicBezTo>
                    <a:pt x="648" y="0"/>
                    <a:pt x="900" y="36"/>
                    <a:pt x="900" y="36"/>
                  </a:cubicBezTo>
                  <a:cubicBezTo>
                    <a:pt x="900" y="36"/>
                    <a:pt x="864" y="288"/>
                    <a:pt x="900" y="324"/>
                  </a:cubicBezTo>
                  <a:close/>
                </a:path>
              </a:pathLst>
            </a:custGeom>
            <a:gradFill>
              <a:gsLst>
                <a:gs pos="0">
                  <a:srgbClr val="92D050"/>
                </a:gs>
                <a:gs pos="100000">
                  <a:srgbClr val="92D050"/>
                </a:gs>
                <a:gs pos="100000">
                  <a:srgbClr val="B3B3B3"/>
                </a:gs>
              </a:gsLst>
            </a:gra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35" name="Freeform 24"/>
            <p:cNvSpPr>
              <a:spLocks/>
            </p:cNvSpPr>
            <p:nvPr/>
          </p:nvSpPr>
          <p:spPr bwMode="auto">
            <a:xfrm>
              <a:off x="6176759" y="4887102"/>
              <a:ext cx="1312863" cy="1093788"/>
            </a:xfrm>
            <a:custGeom>
              <a:avLst/>
              <a:gdLst/>
              <a:ahLst/>
              <a:cxnLst>
                <a:cxn ang="0">
                  <a:pos x="900" y="468"/>
                </a:cxn>
                <a:cxn ang="0">
                  <a:pos x="1080" y="540"/>
                </a:cxn>
                <a:cxn ang="0">
                  <a:pos x="900" y="612"/>
                </a:cxn>
                <a:cxn ang="0">
                  <a:pos x="900"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1080" h="900">
                  <a:moveTo>
                    <a:pt x="900" y="468"/>
                  </a:moveTo>
                  <a:cubicBezTo>
                    <a:pt x="936" y="504"/>
                    <a:pt x="1080" y="360"/>
                    <a:pt x="1080" y="540"/>
                  </a:cubicBezTo>
                  <a:cubicBezTo>
                    <a:pt x="1080" y="720"/>
                    <a:pt x="936" y="576"/>
                    <a:pt x="900" y="612"/>
                  </a:cubicBezTo>
                  <a:cubicBezTo>
                    <a:pt x="864" y="648"/>
                    <a:pt x="900" y="900"/>
                    <a:pt x="900" y="900"/>
                  </a:cubicBezTo>
                  <a:cubicBezTo>
                    <a:pt x="180" y="900"/>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864" y="432"/>
                    <a:pt x="900" y="468"/>
                  </a:cubicBezTo>
                  <a:close/>
                </a:path>
              </a:pathLst>
            </a:custGeom>
            <a:gradFill>
              <a:gsLst>
                <a:gs pos="0">
                  <a:srgbClr val="00B0F0"/>
                </a:gs>
                <a:gs pos="100000">
                  <a:srgbClr val="00B0F0"/>
                </a:gs>
              </a:gsLst>
            </a:gra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36" name="Freeform 25"/>
            <p:cNvSpPr>
              <a:spLocks/>
            </p:cNvSpPr>
            <p:nvPr/>
          </p:nvSpPr>
          <p:spPr bwMode="auto">
            <a:xfrm>
              <a:off x="1981453" y="4887102"/>
              <a:ext cx="962025" cy="1093788"/>
            </a:xfrm>
            <a:custGeom>
              <a:avLst/>
              <a:gdLst/>
              <a:ahLst/>
              <a:cxnLst>
                <a:cxn ang="0">
                  <a:pos x="756" y="468"/>
                </a:cxn>
                <a:cxn ang="0">
                  <a:pos x="576" y="540"/>
                </a:cxn>
                <a:cxn ang="0">
                  <a:pos x="756" y="612"/>
                </a:cxn>
                <a:cxn ang="0">
                  <a:pos x="756" y="900"/>
                </a:cxn>
                <a:cxn ang="0">
                  <a:pos x="36" y="900"/>
                </a:cxn>
                <a:cxn ang="0">
                  <a:pos x="36" y="612"/>
                </a:cxn>
                <a:cxn ang="0">
                  <a:pos x="216" y="540"/>
                </a:cxn>
                <a:cxn ang="0">
                  <a:pos x="36" y="468"/>
                </a:cxn>
                <a:cxn ang="0">
                  <a:pos x="36" y="180"/>
                </a:cxn>
                <a:cxn ang="0">
                  <a:pos x="324" y="180"/>
                </a:cxn>
                <a:cxn ang="0">
                  <a:pos x="396" y="0"/>
                </a:cxn>
                <a:cxn ang="0">
                  <a:pos x="468" y="180"/>
                </a:cxn>
                <a:cxn ang="0">
                  <a:pos x="756" y="180"/>
                </a:cxn>
                <a:cxn ang="0">
                  <a:pos x="756" y="468"/>
                </a:cxn>
              </a:cxnLst>
              <a:rect l="0" t="0" r="r" b="b"/>
              <a:pathLst>
                <a:path w="792" h="900">
                  <a:moveTo>
                    <a:pt x="756" y="468"/>
                  </a:moveTo>
                  <a:cubicBezTo>
                    <a:pt x="720" y="504"/>
                    <a:pt x="576" y="360"/>
                    <a:pt x="576" y="540"/>
                  </a:cubicBezTo>
                  <a:cubicBezTo>
                    <a:pt x="576" y="720"/>
                    <a:pt x="720" y="576"/>
                    <a:pt x="756" y="612"/>
                  </a:cubicBezTo>
                  <a:cubicBezTo>
                    <a:pt x="792" y="648"/>
                    <a:pt x="756" y="900"/>
                    <a:pt x="756" y="900"/>
                  </a:cubicBezTo>
                  <a:cubicBezTo>
                    <a:pt x="36" y="900"/>
                    <a:pt x="36" y="900"/>
                    <a:pt x="36" y="900"/>
                  </a:cubicBezTo>
                  <a:cubicBezTo>
                    <a:pt x="36" y="900"/>
                    <a:pt x="0" y="648"/>
                    <a:pt x="36" y="612"/>
                  </a:cubicBezTo>
                  <a:cubicBezTo>
                    <a:pt x="72" y="576"/>
                    <a:pt x="216" y="720"/>
                    <a:pt x="216" y="540"/>
                  </a:cubicBezTo>
                  <a:cubicBezTo>
                    <a:pt x="216" y="360"/>
                    <a:pt x="72" y="504"/>
                    <a:pt x="36" y="468"/>
                  </a:cubicBezTo>
                  <a:cubicBezTo>
                    <a:pt x="0" y="432"/>
                    <a:pt x="36" y="180"/>
                    <a:pt x="36" y="180"/>
                  </a:cubicBezTo>
                  <a:cubicBezTo>
                    <a:pt x="36" y="180"/>
                    <a:pt x="288" y="216"/>
                    <a:pt x="324" y="180"/>
                  </a:cubicBezTo>
                  <a:cubicBezTo>
                    <a:pt x="360" y="144"/>
                    <a:pt x="216" y="0"/>
                    <a:pt x="396" y="0"/>
                  </a:cubicBezTo>
                  <a:cubicBezTo>
                    <a:pt x="576" y="0"/>
                    <a:pt x="432" y="144"/>
                    <a:pt x="468" y="180"/>
                  </a:cubicBezTo>
                  <a:cubicBezTo>
                    <a:pt x="504" y="216"/>
                    <a:pt x="756" y="180"/>
                    <a:pt x="756" y="180"/>
                  </a:cubicBezTo>
                  <a:cubicBezTo>
                    <a:pt x="756" y="180"/>
                    <a:pt x="792" y="432"/>
                    <a:pt x="756" y="468"/>
                  </a:cubicBezTo>
                  <a:close/>
                </a:path>
              </a:pathLst>
            </a:custGeom>
            <a:gradFill>
              <a:gsLst>
                <a:gs pos="0">
                  <a:srgbClr val="FF0000"/>
                </a:gs>
                <a:gs pos="100000">
                  <a:srgbClr val="FF0000"/>
                </a:gs>
                <a:gs pos="100000">
                  <a:srgbClr val="B3B3B3"/>
                </a:gs>
              </a:gsLst>
            </a:gra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37" name="Freeform 26"/>
            <p:cNvSpPr>
              <a:spLocks/>
            </p:cNvSpPr>
            <p:nvPr/>
          </p:nvSpPr>
          <p:spPr bwMode="auto">
            <a:xfrm>
              <a:off x="3729743" y="4887102"/>
              <a:ext cx="1136650" cy="1093788"/>
            </a:xfrm>
            <a:custGeom>
              <a:avLst/>
              <a:gdLst/>
              <a:ahLst/>
              <a:cxnLst>
                <a:cxn ang="0">
                  <a:pos x="756" y="468"/>
                </a:cxn>
                <a:cxn ang="0">
                  <a:pos x="936" y="540"/>
                </a:cxn>
                <a:cxn ang="0">
                  <a:pos x="756" y="612"/>
                </a:cxn>
                <a:cxn ang="0">
                  <a:pos x="756" y="900"/>
                </a:cxn>
                <a:cxn ang="0">
                  <a:pos x="36" y="900"/>
                </a:cxn>
                <a:cxn ang="0">
                  <a:pos x="36" y="612"/>
                </a:cxn>
                <a:cxn ang="0">
                  <a:pos x="216" y="540"/>
                </a:cxn>
                <a:cxn ang="0">
                  <a:pos x="36" y="468"/>
                </a:cxn>
                <a:cxn ang="0">
                  <a:pos x="36" y="180"/>
                </a:cxn>
                <a:cxn ang="0">
                  <a:pos x="324" y="180"/>
                </a:cxn>
                <a:cxn ang="0">
                  <a:pos x="396" y="0"/>
                </a:cxn>
                <a:cxn ang="0">
                  <a:pos x="468" y="180"/>
                </a:cxn>
                <a:cxn ang="0">
                  <a:pos x="756" y="180"/>
                </a:cxn>
                <a:cxn ang="0">
                  <a:pos x="756" y="468"/>
                </a:cxn>
              </a:cxnLst>
              <a:rect l="0" t="0" r="r" b="b"/>
              <a:pathLst>
                <a:path w="936" h="900">
                  <a:moveTo>
                    <a:pt x="756" y="468"/>
                  </a:moveTo>
                  <a:cubicBezTo>
                    <a:pt x="792" y="504"/>
                    <a:pt x="936" y="360"/>
                    <a:pt x="936" y="540"/>
                  </a:cubicBezTo>
                  <a:cubicBezTo>
                    <a:pt x="936" y="720"/>
                    <a:pt x="792" y="576"/>
                    <a:pt x="756" y="612"/>
                  </a:cubicBezTo>
                  <a:cubicBezTo>
                    <a:pt x="720" y="648"/>
                    <a:pt x="756" y="900"/>
                    <a:pt x="756" y="900"/>
                  </a:cubicBezTo>
                  <a:cubicBezTo>
                    <a:pt x="36" y="900"/>
                    <a:pt x="36" y="900"/>
                    <a:pt x="36" y="900"/>
                  </a:cubicBezTo>
                  <a:cubicBezTo>
                    <a:pt x="36" y="900"/>
                    <a:pt x="0" y="648"/>
                    <a:pt x="36" y="612"/>
                  </a:cubicBezTo>
                  <a:cubicBezTo>
                    <a:pt x="72" y="576"/>
                    <a:pt x="216" y="720"/>
                    <a:pt x="216" y="540"/>
                  </a:cubicBezTo>
                  <a:cubicBezTo>
                    <a:pt x="216" y="360"/>
                    <a:pt x="72" y="504"/>
                    <a:pt x="36" y="468"/>
                  </a:cubicBezTo>
                  <a:cubicBezTo>
                    <a:pt x="0" y="432"/>
                    <a:pt x="36" y="180"/>
                    <a:pt x="36" y="180"/>
                  </a:cubicBezTo>
                  <a:cubicBezTo>
                    <a:pt x="36" y="180"/>
                    <a:pt x="288" y="216"/>
                    <a:pt x="324" y="180"/>
                  </a:cubicBezTo>
                  <a:cubicBezTo>
                    <a:pt x="360" y="144"/>
                    <a:pt x="216" y="0"/>
                    <a:pt x="396" y="0"/>
                  </a:cubicBezTo>
                  <a:cubicBezTo>
                    <a:pt x="576" y="0"/>
                    <a:pt x="432" y="144"/>
                    <a:pt x="468" y="180"/>
                  </a:cubicBezTo>
                  <a:cubicBezTo>
                    <a:pt x="504" y="216"/>
                    <a:pt x="756" y="180"/>
                    <a:pt x="756" y="180"/>
                  </a:cubicBezTo>
                  <a:cubicBezTo>
                    <a:pt x="756" y="180"/>
                    <a:pt x="720" y="432"/>
                    <a:pt x="756" y="468"/>
                  </a:cubicBezTo>
                  <a:close/>
                </a:path>
              </a:pathLst>
            </a:custGeom>
            <a:gradFill>
              <a:gsLst>
                <a:gs pos="0">
                  <a:srgbClr val="00B0F0"/>
                </a:gs>
                <a:gs pos="100000">
                  <a:srgbClr val="00B0F0"/>
                </a:gs>
                <a:gs pos="100000">
                  <a:srgbClr val="B3B3B3"/>
                </a:gs>
              </a:gsLst>
            </a:gra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38" name="Freeform 27"/>
            <p:cNvSpPr>
              <a:spLocks/>
            </p:cNvSpPr>
            <p:nvPr/>
          </p:nvSpPr>
          <p:spPr bwMode="auto">
            <a:xfrm>
              <a:off x="4603094" y="5061727"/>
              <a:ext cx="1136650" cy="919163"/>
            </a:xfrm>
            <a:custGeom>
              <a:avLst/>
              <a:gdLst/>
              <a:ahLst/>
              <a:cxnLst>
                <a:cxn ang="0">
                  <a:pos x="756" y="324"/>
                </a:cxn>
                <a:cxn ang="0">
                  <a:pos x="936" y="396"/>
                </a:cxn>
                <a:cxn ang="0">
                  <a:pos x="756" y="468"/>
                </a:cxn>
                <a:cxn ang="0">
                  <a:pos x="756" y="756"/>
                </a:cxn>
                <a:cxn ang="0">
                  <a:pos x="36" y="756"/>
                </a:cxn>
                <a:cxn ang="0">
                  <a:pos x="36" y="468"/>
                </a:cxn>
                <a:cxn ang="0">
                  <a:pos x="216" y="396"/>
                </a:cxn>
                <a:cxn ang="0">
                  <a:pos x="36" y="324"/>
                </a:cxn>
                <a:cxn ang="0">
                  <a:pos x="36" y="36"/>
                </a:cxn>
                <a:cxn ang="0">
                  <a:pos x="324" y="36"/>
                </a:cxn>
                <a:cxn ang="0">
                  <a:pos x="396" y="216"/>
                </a:cxn>
                <a:cxn ang="0">
                  <a:pos x="468" y="36"/>
                </a:cxn>
                <a:cxn ang="0">
                  <a:pos x="756" y="36"/>
                </a:cxn>
                <a:cxn ang="0">
                  <a:pos x="756" y="324"/>
                </a:cxn>
              </a:cxnLst>
              <a:rect l="0" t="0" r="r" b="b"/>
              <a:pathLst>
                <a:path w="936" h="756">
                  <a:moveTo>
                    <a:pt x="756" y="324"/>
                  </a:moveTo>
                  <a:cubicBezTo>
                    <a:pt x="792" y="360"/>
                    <a:pt x="936" y="216"/>
                    <a:pt x="936" y="396"/>
                  </a:cubicBezTo>
                  <a:cubicBezTo>
                    <a:pt x="936" y="576"/>
                    <a:pt x="792" y="432"/>
                    <a:pt x="756" y="468"/>
                  </a:cubicBezTo>
                  <a:cubicBezTo>
                    <a:pt x="720" y="504"/>
                    <a:pt x="756" y="756"/>
                    <a:pt x="756" y="756"/>
                  </a:cubicBezTo>
                  <a:cubicBezTo>
                    <a:pt x="36" y="756"/>
                    <a:pt x="36" y="756"/>
                    <a:pt x="36" y="756"/>
                  </a:cubicBezTo>
                  <a:cubicBezTo>
                    <a:pt x="36" y="756"/>
                    <a:pt x="0" y="504"/>
                    <a:pt x="36" y="468"/>
                  </a:cubicBezTo>
                  <a:cubicBezTo>
                    <a:pt x="72" y="432"/>
                    <a:pt x="216" y="576"/>
                    <a:pt x="216" y="396"/>
                  </a:cubicBezTo>
                  <a:cubicBezTo>
                    <a:pt x="216" y="216"/>
                    <a:pt x="72" y="360"/>
                    <a:pt x="36" y="324"/>
                  </a:cubicBezTo>
                  <a:cubicBezTo>
                    <a:pt x="0" y="288"/>
                    <a:pt x="36" y="36"/>
                    <a:pt x="36" y="36"/>
                  </a:cubicBezTo>
                  <a:cubicBezTo>
                    <a:pt x="36" y="36"/>
                    <a:pt x="288" y="0"/>
                    <a:pt x="324" y="36"/>
                  </a:cubicBezTo>
                  <a:cubicBezTo>
                    <a:pt x="360" y="72"/>
                    <a:pt x="216" y="216"/>
                    <a:pt x="396" y="216"/>
                  </a:cubicBezTo>
                  <a:cubicBezTo>
                    <a:pt x="576" y="216"/>
                    <a:pt x="432" y="72"/>
                    <a:pt x="468" y="36"/>
                  </a:cubicBezTo>
                  <a:cubicBezTo>
                    <a:pt x="504" y="0"/>
                    <a:pt x="756" y="36"/>
                    <a:pt x="756" y="36"/>
                  </a:cubicBezTo>
                  <a:cubicBezTo>
                    <a:pt x="756" y="36"/>
                    <a:pt x="720" y="288"/>
                    <a:pt x="756" y="324"/>
                  </a:cubicBezTo>
                  <a:close/>
                </a:path>
              </a:pathLst>
            </a:custGeom>
            <a:gradFill>
              <a:gsLst>
                <a:gs pos="0">
                  <a:srgbClr val="FFC000"/>
                </a:gs>
                <a:gs pos="100000">
                  <a:srgbClr val="FFC000"/>
                </a:gs>
                <a:gs pos="100000">
                  <a:srgbClr val="B3B3B3"/>
                </a:gs>
              </a:gsLst>
            </a:gra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39" name="Freeform 28"/>
            <p:cNvSpPr>
              <a:spLocks/>
            </p:cNvSpPr>
            <p:nvPr/>
          </p:nvSpPr>
          <p:spPr bwMode="auto">
            <a:xfrm>
              <a:off x="5476445" y="5061727"/>
              <a:ext cx="963613" cy="919163"/>
            </a:xfrm>
            <a:custGeom>
              <a:avLst/>
              <a:gdLst/>
              <a:ahLst/>
              <a:cxnLst>
                <a:cxn ang="0">
                  <a:pos x="756" y="324"/>
                </a:cxn>
                <a:cxn ang="0">
                  <a:pos x="576" y="396"/>
                </a:cxn>
                <a:cxn ang="0">
                  <a:pos x="756" y="468"/>
                </a:cxn>
                <a:cxn ang="0">
                  <a:pos x="756" y="756"/>
                </a:cxn>
                <a:cxn ang="0">
                  <a:pos x="36" y="756"/>
                </a:cxn>
                <a:cxn ang="0">
                  <a:pos x="36" y="468"/>
                </a:cxn>
                <a:cxn ang="0">
                  <a:pos x="216" y="396"/>
                </a:cxn>
                <a:cxn ang="0">
                  <a:pos x="36" y="324"/>
                </a:cxn>
                <a:cxn ang="0">
                  <a:pos x="36" y="36"/>
                </a:cxn>
                <a:cxn ang="0">
                  <a:pos x="324" y="36"/>
                </a:cxn>
                <a:cxn ang="0">
                  <a:pos x="396" y="216"/>
                </a:cxn>
                <a:cxn ang="0">
                  <a:pos x="468" y="36"/>
                </a:cxn>
                <a:cxn ang="0">
                  <a:pos x="756" y="36"/>
                </a:cxn>
                <a:cxn ang="0">
                  <a:pos x="756" y="324"/>
                </a:cxn>
              </a:cxnLst>
              <a:rect l="0" t="0" r="r" b="b"/>
              <a:pathLst>
                <a:path w="792" h="756">
                  <a:moveTo>
                    <a:pt x="756" y="324"/>
                  </a:moveTo>
                  <a:cubicBezTo>
                    <a:pt x="720" y="360"/>
                    <a:pt x="576" y="216"/>
                    <a:pt x="576" y="396"/>
                  </a:cubicBezTo>
                  <a:cubicBezTo>
                    <a:pt x="576" y="576"/>
                    <a:pt x="720" y="432"/>
                    <a:pt x="756" y="468"/>
                  </a:cubicBezTo>
                  <a:cubicBezTo>
                    <a:pt x="792" y="504"/>
                    <a:pt x="756" y="756"/>
                    <a:pt x="756" y="756"/>
                  </a:cubicBezTo>
                  <a:cubicBezTo>
                    <a:pt x="36" y="756"/>
                    <a:pt x="36" y="756"/>
                    <a:pt x="36" y="756"/>
                  </a:cubicBezTo>
                  <a:cubicBezTo>
                    <a:pt x="36" y="756"/>
                    <a:pt x="0" y="504"/>
                    <a:pt x="36" y="468"/>
                  </a:cubicBezTo>
                  <a:cubicBezTo>
                    <a:pt x="72" y="432"/>
                    <a:pt x="216" y="576"/>
                    <a:pt x="216" y="396"/>
                  </a:cubicBezTo>
                  <a:cubicBezTo>
                    <a:pt x="216" y="216"/>
                    <a:pt x="72" y="360"/>
                    <a:pt x="36" y="324"/>
                  </a:cubicBezTo>
                  <a:cubicBezTo>
                    <a:pt x="0" y="288"/>
                    <a:pt x="36" y="36"/>
                    <a:pt x="36" y="36"/>
                  </a:cubicBezTo>
                  <a:cubicBezTo>
                    <a:pt x="36" y="36"/>
                    <a:pt x="288" y="0"/>
                    <a:pt x="324" y="36"/>
                  </a:cubicBezTo>
                  <a:cubicBezTo>
                    <a:pt x="360" y="72"/>
                    <a:pt x="216" y="216"/>
                    <a:pt x="396" y="216"/>
                  </a:cubicBezTo>
                  <a:cubicBezTo>
                    <a:pt x="576" y="216"/>
                    <a:pt x="432" y="72"/>
                    <a:pt x="468" y="36"/>
                  </a:cubicBezTo>
                  <a:cubicBezTo>
                    <a:pt x="504" y="0"/>
                    <a:pt x="756" y="36"/>
                    <a:pt x="756" y="36"/>
                  </a:cubicBezTo>
                  <a:cubicBezTo>
                    <a:pt x="756" y="36"/>
                    <a:pt x="792" y="288"/>
                    <a:pt x="756" y="324"/>
                  </a:cubicBezTo>
                  <a:close/>
                </a:path>
              </a:pathLst>
            </a:custGeom>
            <a:gradFill>
              <a:gsLst>
                <a:gs pos="0">
                  <a:srgbClr val="FFFF00"/>
                </a:gs>
                <a:gs pos="100000">
                  <a:srgbClr val="FFFF00"/>
                </a:gs>
                <a:gs pos="100000">
                  <a:srgbClr val="B3B3B3"/>
                </a:gs>
              </a:gsLst>
            </a:gra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40" name="Freeform 16"/>
            <p:cNvSpPr>
              <a:spLocks/>
            </p:cNvSpPr>
            <p:nvPr/>
          </p:nvSpPr>
          <p:spPr bwMode="auto">
            <a:xfrm rot="5400000">
              <a:off x="1239071" y="1510938"/>
              <a:ext cx="917575" cy="1093788"/>
            </a:xfrm>
            <a:custGeom>
              <a:avLst/>
              <a:gdLst/>
              <a:ahLst/>
              <a:cxnLst>
                <a:cxn ang="0">
                  <a:pos x="720" y="468"/>
                </a:cxn>
                <a:cxn ang="0">
                  <a:pos x="540" y="540"/>
                </a:cxn>
                <a:cxn ang="0">
                  <a:pos x="720" y="612"/>
                </a:cxn>
                <a:cxn ang="0">
                  <a:pos x="720" y="900"/>
                </a:cxn>
                <a:cxn ang="0">
                  <a:pos x="0" y="900"/>
                </a:cxn>
                <a:cxn ang="0">
                  <a:pos x="0" y="180"/>
                </a:cxn>
                <a:cxn ang="0">
                  <a:pos x="288" y="180"/>
                </a:cxn>
                <a:cxn ang="0">
                  <a:pos x="360" y="0"/>
                </a:cxn>
                <a:cxn ang="0">
                  <a:pos x="432" y="180"/>
                </a:cxn>
                <a:cxn ang="0">
                  <a:pos x="720" y="180"/>
                </a:cxn>
                <a:cxn ang="0">
                  <a:pos x="720" y="468"/>
                </a:cxn>
              </a:cxnLst>
              <a:rect l="0" t="0" r="r" b="b"/>
              <a:pathLst>
                <a:path w="756" h="900">
                  <a:moveTo>
                    <a:pt x="720" y="468"/>
                  </a:moveTo>
                  <a:cubicBezTo>
                    <a:pt x="684" y="504"/>
                    <a:pt x="540" y="360"/>
                    <a:pt x="540" y="540"/>
                  </a:cubicBezTo>
                  <a:cubicBezTo>
                    <a:pt x="540" y="720"/>
                    <a:pt x="684" y="576"/>
                    <a:pt x="720" y="612"/>
                  </a:cubicBezTo>
                  <a:cubicBezTo>
                    <a:pt x="756" y="648"/>
                    <a:pt x="720" y="900"/>
                    <a:pt x="720" y="900"/>
                  </a:cubicBezTo>
                  <a:cubicBezTo>
                    <a:pt x="0" y="900"/>
                    <a:pt x="0" y="900"/>
                    <a:pt x="0" y="900"/>
                  </a:cubicBezTo>
                  <a:cubicBezTo>
                    <a:pt x="0" y="180"/>
                    <a:pt x="0" y="180"/>
                    <a:pt x="0" y="180"/>
                  </a:cubicBezTo>
                  <a:cubicBezTo>
                    <a:pt x="0" y="180"/>
                    <a:pt x="252" y="216"/>
                    <a:pt x="288" y="180"/>
                  </a:cubicBezTo>
                  <a:cubicBezTo>
                    <a:pt x="324" y="144"/>
                    <a:pt x="180" y="0"/>
                    <a:pt x="360" y="0"/>
                  </a:cubicBezTo>
                  <a:cubicBezTo>
                    <a:pt x="540" y="0"/>
                    <a:pt x="396" y="144"/>
                    <a:pt x="432" y="180"/>
                  </a:cubicBezTo>
                  <a:cubicBezTo>
                    <a:pt x="468" y="216"/>
                    <a:pt x="720" y="180"/>
                    <a:pt x="720" y="180"/>
                  </a:cubicBezTo>
                  <a:cubicBezTo>
                    <a:pt x="720" y="180"/>
                    <a:pt x="756" y="432"/>
                    <a:pt x="720" y="468"/>
                  </a:cubicBezTo>
                  <a:close/>
                </a:path>
              </a:pathLst>
            </a:custGeom>
            <a:solidFill>
              <a:schemeClr val="accent6">
                <a:lumMod val="20000"/>
                <a:lumOff val="80000"/>
              </a:schemeClr>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41" name="Freeform 23"/>
            <p:cNvSpPr>
              <a:spLocks/>
            </p:cNvSpPr>
            <p:nvPr/>
          </p:nvSpPr>
          <p:spPr bwMode="auto">
            <a:xfrm flipV="1">
              <a:off x="2680180" y="1599044"/>
              <a:ext cx="1312863" cy="919163"/>
            </a:xfrm>
            <a:custGeom>
              <a:avLst/>
              <a:gdLst/>
              <a:ahLst/>
              <a:cxnLst>
                <a:cxn ang="0">
                  <a:pos x="900" y="324"/>
                </a:cxn>
                <a:cxn ang="0">
                  <a:pos x="1080" y="396"/>
                </a:cxn>
                <a:cxn ang="0">
                  <a:pos x="900" y="468"/>
                </a:cxn>
                <a:cxn ang="0">
                  <a:pos x="900" y="756"/>
                </a:cxn>
                <a:cxn ang="0">
                  <a:pos x="180" y="756"/>
                </a:cxn>
                <a:cxn ang="0">
                  <a:pos x="180" y="468"/>
                </a:cxn>
                <a:cxn ang="0">
                  <a:pos x="0" y="396"/>
                </a:cxn>
                <a:cxn ang="0">
                  <a:pos x="180" y="324"/>
                </a:cxn>
                <a:cxn ang="0">
                  <a:pos x="180" y="36"/>
                </a:cxn>
                <a:cxn ang="0">
                  <a:pos x="468" y="36"/>
                </a:cxn>
                <a:cxn ang="0">
                  <a:pos x="540" y="216"/>
                </a:cxn>
                <a:cxn ang="0">
                  <a:pos x="612" y="36"/>
                </a:cxn>
                <a:cxn ang="0">
                  <a:pos x="900" y="36"/>
                </a:cxn>
                <a:cxn ang="0">
                  <a:pos x="900" y="324"/>
                </a:cxn>
              </a:cxnLst>
              <a:rect l="0" t="0" r="r" b="b"/>
              <a:pathLst>
                <a:path w="1080" h="756">
                  <a:moveTo>
                    <a:pt x="900" y="324"/>
                  </a:moveTo>
                  <a:cubicBezTo>
                    <a:pt x="936" y="360"/>
                    <a:pt x="1080" y="216"/>
                    <a:pt x="1080" y="396"/>
                  </a:cubicBezTo>
                  <a:cubicBezTo>
                    <a:pt x="1080" y="576"/>
                    <a:pt x="936" y="432"/>
                    <a:pt x="900" y="468"/>
                  </a:cubicBezTo>
                  <a:cubicBezTo>
                    <a:pt x="864" y="504"/>
                    <a:pt x="900" y="756"/>
                    <a:pt x="900" y="756"/>
                  </a:cubicBezTo>
                  <a:cubicBezTo>
                    <a:pt x="180" y="756"/>
                    <a:pt x="180" y="756"/>
                    <a:pt x="180" y="756"/>
                  </a:cubicBezTo>
                  <a:cubicBezTo>
                    <a:pt x="180" y="756"/>
                    <a:pt x="216" y="504"/>
                    <a:pt x="180" y="468"/>
                  </a:cubicBezTo>
                  <a:cubicBezTo>
                    <a:pt x="144" y="432"/>
                    <a:pt x="0" y="576"/>
                    <a:pt x="0" y="396"/>
                  </a:cubicBezTo>
                  <a:cubicBezTo>
                    <a:pt x="0" y="216"/>
                    <a:pt x="144" y="360"/>
                    <a:pt x="180" y="324"/>
                  </a:cubicBezTo>
                  <a:cubicBezTo>
                    <a:pt x="216" y="288"/>
                    <a:pt x="180" y="36"/>
                    <a:pt x="180" y="36"/>
                  </a:cubicBezTo>
                  <a:cubicBezTo>
                    <a:pt x="180" y="36"/>
                    <a:pt x="432" y="0"/>
                    <a:pt x="468" y="36"/>
                  </a:cubicBezTo>
                  <a:cubicBezTo>
                    <a:pt x="504" y="72"/>
                    <a:pt x="360" y="216"/>
                    <a:pt x="540" y="216"/>
                  </a:cubicBezTo>
                  <a:cubicBezTo>
                    <a:pt x="720" y="216"/>
                    <a:pt x="576" y="72"/>
                    <a:pt x="612" y="36"/>
                  </a:cubicBezTo>
                  <a:cubicBezTo>
                    <a:pt x="648" y="0"/>
                    <a:pt x="900" y="36"/>
                    <a:pt x="900" y="36"/>
                  </a:cubicBezTo>
                  <a:cubicBezTo>
                    <a:pt x="900" y="36"/>
                    <a:pt x="864" y="288"/>
                    <a:pt x="900" y="324"/>
                  </a:cubicBezTo>
                  <a:close/>
                </a:path>
              </a:pathLst>
            </a:custGeom>
            <a:solidFill>
              <a:srgbClr val="FF00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42" name="Freeform 24"/>
            <p:cNvSpPr>
              <a:spLocks/>
            </p:cNvSpPr>
            <p:nvPr/>
          </p:nvSpPr>
          <p:spPr bwMode="auto">
            <a:xfrm flipH="1" flipV="1">
              <a:off x="5303409" y="1599044"/>
              <a:ext cx="1312863" cy="1093788"/>
            </a:xfrm>
            <a:custGeom>
              <a:avLst/>
              <a:gdLst/>
              <a:ahLst/>
              <a:cxnLst>
                <a:cxn ang="0">
                  <a:pos x="900" y="468"/>
                </a:cxn>
                <a:cxn ang="0">
                  <a:pos x="1080" y="540"/>
                </a:cxn>
                <a:cxn ang="0">
                  <a:pos x="900" y="612"/>
                </a:cxn>
                <a:cxn ang="0">
                  <a:pos x="900"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1080" h="900">
                  <a:moveTo>
                    <a:pt x="900" y="468"/>
                  </a:moveTo>
                  <a:cubicBezTo>
                    <a:pt x="936" y="504"/>
                    <a:pt x="1080" y="360"/>
                    <a:pt x="1080" y="540"/>
                  </a:cubicBezTo>
                  <a:cubicBezTo>
                    <a:pt x="1080" y="720"/>
                    <a:pt x="936" y="576"/>
                    <a:pt x="900" y="612"/>
                  </a:cubicBezTo>
                  <a:cubicBezTo>
                    <a:pt x="864" y="648"/>
                    <a:pt x="900" y="900"/>
                    <a:pt x="900" y="900"/>
                  </a:cubicBezTo>
                  <a:cubicBezTo>
                    <a:pt x="180" y="900"/>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864" y="432"/>
                    <a:pt x="900" y="468"/>
                  </a:cubicBezTo>
                  <a:close/>
                </a:path>
              </a:pathLst>
            </a:custGeom>
            <a:solidFill>
              <a:srgbClr val="00B0F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43" name="Freeform 25"/>
            <p:cNvSpPr>
              <a:spLocks/>
            </p:cNvSpPr>
            <p:nvPr/>
          </p:nvSpPr>
          <p:spPr bwMode="auto">
            <a:xfrm flipV="1">
              <a:off x="1981454" y="1599044"/>
              <a:ext cx="962025" cy="1093788"/>
            </a:xfrm>
            <a:custGeom>
              <a:avLst/>
              <a:gdLst/>
              <a:ahLst/>
              <a:cxnLst>
                <a:cxn ang="0">
                  <a:pos x="756" y="468"/>
                </a:cxn>
                <a:cxn ang="0">
                  <a:pos x="576" y="540"/>
                </a:cxn>
                <a:cxn ang="0">
                  <a:pos x="756" y="612"/>
                </a:cxn>
                <a:cxn ang="0">
                  <a:pos x="756" y="900"/>
                </a:cxn>
                <a:cxn ang="0">
                  <a:pos x="36" y="900"/>
                </a:cxn>
                <a:cxn ang="0">
                  <a:pos x="36" y="612"/>
                </a:cxn>
                <a:cxn ang="0">
                  <a:pos x="216" y="540"/>
                </a:cxn>
                <a:cxn ang="0">
                  <a:pos x="36" y="468"/>
                </a:cxn>
                <a:cxn ang="0">
                  <a:pos x="36" y="180"/>
                </a:cxn>
                <a:cxn ang="0">
                  <a:pos x="324" y="180"/>
                </a:cxn>
                <a:cxn ang="0">
                  <a:pos x="396" y="0"/>
                </a:cxn>
                <a:cxn ang="0">
                  <a:pos x="468" y="180"/>
                </a:cxn>
                <a:cxn ang="0">
                  <a:pos x="756" y="180"/>
                </a:cxn>
                <a:cxn ang="0">
                  <a:pos x="756" y="468"/>
                </a:cxn>
              </a:cxnLst>
              <a:rect l="0" t="0" r="r" b="b"/>
              <a:pathLst>
                <a:path w="792" h="900">
                  <a:moveTo>
                    <a:pt x="756" y="468"/>
                  </a:moveTo>
                  <a:cubicBezTo>
                    <a:pt x="720" y="504"/>
                    <a:pt x="576" y="360"/>
                    <a:pt x="576" y="540"/>
                  </a:cubicBezTo>
                  <a:cubicBezTo>
                    <a:pt x="576" y="720"/>
                    <a:pt x="720" y="576"/>
                    <a:pt x="756" y="612"/>
                  </a:cubicBezTo>
                  <a:cubicBezTo>
                    <a:pt x="792" y="648"/>
                    <a:pt x="756" y="900"/>
                    <a:pt x="756" y="900"/>
                  </a:cubicBezTo>
                  <a:cubicBezTo>
                    <a:pt x="36" y="900"/>
                    <a:pt x="36" y="900"/>
                    <a:pt x="36" y="900"/>
                  </a:cubicBezTo>
                  <a:cubicBezTo>
                    <a:pt x="36" y="900"/>
                    <a:pt x="0" y="648"/>
                    <a:pt x="36" y="612"/>
                  </a:cubicBezTo>
                  <a:cubicBezTo>
                    <a:pt x="72" y="576"/>
                    <a:pt x="216" y="720"/>
                    <a:pt x="216" y="540"/>
                  </a:cubicBezTo>
                  <a:cubicBezTo>
                    <a:pt x="216" y="360"/>
                    <a:pt x="72" y="504"/>
                    <a:pt x="36" y="468"/>
                  </a:cubicBezTo>
                  <a:cubicBezTo>
                    <a:pt x="0" y="432"/>
                    <a:pt x="36" y="180"/>
                    <a:pt x="36" y="180"/>
                  </a:cubicBezTo>
                  <a:cubicBezTo>
                    <a:pt x="36" y="180"/>
                    <a:pt x="288" y="216"/>
                    <a:pt x="324" y="180"/>
                  </a:cubicBezTo>
                  <a:cubicBezTo>
                    <a:pt x="360" y="144"/>
                    <a:pt x="216" y="0"/>
                    <a:pt x="396" y="0"/>
                  </a:cubicBezTo>
                  <a:cubicBezTo>
                    <a:pt x="576" y="0"/>
                    <a:pt x="432" y="144"/>
                    <a:pt x="468" y="180"/>
                  </a:cubicBezTo>
                  <a:cubicBezTo>
                    <a:pt x="504" y="216"/>
                    <a:pt x="756" y="180"/>
                    <a:pt x="756" y="180"/>
                  </a:cubicBezTo>
                  <a:cubicBezTo>
                    <a:pt x="756" y="180"/>
                    <a:pt x="792" y="432"/>
                    <a:pt x="756" y="468"/>
                  </a:cubicBezTo>
                  <a:close/>
                </a:path>
              </a:pathLst>
            </a:custGeom>
            <a:solidFill>
              <a:srgbClr val="FFFF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44" name="Freeform 26"/>
            <p:cNvSpPr>
              <a:spLocks/>
            </p:cNvSpPr>
            <p:nvPr/>
          </p:nvSpPr>
          <p:spPr bwMode="auto">
            <a:xfrm flipV="1">
              <a:off x="3729744" y="1599044"/>
              <a:ext cx="1136650" cy="1093788"/>
            </a:xfrm>
            <a:custGeom>
              <a:avLst/>
              <a:gdLst/>
              <a:ahLst/>
              <a:cxnLst>
                <a:cxn ang="0">
                  <a:pos x="756" y="468"/>
                </a:cxn>
                <a:cxn ang="0">
                  <a:pos x="936" y="540"/>
                </a:cxn>
                <a:cxn ang="0">
                  <a:pos x="756" y="612"/>
                </a:cxn>
                <a:cxn ang="0">
                  <a:pos x="756" y="900"/>
                </a:cxn>
                <a:cxn ang="0">
                  <a:pos x="36" y="900"/>
                </a:cxn>
                <a:cxn ang="0">
                  <a:pos x="36" y="612"/>
                </a:cxn>
                <a:cxn ang="0">
                  <a:pos x="216" y="540"/>
                </a:cxn>
                <a:cxn ang="0">
                  <a:pos x="36" y="468"/>
                </a:cxn>
                <a:cxn ang="0">
                  <a:pos x="36" y="180"/>
                </a:cxn>
                <a:cxn ang="0">
                  <a:pos x="324" y="180"/>
                </a:cxn>
                <a:cxn ang="0">
                  <a:pos x="396" y="0"/>
                </a:cxn>
                <a:cxn ang="0">
                  <a:pos x="468" y="180"/>
                </a:cxn>
                <a:cxn ang="0">
                  <a:pos x="756" y="180"/>
                </a:cxn>
                <a:cxn ang="0">
                  <a:pos x="756" y="468"/>
                </a:cxn>
              </a:cxnLst>
              <a:rect l="0" t="0" r="r" b="b"/>
              <a:pathLst>
                <a:path w="936" h="900">
                  <a:moveTo>
                    <a:pt x="756" y="468"/>
                  </a:moveTo>
                  <a:cubicBezTo>
                    <a:pt x="792" y="504"/>
                    <a:pt x="936" y="360"/>
                    <a:pt x="936" y="540"/>
                  </a:cubicBezTo>
                  <a:cubicBezTo>
                    <a:pt x="936" y="720"/>
                    <a:pt x="792" y="576"/>
                    <a:pt x="756" y="612"/>
                  </a:cubicBezTo>
                  <a:cubicBezTo>
                    <a:pt x="720" y="648"/>
                    <a:pt x="756" y="900"/>
                    <a:pt x="756" y="900"/>
                  </a:cubicBezTo>
                  <a:cubicBezTo>
                    <a:pt x="36" y="900"/>
                    <a:pt x="36" y="900"/>
                    <a:pt x="36" y="900"/>
                  </a:cubicBezTo>
                  <a:cubicBezTo>
                    <a:pt x="36" y="900"/>
                    <a:pt x="0" y="648"/>
                    <a:pt x="36" y="612"/>
                  </a:cubicBezTo>
                  <a:cubicBezTo>
                    <a:pt x="72" y="576"/>
                    <a:pt x="216" y="720"/>
                    <a:pt x="216" y="540"/>
                  </a:cubicBezTo>
                  <a:cubicBezTo>
                    <a:pt x="216" y="360"/>
                    <a:pt x="72" y="504"/>
                    <a:pt x="36" y="468"/>
                  </a:cubicBezTo>
                  <a:cubicBezTo>
                    <a:pt x="0" y="432"/>
                    <a:pt x="36" y="180"/>
                    <a:pt x="36" y="180"/>
                  </a:cubicBezTo>
                  <a:cubicBezTo>
                    <a:pt x="36" y="180"/>
                    <a:pt x="288" y="216"/>
                    <a:pt x="324" y="180"/>
                  </a:cubicBezTo>
                  <a:cubicBezTo>
                    <a:pt x="360" y="144"/>
                    <a:pt x="216" y="0"/>
                    <a:pt x="396" y="0"/>
                  </a:cubicBezTo>
                  <a:cubicBezTo>
                    <a:pt x="576" y="0"/>
                    <a:pt x="432" y="144"/>
                    <a:pt x="468" y="180"/>
                  </a:cubicBezTo>
                  <a:cubicBezTo>
                    <a:pt x="504" y="216"/>
                    <a:pt x="756" y="180"/>
                    <a:pt x="756" y="180"/>
                  </a:cubicBezTo>
                  <a:cubicBezTo>
                    <a:pt x="756" y="180"/>
                    <a:pt x="720" y="432"/>
                    <a:pt x="756" y="468"/>
                  </a:cubicBezTo>
                  <a:close/>
                </a:path>
              </a:pathLst>
            </a:custGeom>
            <a:gradFill>
              <a:gsLst>
                <a:gs pos="0">
                  <a:srgbClr val="FFFF00"/>
                </a:gs>
                <a:gs pos="100000">
                  <a:srgbClr val="FFFF00"/>
                </a:gs>
                <a:gs pos="100000">
                  <a:srgbClr val="B3B3B3"/>
                </a:gs>
              </a:gsLst>
            </a:gra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45" name="Freeform 27"/>
            <p:cNvSpPr>
              <a:spLocks/>
            </p:cNvSpPr>
            <p:nvPr/>
          </p:nvSpPr>
          <p:spPr bwMode="auto">
            <a:xfrm flipV="1">
              <a:off x="6352973" y="1599044"/>
              <a:ext cx="1136650" cy="919163"/>
            </a:xfrm>
            <a:custGeom>
              <a:avLst/>
              <a:gdLst/>
              <a:ahLst/>
              <a:cxnLst>
                <a:cxn ang="0">
                  <a:pos x="756" y="324"/>
                </a:cxn>
                <a:cxn ang="0">
                  <a:pos x="936" y="396"/>
                </a:cxn>
                <a:cxn ang="0">
                  <a:pos x="756" y="468"/>
                </a:cxn>
                <a:cxn ang="0">
                  <a:pos x="756" y="756"/>
                </a:cxn>
                <a:cxn ang="0">
                  <a:pos x="36" y="756"/>
                </a:cxn>
                <a:cxn ang="0">
                  <a:pos x="36" y="468"/>
                </a:cxn>
                <a:cxn ang="0">
                  <a:pos x="216" y="396"/>
                </a:cxn>
                <a:cxn ang="0">
                  <a:pos x="36" y="324"/>
                </a:cxn>
                <a:cxn ang="0">
                  <a:pos x="36" y="36"/>
                </a:cxn>
                <a:cxn ang="0">
                  <a:pos x="324" y="36"/>
                </a:cxn>
                <a:cxn ang="0">
                  <a:pos x="396" y="216"/>
                </a:cxn>
                <a:cxn ang="0">
                  <a:pos x="468" y="36"/>
                </a:cxn>
                <a:cxn ang="0">
                  <a:pos x="756" y="36"/>
                </a:cxn>
                <a:cxn ang="0">
                  <a:pos x="756" y="324"/>
                </a:cxn>
              </a:cxnLst>
              <a:rect l="0" t="0" r="r" b="b"/>
              <a:pathLst>
                <a:path w="936" h="756">
                  <a:moveTo>
                    <a:pt x="756" y="324"/>
                  </a:moveTo>
                  <a:cubicBezTo>
                    <a:pt x="792" y="360"/>
                    <a:pt x="936" y="216"/>
                    <a:pt x="936" y="396"/>
                  </a:cubicBezTo>
                  <a:cubicBezTo>
                    <a:pt x="936" y="576"/>
                    <a:pt x="792" y="432"/>
                    <a:pt x="756" y="468"/>
                  </a:cubicBezTo>
                  <a:cubicBezTo>
                    <a:pt x="720" y="504"/>
                    <a:pt x="756" y="756"/>
                    <a:pt x="756" y="756"/>
                  </a:cubicBezTo>
                  <a:cubicBezTo>
                    <a:pt x="36" y="756"/>
                    <a:pt x="36" y="756"/>
                    <a:pt x="36" y="756"/>
                  </a:cubicBezTo>
                  <a:cubicBezTo>
                    <a:pt x="36" y="756"/>
                    <a:pt x="0" y="504"/>
                    <a:pt x="36" y="468"/>
                  </a:cubicBezTo>
                  <a:cubicBezTo>
                    <a:pt x="72" y="432"/>
                    <a:pt x="216" y="576"/>
                    <a:pt x="216" y="396"/>
                  </a:cubicBezTo>
                  <a:cubicBezTo>
                    <a:pt x="216" y="216"/>
                    <a:pt x="72" y="360"/>
                    <a:pt x="36" y="324"/>
                  </a:cubicBezTo>
                  <a:cubicBezTo>
                    <a:pt x="0" y="288"/>
                    <a:pt x="36" y="36"/>
                    <a:pt x="36" y="36"/>
                  </a:cubicBezTo>
                  <a:cubicBezTo>
                    <a:pt x="36" y="36"/>
                    <a:pt x="288" y="0"/>
                    <a:pt x="324" y="36"/>
                  </a:cubicBezTo>
                  <a:cubicBezTo>
                    <a:pt x="360" y="72"/>
                    <a:pt x="216" y="216"/>
                    <a:pt x="396" y="216"/>
                  </a:cubicBezTo>
                  <a:cubicBezTo>
                    <a:pt x="576" y="216"/>
                    <a:pt x="432" y="72"/>
                    <a:pt x="468" y="36"/>
                  </a:cubicBezTo>
                  <a:cubicBezTo>
                    <a:pt x="504" y="0"/>
                    <a:pt x="756" y="36"/>
                    <a:pt x="756" y="36"/>
                  </a:cubicBezTo>
                  <a:cubicBezTo>
                    <a:pt x="756" y="36"/>
                    <a:pt x="720" y="288"/>
                    <a:pt x="756" y="324"/>
                  </a:cubicBezTo>
                  <a:close/>
                </a:path>
              </a:pathLst>
            </a:custGeom>
            <a:solidFill>
              <a:srgbClr val="FF00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46" name="Freeform 28"/>
            <p:cNvSpPr>
              <a:spLocks/>
            </p:cNvSpPr>
            <p:nvPr/>
          </p:nvSpPr>
          <p:spPr bwMode="auto">
            <a:xfrm flipV="1">
              <a:off x="4603095" y="1599044"/>
              <a:ext cx="963613" cy="919163"/>
            </a:xfrm>
            <a:custGeom>
              <a:avLst/>
              <a:gdLst/>
              <a:ahLst/>
              <a:cxnLst>
                <a:cxn ang="0">
                  <a:pos x="756" y="324"/>
                </a:cxn>
                <a:cxn ang="0">
                  <a:pos x="576" y="396"/>
                </a:cxn>
                <a:cxn ang="0">
                  <a:pos x="756" y="468"/>
                </a:cxn>
                <a:cxn ang="0">
                  <a:pos x="756" y="756"/>
                </a:cxn>
                <a:cxn ang="0">
                  <a:pos x="36" y="756"/>
                </a:cxn>
                <a:cxn ang="0">
                  <a:pos x="36" y="468"/>
                </a:cxn>
                <a:cxn ang="0">
                  <a:pos x="216" y="396"/>
                </a:cxn>
                <a:cxn ang="0">
                  <a:pos x="36" y="324"/>
                </a:cxn>
                <a:cxn ang="0">
                  <a:pos x="36" y="36"/>
                </a:cxn>
                <a:cxn ang="0">
                  <a:pos x="324" y="36"/>
                </a:cxn>
                <a:cxn ang="0">
                  <a:pos x="396" y="216"/>
                </a:cxn>
                <a:cxn ang="0">
                  <a:pos x="468" y="36"/>
                </a:cxn>
                <a:cxn ang="0">
                  <a:pos x="756" y="36"/>
                </a:cxn>
                <a:cxn ang="0">
                  <a:pos x="756" y="324"/>
                </a:cxn>
              </a:cxnLst>
              <a:rect l="0" t="0" r="r" b="b"/>
              <a:pathLst>
                <a:path w="792" h="756">
                  <a:moveTo>
                    <a:pt x="756" y="324"/>
                  </a:moveTo>
                  <a:cubicBezTo>
                    <a:pt x="720" y="360"/>
                    <a:pt x="576" y="216"/>
                    <a:pt x="576" y="396"/>
                  </a:cubicBezTo>
                  <a:cubicBezTo>
                    <a:pt x="576" y="576"/>
                    <a:pt x="720" y="432"/>
                    <a:pt x="756" y="468"/>
                  </a:cubicBezTo>
                  <a:cubicBezTo>
                    <a:pt x="792" y="504"/>
                    <a:pt x="756" y="756"/>
                    <a:pt x="756" y="756"/>
                  </a:cubicBezTo>
                  <a:cubicBezTo>
                    <a:pt x="36" y="756"/>
                    <a:pt x="36" y="756"/>
                    <a:pt x="36" y="756"/>
                  </a:cubicBezTo>
                  <a:cubicBezTo>
                    <a:pt x="36" y="756"/>
                    <a:pt x="0" y="504"/>
                    <a:pt x="36" y="468"/>
                  </a:cubicBezTo>
                  <a:cubicBezTo>
                    <a:pt x="72" y="432"/>
                    <a:pt x="216" y="576"/>
                    <a:pt x="216" y="396"/>
                  </a:cubicBezTo>
                  <a:cubicBezTo>
                    <a:pt x="216" y="216"/>
                    <a:pt x="72" y="360"/>
                    <a:pt x="36" y="324"/>
                  </a:cubicBezTo>
                  <a:cubicBezTo>
                    <a:pt x="0" y="288"/>
                    <a:pt x="36" y="36"/>
                    <a:pt x="36" y="36"/>
                  </a:cubicBezTo>
                  <a:cubicBezTo>
                    <a:pt x="36" y="36"/>
                    <a:pt x="288" y="0"/>
                    <a:pt x="324" y="36"/>
                  </a:cubicBezTo>
                  <a:cubicBezTo>
                    <a:pt x="360" y="72"/>
                    <a:pt x="216" y="216"/>
                    <a:pt x="396" y="216"/>
                  </a:cubicBezTo>
                  <a:cubicBezTo>
                    <a:pt x="576" y="216"/>
                    <a:pt x="432" y="72"/>
                    <a:pt x="468" y="36"/>
                  </a:cubicBezTo>
                  <a:cubicBezTo>
                    <a:pt x="504" y="0"/>
                    <a:pt x="756" y="36"/>
                    <a:pt x="756" y="36"/>
                  </a:cubicBezTo>
                  <a:cubicBezTo>
                    <a:pt x="756" y="36"/>
                    <a:pt x="792" y="288"/>
                    <a:pt x="756" y="324"/>
                  </a:cubicBezTo>
                  <a:close/>
                </a:path>
              </a:pathLst>
            </a:custGeom>
            <a:solidFill>
              <a:srgbClr val="FF00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47" name="Freeform 24"/>
            <p:cNvSpPr>
              <a:spLocks/>
            </p:cNvSpPr>
            <p:nvPr/>
          </p:nvSpPr>
          <p:spPr bwMode="auto">
            <a:xfrm rot="16200000" flipH="1" flipV="1">
              <a:off x="1041427" y="3241485"/>
              <a:ext cx="1312863" cy="1093788"/>
            </a:xfrm>
            <a:custGeom>
              <a:avLst/>
              <a:gdLst/>
              <a:ahLst/>
              <a:cxnLst>
                <a:cxn ang="0">
                  <a:pos x="900" y="468"/>
                </a:cxn>
                <a:cxn ang="0">
                  <a:pos x="1080" y="540"/>
                </a:cxn>
                <a:cxn ang="0">
                  <a:pos x="900" y="612"/>
                </a:cxn>
                <a:cxn ang="0">
                  <a:pos x="900"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1080" h="900">
                  <a:moveTo>
                    <a:pt x="900" y="468"/>
                  </a:moveTo>
                  <a:cubicBezTo>
                    <a:pt x="936" y="504"/>
                    <a:pt x="1080" y="360"/>
                    <a:pt x="1080" y="540"/>
                  </a:cubicBezTo>
                  <a:cubicBezTo>
                    <a:pt x="1080" y="720"/>
                    <a:pt x="936" y="576"/>
                    <a:pt x="900" y="612"/>
                  </a:cubicBezTo>
                  <a:cubicBezTo>
                    <a:pt x="864" y="648"/>
                    <a:pt x="900" y="900"/>
                    <a:pt x="900" y="900"/>
                  </a:cubicBezTo>
                  <a:cubicBezTo>
                    <a:pt x="180" y="900"/>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864" y="432"/>
                    <a:pt x="900" y="468"/>
                  </a:cubicBezTo>
                  <a:close/>
                </a:path>
              </a:pathLst>
            </a:custGeom>
            <a:solidFill>
              <a:srgbClr val="FFFF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48" name="Freeform 27"/>
            <p:cNvSpPr>
              <a:spLocks/>
            </p:cNvSpPr>
            <p:nvPr/>
          </p:nvSpPr>
          <p:spPr bwMode="auto">
            <a:xfrm rot="16200000" flipV="1">
              <a:off x="1042221" y="2364701"/>
              <a:ext cx="1136650" cy="919163"/>
            </a:xfrm>
            <a:custGeom>
              <a:avLst/>
              <a:gdLst/>
              <a:ahLst/>
              <a:cxnLst>
                <a:cxn ang="0">
                  <a:pos x="756" y="324"/>
                </a:cxn>
                <a:cxn ang="0">
                  <a:pos x="936" y="396"/>
                </a:cxn>
                <a:cxn ang="0">
                  <a:pos x="756" y="468"/>
                </a:cxn>
                <a:cxn ang="0">
                  <a:pos x="756" y="756"/>
                </a:cxn>
                <a:cxn ang="0">
                  <a:pos x="36" y="756"/>
                </a:cxn>
                <a:cxn ang="0">
                  <a:pos x="36" y="468"/>
                </a:cxn>
                <a:cxn ang="0">
                  <a:pos x="216" y="396"/>
                </a:cxn>
                <a:cxn ang="0">
                  <a:pos x="36" y="324"/>
                </a:cxn>
                <a:cxn ang="0">
                  <a:pos x="36" y="36"/>
                </a:cxn>
                <a:cxn ang="0">
                  <a:pos x="324" y="36"/>
                </a:cxn>
                <a:cxn ang="0">
                  <a:pos x="396" y="216"/>
                </a:cxn>
                <a:cxn ang="0">
                  <a:pos x="468" y="36"/>
                </a:cxn>
                <a:cxn ang="0">
                  <a:pos x="756" y="36"/>
                </a:cxn>
                <a:cxn ang="0">
                  <a:pos x="756" y="324"/>
                </a:cxn>
              </a:cxnLst>
              <a:rect l="0" t="0" r="r" b="b"/>
              <a:pathLst>
                <a:path w="936" h="756">
                  <a:moveTo>
                    <a:pt x="756" y="324"/>
                  </a:moveTo>
                  <a:cubicBezTo>
                    <a:pt x="792" y="360"/>
                    <a:pt x="936" y="216"/>
                    <a:pt x="936" y="396"/>
                  </a:cubicBezTo>
                  <a:cubicBezTo>
                    <a:pt x="936" y="576"/>
                    <a:pt x="792" y="432"/>
                    <a:pt x="756" y="468"/>
                  </a:cubicBezTo>
                  <a:cubicBezTo>
                    <a:pt x="720" y="504"/>
                    <a:pt x="756" y="756"/>
                    <a:pt x="756" y="756"/>
                  </a:cubicBezTo>
                  <a:cubicBezTo>
                    <a:pt x="36" y="756"/>
                    <a:pt x="36" y="756"/>
                    <a:pt x="36" y="756"/>
                  </a:cubicBezTo>
                  <a:cubicBezTo>
                    <a:pt x="36" y="756"/>
                    <a:pt x="0" y="504"/>
                    <a:pt x="36" y="468"/>
                  </a:cubicBezTo>
                  <a:cubicBezTo>
                    <a:pt x="72" y="432"/>
                    <a:pt x="216" y="576"/>
                    <a:pt x="216" y="396"/>
                  </a:cubicBezTo>
                  <a:cubicBezTo>
                    <a:pt x="216" y="216"/>
                    <a:pt x="72" y="360"/>
                    <a:pt x="36" y="324"/>
                  </a:cubicBezTo>
                  <a:cubicBezTo>
                    <a:pt x="0" y="288"/>
                    <a:pt x="36" y="36"/>
                    <a:pt x="36" y="36"/>
                  </a:cubicBezTo>
                  <a:cubicBezTo>
                    <a:pt x="36" y="36"/>
                    <a:pt x="288" y="0"/>
                    <a:pt x="324" y="36"/>
                  </a:cubicBezTo>
                  <a:cubicBezTo>
                    <a:pt x="360" y="72"/>
                    <a:pt x="216" y="216"/>
                    <a:pt x="396" y="216"/>
                  </a:cubicBezTo>
                  <a:cubicBezTo>
                    <a:pt x="576" y="216"/>
                    <a:pt x="432" y="72"/>
                    <a:pt x="468" y="36"/>
                  </a:cubicBezTo>
                  <a:cubicBezTo>
                    <a:pt x="504" y="0"/>
                    <a:pt x="756" y="36"/>
                    <a:pt x="756" y="36"/>
                  </a:cubicBezTo>
                  <a:cubicBezTo>
                    <a:pt x="756" y="36"/>
                    <a:pt x="720" y="288"/>
                    <a:pt x="756" y="324"/>
                  </a:cubicBezTo>
                  <a:close/>
                </a:path>
              </a:pathLst>
            </a:custGeom>
            <a:solidFill>
              <a:srgbClr val="FF00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49" name="Freeform 28"/>
            <p:cNvSpPr>
              <a:spLocks/>
            </p:cNvSpPr>
            <p:nvPr/>
          </p:nvSpPr>
          <p:spPr bwMode="auto">
            <a:xfrm rot="16200000" flipV="1">
              <a:off x="1128739" y="4206374"/>
              <a:ext cx="963613" cy="919163"/>
            </a:xfrm>
            <a:custGeom>
              <a:avLst/>
              <a:gdLst/>
              <a:ahLst/>
              <a:cxnLst>
                <a:cxn ang="0">
                  <a:pos x="756" y="324"/>
                </a:cxn>
                <a:cxn ang="0">
                  <a:pos x="576" y="396"/>
                </a:cxn>
                <a:cxn ang="0">
                  <a:pos x="756" y="468"/>
                </a:cxn>
                <a:cxn ang="0">
                  <a:pos x="756" y="756"/>
                </a:cxn>
                <a:cxn ang="0">
                  <a:pos x="36" y="756"/>
                </a:cxn>
                <a:cxn ang="0">
                  <a:pos x="36" y="468"/>
                </a:cxn>
                <a:cxn ang="0">
                  <a:pos x="216" y="396"/>
                </a:cxn>
                <a:cxn ang="0">
                  <a:pos x="36" y="324"/>
                </a:cxn>
                <a:cxn ang="0">
                  <a:pos x="36" y="36"/>
                </a:cxn>
                <a:cxn ang="0">
                  <a:pos x="324" y="36"/>
                </a:cxn>
                <a:cxn ang="0">
                  <a:pos x="396" y="216"/>
                </a:cxn>
                <a:cxn ang="0">
                  <a:pos x="468" y="36"/>
                </a:cxn>
                <a:cxn ang="0">
                  <a:pos x="756" y="36"/>
                </a:cxn>
                <a:cxn ang="0">
                  <a:pos x="756" y="324"/>
                </a:cxn>
              </a:cxnLst>
              <a:rect l="0" t="0" r="r" b="b"/>
              <a:pathLst>
                <a:path w="792" h="756">
                  <a:moveTo>
                    <a:pt x="756" y="324"/>
                  </a:moveTo>
                  <a:cubicBezTo>
                    <a:pt x="720" y="360"/>
                    <a:pt x="576" y="216"/>
                    <a:pt x="576" y="396"/>
                  </a:cubicBezTo>
                  <a:cubicBezTo>
                    <a:pt x="576" y="576"/>
                    <a:pt x="720" y="432"/>
                    <a:pt x="756" y="468"/>
                  </a:cubicBezTo>
                  <a:cubicBezTo>
                    <a:pt x="792" y="504"/>
                    <a:pt x="756" y="756"/>
                    <a:pt x="756" y="756"/>
                  </a:cubicBezTo>
                  <a:cubicBezTo>
                    <a:pt x="36" y="756"/>
                    <a:pt x="36" y="756"/>
                    <a:pt x="36" y="756"/>
                  </a:cubicBezTo>
                  <a:cubicBezTo>
                    <a:pt x="36" y="756"/>
                    <a:pt x="0" y="504"/>
                    <a:pt x="36" y="468"/>
                  </a:cubicBezTo>
                  <a:cubicBezTo>
                    <a:pt x="72" y="432"/>
                    <a:pt x="216" y="576"/>
                    <a:pt x="216" y="396"/>
                  </a:cubicBezTo>
                  <a:cubicBezTo>
                    <a:pt x="216" y="216"/>
                    <a:pt x="72" y="360"/>
                    <a:pt x="36" y="324"/>
                  </a:cubicBezTo>
                  <a:cubicBezTo>
                    <a:pt x="0" y="288"/>
                    <a:pt x="36" y="36"/>
                    <a:pt x="36" y="36"/>
                  </a:cubicBezTo>
                  <a:cubicBezTo>
                    <a:pt x="36" y="36"/>
                    <a:pt x="288" y="0"/>
                    <a:pt x="324" y="36"/>
                  </a:cubicBezTo>
                  <a:cubicBezTo>
                    <a:pt x="360" y="72"/>
                    <a:pt x="216" y="216"/>
                    <a:pt x="396" y="216"/>
                  </a:cubicBezTo>
                  <a:cubicBezTo>
                    <a:pt x="576" y="216"/>
                    <a:pt x="432" y="72"/>
                    <a:pt x="468" y="36"/>
                  </a:cubicBezTo>
                  <a:cubicBezTo>
                    <a:pt x="504" y="0"/>
                    <a:pt x="756" y="36"/>
                    <a:pt x="756" y="36"/>
                  </a:cubicBezTo>
                  <a:cubicBezTo>
                    <a:pt x="756" y="36"/>
                    <a:pt x="792" y="288"/>
                    <a:pt x="756" y="324"/>
                  </a:cubicBezTo>
                  <a:close/>
                </a:path>
              </a:pathLst>
            </a:custGeom>
            <a:solidFill>
              <a:srgbClr val="00B0F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50" name="Freeform 23"/>
            <p:cNvSpPr>
              <a:spLocks/>
            </p:cNvSpPr>
            <p:nvPr/>
          </p:nvSpPr>
          <p:spPr bwMode="auto">
            <a:xfrm rot="5400000" flipV="1">
              <a:off x="7027887" y="3330385"/>
              <a:ext cx="1312863" cy="919163"/>
            </a:xfrm>
            <a:custGeom>
              <a:avLst/>
              <a:gdLst/>
              <a:ahLst/>
              <a:cxnLst>
                <a:cxn ang="0">
                  <a:pos x="900" y="324"/>
                </a:cxn>
                <a:cxn ang="0">
                  <a:pos x="1080" y="396"/>
                </a:cxn>
                <a:cxn ang="0">
                  <a:pos x="900" y="468"/>
                </a:cxn>
                <a:cxn ang="0">
                  <a:pos x="900" y="756"/>
                </a:cxn>
                <a:cxn ang="0">
                  <a:pos x="180" y="756"/>
                </a:cxn>
                <a:cxn ang="0">
                  <a:pos x="180" y="468"/>
                </a:cxn>
                <a:cxn ang="0">
                  <a:pos x="0" y="396"/>
                </a:cxn>
                <a:cxn ang="0">
                  <a:pos x="180" y="324"/>
                </a:cxn>
                <a:cxn ang="0">
                  <a:pos x="180" y="36"/>
                </a:cxn>
                <a:cxn ang="0">
                  <a:pos x="468" y="36"/>
                </a:cxn>
                <a:cxn ang="0">
                  <a:pos x="540" y="216"/>
                </a:cxn>
                <a:cxn ang="0">
                  <a:pos x="612" y="36"/>
                </a:cxn>
                <a:cxn ang="0">
                  <a:pos x="900" y="36"/>
                </a:cxn>
                <a:cxn ang="0">
                  <a:pos x="900" y="324"/>
                </a:cxn>
              </a:cxnLst>
              <a:rect l="0" t="0" r="r" b="b"/>
              <a:pathLst>
                <a:path w="1080" h="756">
                  <a:moveTo>
                    <a:pt x="900" y="324"/>
                  </a:moveTo>
                  <a:cubicBezTo>
                    <a:pt x="936" y="360"/>
                    <a:pt x="1080" y="216"/>
                    <a:pt x="1080" y="396"/>
                  </a:cubicBezTo>
                  <a:cubicBezTo>
                    <a:pt x="1080" y="576"/>
                    <a:pt x="936" y="432"/>
                    <a:pt x="900" y="468"/>
                  </a:cubicBezTo>
                  <a:cubicBezTo>
                    <a:pt x="864" y="504"/>
                    <a:pt x="900" y="756"/>
                    <a:pt x="900" y="756"/>
                  </a:cubicBezTo>
                  <a:cubicBezTo>
                    <a:pt x="180" y="756"/>
                    <a:pt x="180" y="756"/>
                    <a:pt x="180" y="756"/>
                  </a:cubicBezTo>
                  <a:cubicBezTo>
                    <a:pt x="180" y="756"/>
                    <a:pt x="216" y="504"/>
                    <a:pt x="180" y="468"/>
                  </a:cubicBezTo>
                  <a:cubicBezTo>
                    <a:pt x="144" y="432"/>
                    <a:pt x="0" y="576"/>
                    <a:pt x="0" y="396"/>
                  </a:cubicBezTo>
                  <a:cubicBezTo>
                    <a:pt x="0" y="216"/>
                    <a:pt x="144" y="360"/>
                    <a:pt x="180" y="324"/>
                  </a:cubicBezTo>
                  <a:cubicBezTo>
                    <a:pt x="216" y="288"/>
                    <a:pt x="180" y="36"/>
                    <a:pt x="180" y="36"/>
                  </a:cubicBezTo>
                  <a:cubicBezTo>
                    <a:pt x="180" y="36"/>
                    <a:pt x="432" y="0"/>
                    <a:pt x="468" y="36"/>
                  </a:cubicBezTo>
                  <a:cubicBezTo>
                    <a:pt x="504" y="72"/>
                    <a:pt x="360" y="216"/>
                    <a:pt x="540" y="216"/>
                  </a:cubicBezTo>
                  <a:cubicBezTo>
                    <a:pt x="720" y="216"/>
                    <a:pt x="576" y="72"/>
                    <a:pt x="612" y="36"/>
                  </a:cubicBezTo>
                  <a:cubicBezTo>
                    <a:pt x="648" y="0"/>
                    <a:pt x="900" y="36"/>
                    <a:pt x="900" y="36"/>
                  </a:cubicBezTo>
                  <a:cubicBezTo>
                    <a:pt x="900" y="36"/>
                    <a:pt x="864" y="288"/>
                    <a:pt x="900" y="324"/>
                  </a:cubicBezTo>
                  <a:close/>
                </a:path>
              </a:pathLst>
            </a:custGeom>
            <a:solidFill>
              <a:srgbClr val="92D05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51" name="Freeform 25"/>
            <p:cNvSpPr>
              <a:spLocks/>
            </p:cNvSpPr>
            <p:nvPr/>
          </p:nvSpPr>
          <p:spPr bwMode="auto">
            <a:xfrm rot="5400000" flipV="1">
              <a:off x="7115993" y="2366290"/>
              <a:ext cx="962025" cy="1093788"/>
            </a:xfrm>
            <a:custGeom>
              <a:avLst/>
              <a:gdLst/>
              <a:ahLst/>
              <a:cxnLst>
                <a:cxn ang="0">
                  <a:pos x="756" y="468"/>
                </a:cxn>
                <a:cxn ang="0">
                  <a:pos x="576" y="540"/>
                </a:cxn>
                <a:cxn ang="0">
                  <a:pos x="756" y="612"/>
                </a:cxn>
                <a:cxn ang="0">
                  <a:pos x="756" y="900"/>
                </a:cxn>
                <a:cxn ang="0">
                  <a:pos x="36" y="900"/>
                </a:cxn>
                <a:cxn ang="0">
                  <a:pos x="36" y="612"/>
                </a:cxn>
                <a:cxn ang="0">
                  <a:pos x="216" y="540"/>
                </a:cxn>
                <a:cxn ang="0">
                  <a:pos x="36" y="468"/>
                </a:cxn>
                <a:cxn ang="0">
                  <a:pos x="36" y="180"/>
                </a:cxn>
                <a:cxn ang="0">
                  <a:pos x="324" y="180"/>
                </a:cxn>
                <a:cxn ang="0">
                  <a:pos x="396" y="0"/>
                </a:cxn>
                <a:cxn ang="0">
                  <a:pos x="468" y="180"/>
                </a:cxn>
                <a:cxn ang="0">
                  <a:pos x="756" y="180"/>
                </a:cxn>
                <a:cxn ang="0">
                  <a:pos x="756" y="468"/>
                </a:cxn>
              </a:cxnLst>
              <a:rect l="0" t="0" r="r" b="b"/>
              <a:pathLst>
                <a:path w="792" h="900">
                  <a:moveTo>
                    <a:pt x="756" y="468"/>
                  </a:moveTo>
                  <a:cubicBezTo>
                    <a:pt x="720" y="504"/>
                    <a:pt x="576" y="360"/>
                    <a:pt x="576" y="540"/>
                  </a:cubicBezTo>
                  <a:cubicBezTo>
                    <a:pt x="576" y="720"/>
                    <a:pt x="720" y="576"/>
                    <a:pt x="756" y="612"/>
                  </a:cubicBezTo>
                  <a:cubicBezTo>
                    <a:pt x="792" y="648"/>
                    <a:pt x="756" y="900"/>
                    <a:pt x="756" y="900"/>
                  </a:cubicBezTo>
                  <a:cubicBezTo>
                    <a:pt x="36" y="900"/>
                    <a:pt x="36" y="900"/>
                    <a:pt x="36" y="900"/>
                  </a:cubicBezTo>
                  <a:cubicBezTo>
                    <a:pt x="36" y="900"/>
                    <a:pt x="0" y="648"/>
                    <a:pt x="36" y="612"/>
                  </a:cubicBezTo>
                  <a:cubicBezTo>
                    <a:pt x="72" y="576"/>
                    <a:pt x="216" y="720"/>
                    <a:pt x="216" y="540"/>
                  </a:cubicBezTo>
                  <a:cubicBezTo>
                    <a:pt x="216" y="360"/>
                    <a:pt x="72" y="504"/>
                    <a:pt x="36" y="468"/>
                  </a:cubicBezTo>
                  <a:cubicBezTo>
                    <a:pt x="0" y="432"/>
                    <a:pt x="36" y="180"/>
                    <a:pt x="36" y="180"/>
                  </a:cubicBezTo>
                  <a:cubicBezTo>
                    <a:pt x="36" y="180"/>
                    <a:pt x="288" y="216"/>
                    <a:pt x="324" y="180"/>
                  </a:cubicBezTo>
                  <a:cubicBezTo>
                    <a:pt x="360" y="144"/>
                    <a:pt x="216" y="0"/>
                    <a:pt x="396" y="0"/>
                  </a:cubicBezTo>
                  <a:cubicBezTo>
                    <a:pt x="576" y="0"/>
                    <a:pt x="432" y="144"/>
                    <a:pt x="468" y="180"/>
                  </a:cubicBezTo>
                  <a:cubicBezTo>
                    <a:pt x="504" y="216"/>
                    <a:pt x="756" y="180"/>
                    <a:pt x="756" y="180"/>
                  </a:cubicBezTo>
                  <a:cubicBezTo>
                    <a:pt x="756" y="180"/>
                    <a:pt x="792" y="432"/>
                    <a:pt x="756" y="468"/>
                  </a:cubicBezTo>
                  <a:close/>
                </a:path>
              </a:pathLst>
            </a:custGeom>
            <a:solidFill>
              <a:srgbClr val="00B0F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52" name="Freeform 26"/>
            <p:cNvSpPr>
              <a:spLocks/>
            </p:cNvSpPr>
            <p:nvPr/>
          </p:nvSpPr>
          <p:spPr bwMode="auto">
            <a:xfrm rot="5400000" flipV="1">
              <a:off x="7028681" y="4207168"/>
              <a:ext cx="1136650" cy="1093788"/>
            </a:xfrm>
            <a:custGeom>
              <a:avLst/>
              <a:gdLst/>
              <a:ahLst/>
              <a:cxnLst>
                <a:cxn ang="0">
                  <a:pos x="756" y="468"/>
                </a:cxn>
                <a:cxn ang="0">
                  <a:pos x="936" y="540"/>
                </a:cxn>
                <a:cxn ang="0">
                  <a:pos x="756" y="612"/>
                </a:cxn>
                <a:cxn ang="0">
                  <a:pos x="756" y="900"/>
                </a:cxn>
                <a:cxn ang="0">
                  <a:pos x="36" y="900"/>
                </a:cxn>
                <a:cxn ang="0">
                  <a:pos x="36" y="612"/>
                </a:cxn>
                <a:cxn ang="0">
                  <a:pos x="216" y="540"/>
                </a:cxn>
                <a:cxn ang="0">
                  <a:pos x="36" y="468"/>
                </a:cxn>
                <a:cxn ang="0">
                  <a:pos x="36" y="180"/>
                </a:cxn>
                <a:cxn ang="0">
                  <a:pos x="324" y="180"/>
                </a:cxn>
                <a:cxn ang="0">
                  <a:pos x="396" y="0"/>
                </a:cxn>
                <a:cxn ang="0">
                  <a:pos x="468" y="180"/>
                </a:cxn>
                <a:cxn ang="0">
                  <a:pos x="756" y="180"/>
                </a:cxn>
                <a:cxn ang="0">
                  <a:pos x="756" y="468"/>
                </a:cxn>
              </a:cxnLst>
              <a:rect l="0" t="0" r="r" b="b"/>
              <a:pathLst>
                <a:path w="936" h="900">
                  <a:moveTo>
                    <a:pt x="756" y="468"/>
                  </a:moveTo>
                  <a:cubicBezTo>
                    <a:pt x="792" y="504"/>
                    <a:pt x="936" y="360"/>
                    <a:pt x="936" y="540"/>
                  </a:cubicBezTo>
                  <a:cubicBezTo>
                    <a:pt x="936" y="720"/>
                    <a:pt x="792" y="576"/>
                    <a:pt x="756" y="612"/>
                  </a:cubicBezTo>
                  <a:cubicBezTo>
                    <a:pt x="720" y="648"/>
                    <a:pt x="756" y="900"/>
                    <a:pt x="756" y="900"/>
                  </a:cubicBezTo>
                  <a:cubicBezTo>
                    <a:pt x="36" y="900"/>
                    <a:pt x="36" y="900"/>
                    <a:pt x="36" y="900"/>
                  </a:cubicBezTo>
                  <a:cubicBezTo>
                    <a:pt x="36" y="900"/>
                    <a:pt x="0" y="648"/>
                    <a:pt x="36" y="612"/>
                  </a:cubicBezTo>
                  <a:cubicBezTo>
                    <a:pt x="72" y="576"/>
                    <a:pt x="216" y="720"/>
                    <a:pt x="216" y="540"/>
                  </a:cubicBezTo>
                  <a:cubicBezTo>
                    <a:pt x="216" y="360"/>
                    <a:pt x="72" y="504"/>
                    <a:pt x="36" y="468"/>
                  </a:cubicBezTo>
                  <a:cubicBezTo>
                    <a:pt x="0" y="432"/>
                    <a:pt x="36" y="180"/>
                    <a:pt x="36" y="180"/>
                  </a:cubicBezTo>
                  <a:cubicBezTo>
                    <a:pt x="36" y="180"/>
                    <a:pt x="288" y="216"/>
                    <a:pt x="324" y="180"/>
                  </a:cubicBezTo>
                  <a:cubicBezTo>
                    <a:pt x="360" y="144"/>
                    <a:pt x="216" y="0"/>
                    <a:pt x="396" y="0"/>
                  </a:cubicBezTo>
                  <a:cubicBezTo>
                    <a:pt x="576" y="0"/>
                    <a:pt x="432" y="144"/>
                    <a:pt x="468" y="180"/>
                  </a:cubicBezTo>
                  <a:cubicBezTo>
                    <a:pt x="504" y="216"/>
                    <a:pt x="756" y="180"/>
                    <a:pt x="756" y="180"/>
                  </a:cubicBezTo>
                  <a:cubicBezTo>
                    <a:pt x="756" y="180"/>
                    <a:pt x="720" y="432"/>
                    <a:pt x="756" y="468"/>
                  </a:cubicBezTo>
                  <a:close/>
                </a:path>
              </a:pathLst>
            </a:custGeom>
            <a:solidFill>
              <a:srgbClr val="FFFF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53" name="Freeform 19"/>
            <p:cNvSpPr>
              <a:spLocks/>
            </p:cNvSpPr>
            <p:nvPr/>
          </p:nvSpPr>
          <p:spPr bwMode="auto">
            <a:xfrm>
              <a:off x="3554211" y="4009921"/>
              <a:ext cx="1136650" cy="1138238"/>
            </a:xfrm>
            <a:custGeom>
              <a:avLst/>
              <a:gdLst/>
              <a:ahLst/>
              <a:cxnLst>
                <a:cxn ang="0">
                  <a:pos x="900" y="468"/>
                </a:cxn>
                <a:cxn ang="0">
                  <a:pos x="720" y="540"/>
                </a:cxn>
                <a:cxn ang="0">
                  <a:pos x="900" y="612"/>
                </a:cxn>
                <a:cxn ang="0">
                  <a:pos x="900" y="900"/>
                </a:cxn>
                <a:cxn ang="0">
                  <a:pos x="612" y="900"/>
                </a:cxn>
                <a:cxn ang="0">
                  <a:pos x="540" y="720"/>
                </a:cxn>
                <a:cxn ang="0">
                  <a:pos x="468"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936" h="936">
                  <a:moveTo>
                    <a:pt x="900" y="468"/>
                  </a:moveTo>
                  <a:cubicBezTo>
                    <a:pt x="864" y="504"/>
                    <a:pt x="720" y="360"/>
                    <a:pt x="720" y="540"/>
                  </a:cubicBezTo>
                  <a:cubicBezTo>
                    <a:pt x="720" y="720"/>
                    <a:pt x="864" y="576"/>
                    <a:pt x="900" y="612"/>
                  </a:cubicBezTo>
                  <a:cubicBezTo>
                    <a:pt x="936" y="648"/>
                    <a:pt x="900" y="900"/>
                    <a:pt x="900" y="900"/>
                  </a:cubicBezTo>
                  <a:cubicBezTo>
                    <a:pt x="900" y="900"/>
                    <a:pt x="648" y="936"/>
                    <a:pt x="612" y="900"/>
                  </a:cubicBezTo>
                  <a:cubicBezTo>
                    <a:pt x="576" y="864"/>
                    <a:pt x="720" y="720"/>
                    <a:pt x="540" y="720"/>
                  </a:cubicBezTo>
                  <a:cubicBezTo>
                    <a:pt x="360" y="720"/>
                    <a:pt x="504" y="864"/>
                    <a:pt x="468" y="900"/>
                  </a:cubicBezTo>
                  <a:cubicBezTo>
                    <a:pt x="432" y="936"/>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936" y="432"/>
                    <a:pt x="900" y="468"/>
                  </a:cubicBezTo>
                  <a:close/>
                </a:path>
              </a:pathLst>
            </a:custGeom>
            <a:gradFill>
              <a:gsLst>
                <a:gs pos="0">
                  <a:srgbClr val="FF0000"/>
                </a:gs>
                <a:gs pos="100000">
                  <a:srgbClr val="FF0000"/>
                </a:gs>
                <a:gs pos="100000">
                  <a:srgbClr val="B3B3B3"/>
                </a:gs>
              </a:gsLst>
            </a:gra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54" name="Freeform 22"/>
            <p:cNvSpPr>
              <a:spLocks/>
            </p:cNvSpPr>
            <p:nvPr/>
          </p:nvSpPr>
          <p:spPr bwMode="auto">
            <a:xfrm>
              <a:off x="1807055" y="4185737"/>
              <a:ext cx="1311275" cy="962025"/>
            </a:xfrm>
            <a:custGeom>
              <a:avLst/>
              <a:gdLst/>
              <a:ahLst/>
              <a:cxnLst>
                <a:cxn ang="0">
                  <a:pos x="900" y="324"/>
                </a:cxn>
                <a:cxn ang="0">
                  <a:pos x="1080" y="396"/>
                </a:cxn>
                <a:cxn ang="0">
                  <a:pos x="900" y="468"/>
                </a:cxn>
                <a:cxn ang="0">
                  <a:pos x="900" y="756"/>
                </a:cxn>
                <a:cxn ang="0">
                  <a:pos x="612" y="756"/>
                </a:cxn>
                <a:cxn ang="0">
                  <a:pos x="540" y="576"/>
                </a:cxn>
                <a:cxn ang="0">
                  <a:pos x="468" y="756"/>
                </a:cxn>
                <a:cxn ang="0">
                  <a:pos x="180" y="756"/>
                </a:cxn>
                <a:cxn ang="0">
                  <a:pos x="180" y="468"/>
                </a:cxn>
                <a:cxn ang="0">
                  <a:pos x="0" y="396"/>
                </a:cxn>
                <a:cxn ang="0">
                  <a:pos x="180" y="324"/>
                </a:cxn>
                <a:cxn ang="0">
                  <a:pos x="180" y="36"/>
                </a:cxn>
                <a:cxn ang="0">
                  <a:pos x="468" y="36"/>
                </a:cxn>
                <a:cxn ang="0">
                  <a:pos x="540" y="216"/>
                </a:cxn>
                <a:cxn ang="0">
                  <a:pos x="612" y="36"/>
                </a:cxn>
                <a:cxn ang="0">
                  <a:pos x="900" y="36"/>
                </a:cxn>
                <a:cxn ang="0">
                  <a:pos x="900" y="324"/>
                </a:cxn>
              </a:cxnLst>
              <a:rect l="0" t="0" r="r" b="b"/>
              <a:pathLst>
                <a:path w="1080" h="792">
                  <a:moveTo>
                    <a:pt x="900" y="324"/>
                  </a:moveTo>
                  <a:cubicBezTo>
                    <a:pt x="936" y="360"/>
                    <a:pt x="1080" y="216"/>
                    <a:pt x="1080" y="396"/>
                  </a:cubicBezTo>
                  <a:cubicBezTo>
                    <a:pt x="1080" y="576"/>
                    <a:pt x="936" y="432"/>
                    <a:pt x="900" y="468"/>
                  </a:cubicBezTo>
                  <a:cubicBezTo>
                    <a:pt x="864" y="504"/>
                    <a:pt x="900" y="756"/>
                    <a:pt x="900" y="756"/>
                  </a:cubicBezTo>
                  <a:cubicBezTo>
                    <a:pt x="900" y="756"/>
                    <a:pt x="648" y="792"/>
                    <a:pt x="612" y="756"/>
                  </a:cubicBezTo>
                  <a:cubicBezTo>
                    <a:pt x="576" y="720"/>
                    <a:pt x="720" y="576"/>
                    <a:pt x="540" y="576"/>
                  </a:cubicBezTo>
                  <a:cubicBezTo>
                    <a:pt x="360" y="576"/>
                    <a:pt x="504" y="720"/>
                    <a:pt x="468" y="756"/>
                  </a:cubicBezTo>
                  <a:cubicBezTo>
                    <a:pt x="432" y="792"/>
                    <a:pt x="180" y="756"/>
                    <a:pt x="180" y="756"/>
                  </a:cubicBezTo>
                  <a:cubicBezTo>
                    <a:pt x="180" y="756"/>
                    <a:pt x="216" y="504"/>
                    <a:pt x="180" y="468"/>
                  </a:cubicBezTo>
                  <a:cubicBezTo>
                    <a:pt x="144" y="432"/>
                    <a:pt x="0" y="576"/>
                    <a:pt x="0" y="396"/>
                  </a:cubicBezTo>
                  <a:cubicBezTo>
                    <a:pt x="0" y="216"/>
                    <a:pt x="144" y="360"/>
                    <a:pt x="180" y="324"/>
                  </a:cubicBezTo>
                  <a:cubicBezTo>
                    <a:pt x="216" y="288"/>
                    <a:pt x="180" y="36"/>
                    <a:pt x="180" y="36"/>
                  </a:cubicBezTo>
                  <a:cubicBezTo>
                    <a:pt x="180" y="36"/>
                    <a:pt x="432" y="0"/>
                    <a:pt x="468" y="36"/>
                  </a:cubicBezTo>
                  <a:cubicBezTo>
                    <a:pt x="504" y="72"/>
                    <a:pt x="360" y="216"/>
                    <a:pt x="540" y="216"/>
                  </a:cubicBezTo>
                  <a:cubicBezTo>
                    <a:pt x="720" y="216"/>
                    <a:pt x="576" y="72"/>
                    <a:pt x="612" y="36"/>
                  </a:cubicBezTo>
                  <a:cubicBezTo>
                    <a:pt x="648" y="0"/>
                    <a:pt x="900" y="36"/>
                    <a:pt x="900" y="36"/>
                  </a:cubicBezTo>
                  <a:cubicBezTo>
                    <a:pt x="900" y="36"/>
                    <a:pt x="864" y="288"/>
                    <a:pt x="900" y="324"/>
                  </a:cubicBezTo>
                  <a:close/>
                </a:path>
              </a:pathLst>
            </a:custGeom>
            <a:solidFill>
              <a:schemeClr val="accent6">
                <a:lumMod val="20000"/>
                <a:lumOff val="80000"/>
              </a:schemeClr>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55" name="Freeform 19"/>
            <p:cNvSpPr>
              <a:spLocks/>
            </p:cNvSpPr>
            <p:nvPr/>
          </p:nvSpPr>
          <p:spPr bwMode="auto">
            <a:xfrm rot="10800000">
              <a:off x="1981908" y="3308160"/>
              <a:ext cx="1136650" cy="1138238"/>
            </a:xfrm>
            <a:custGeom>
              <a:avLst/>
              <a:gdLst/>
              <a:ahLst/>
              <a:cxnLst>
                <a:cxn ang="0">
                  <a:pos x="900" y="468"/>
                </a:cxn>
                <a:cxn ang="0">
                  <a:pos x="720" y="540"/>
                </a:cxn>
                <a:cxn ang="0">
                  <a:pos x="900" y="612"/>
                </a:cxn>
                <a:cxn ang="0">
                  <a:pos x="900" y="900"/>
                </a:cxn>
                <a:cxn ang="0">
                  <a:pos x="612" y="900"/>
                </a:cxn>
                <a:cxn ang="0">
                  <a:pos x="540" y="720"/>
                </a:cxn>
                <a:cxn ang="0">
                  <a:pos x="468"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936" h="936">
                  <a:moveTo>
                    <a:pt x="900" y="468"/>
                  </a:moveTo>
                  <a:cubicBezTo>
                    <a:pt x="864" y="504"/>
                    <a:pt x="720" y="360"/>
                    <a:pt x="720" y="540"/>
                  </a:cubicBezTo>
                  <a:cubicBezTo>
                    <a:pt x="720" y="720"/>
                    <a:pt x="864" y="576"/>
                    <a:pt x="900" y="612"/>
                  </a:cubicBezTo>
                  <a:cubicBezTo>
                    <a:pt x="936" y="648"/>
                    <a:pt x="900" y="900"/>
                    <a:pt x="900" y="900"/>
                  </a:cubicBezTo>
                  <a:cubicBezTo>
                    <a:pt x="900" y="900"/>
                    <a:pt x="648" y="936"/>
                    <a:pt x="612" y="900"/>
                  </a:cubicBezTo>
                  <a:cubicBezTo>
                    <a:pt x="576" y="864"/>
                    <a:pt x="720" y="720"/>
                    <a:pt x="540" y="720"/>
                  </a:cubicBezTo>
                  <a:cubicBezTo>
                    <a:pt x="360" y="720"/>
                    <a:pt x="504" y="864"/>
                    <a:pt x="468" y="900"/>
                  </a:cubicBezTo>
                  <a:cubicBezTo>
                    <a:pt x="432" y="936"/>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936" y="432"/>
                    <a:pt x="900" y="468"/>
                  </a:cubicBezTo>
                  <a:close/>
                </a:path>
              </a:pathLst>
            </a:custGeom>
            <a:solidFill>
              <a:srgbClr val="92D05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56" name="Freeform 21"/>
            <p:cNvSpPr>
              <a:spLocks/>
            </p:cNvSpPr>
            <p:nvPr/>
          </p:nvSpPr>
          <p:spPr bwMode="auto">
            <a:xfrm>
              <a:off x="2855713" y="3308954"/>
              <a:ext cx="962025" cy="963613"/>
            </a:xfrm>
            <a:custGeom>
              <a:avLst/>
              <a:gdLst/>
              <a:ahLst/>
              <a:cxnLst>
                <a:cxn ang="0">
                  <a:pos x="756" y="324"/>
                </a:cxn>
                <a:cxn ang="0">
                  <a:pos x="576" y="396"/>
                </a:cxn>
                <a:cxn ang="0">
                  <a:pos x="756" y="468"/>
                </a:cxn>
                <a:cxn ang="0">
                  <a:pos x="756" y="756"/>
                </a:cxn>
                <a:cxn ang="0">
                  <a:pos x="468" y="756"/>
                </a:cxn>
                <a:cxn ang="0">
                  <a:pos x="396" y="576"/>
                </a:cxn>
                <a:cxn ang="0">
                  <a:pos x="324" y="756"/>
                </a:cxn>
                <a:cxn ang="0">
                  <a:pos x="36" y="756"/>
                </a:cxn>
                <a:cxn ang="0">
                  <a:pos x="36" y="468"/>
                </a:cxn>
                <a:cxn ang="0">
                  <a:pos x="216" y="396"/>
                </a:cxn>
                <a:cxn ang="0">
                  <a:pos x="36" y="324"/>
                </a:cxn>
                <a:cxn ang="0">
                  <a:pos x="36" y="36"/>
                </a:cxn>
                <a:cxn ang="0">
                  <a:pos x="324" y="36"/>
                </a:cxn>
                <a:cxn ang="0">
                  <a:pos x="396" y="216"/>
                </a:cxn>
                <a:cxn ang="0">
                  <a:pos x="468" y="36"/>
                </a:cxn>
                <a:cxn ang="0">
                  <a:pos x="756" y="36"/>
                </a:cxn>
                <a:cxn ang="0">
                  <a:pos x="756" y="324"/>
                </a:cxn>
              </a:cxnLst>
              <a:rect l="0" t="0" r="r" b="b"/>
              <a:pathLst>
                <a:path w="792" h="792">
                  <a:moveTo>
                    <a:pt x="756" y="324"/>
                  </a:moveTo>
                  <a:cubicBezTo>
                    <a:pt x="720" y="360"/>
                    <a:pt x="576" y="216"/>
                    <a:pt x="576" y="396"/>
                  </a:cubicBezTo>
                  <a:cubicBezTo>
                    <a:pt x="576" y="576"/>
                    <a:pt x="720" y="432"/>
                    <a:pt x="756" y="468"/>
                  </a:cubicBezTo>
                  <a:cubicBezTo>
                    <a:pt x="792" y="504"/>
                    <a:pt x="756" y="756"/>
                    <a:pt x="756" y="756"/>
                  </a:cubicBezTo>
                  <a:cubicBezTo>
                    <a:pt x="756" y="756"/>
                    <a:pt x="504" y="792"/>
                    <a:pt x="468" y="756"/>
                  </a:cubicBezTo>
                  <a:cubicBezTo>
                    <a:pt x="432" y="720"/>
                    <a:pt x="576" y="576"/>
                    <a:pt x="396" y="576"/>
                  </a:cubicBezTo>
                  <a:cubicBezTo>
                    <a:pt x="216" y="576"/>
                    <a:pt x="360" y="720"/>
                    <a:pt x="324" y="756"/>
                  </a:cubicBezTo>
                  <a:cubicBezTo>
                    <a:pt x="288" y="792"/>
                    <a:pt x="36" y="756"/>
                    <a:pt x="36" y="756"/>
                  </a:cubicBezTo>
                  <a:cubicBezTo>
                    <a:pt x="36" y="756"/>
                    <a:pt x="0" y="504"/>
                    <a:pt x="36" y="468"/>
                  </a:cubicBezTo>
                  <a:cubicBezTo>
                    <a:pt x="72" y="432"/>
                    <a:pt x="216" y="576"/>
                    <a:pt x="216" y="396"/>
                  </a:cubicBezTo>
                  <a:cubicBezTo>
                    <a:pt x="216" y="216"/>
                    <a:pt x="72" y="360"/>
                    <a:pt x="36" y="324"/>
                  </a:cubicBezTo>
                  <a:cubicBezTo>
                    <a:pt x="0" y="288"/>
                    <a:pt x="36" y="36"/>
                    <a:pt x="36" y="36"/>
                  </a:cubicBezTo>
                  <a:cubicBezTo>
                    <a:pt x="36" y="36"/>
                    <a:pt x="288" y="0"/>
                    <a:pt x="324" y="36"/>
                  </a:cubicBezTo>
                  <a:cubicBezTo>
                    <a:pt x="360" y="72"/>
                    <a:pt x="216" y="216"/>
                    <a:pt x="396" y="216"/>
                  </a:cubicBezTo>
                  <a:cubicBezTo>
                    <a:pt x="576" y="216"/>
                    <a:pt x="432" y="72"/>
                    <a:pt x="468" y="36"/>
                  </a:cubicBezTo>
                  <a:cubicBezTo>
                    <a:pt x="504" y="0"/>
                    <a:pt x="756" y="36"/>
                    <a:pt x="756" y="36"/>
                  </a:cubicBezTo>
                  <a:cubicBezTo>
                    <a:pt x="756" y="36"/>
                    <a:pt x="792" y="288"/>
                    <a:pt x="756" y="324"/>
                  </a:cubicBezTo>
                  <a:close/>
                </a:path>
              </a:pathLst>
            </a:custGeom>
            <a:gradFill>
              <a:gsLst>
                <a:gs pos="0">
                  <a:srgbClr val="FF0000"/>
                </a:gs>
                <a:gs pos="100000">
                  <a:srgbClr val="FF0000"/>
                </a:gs>
                <a:gs pos="100000">
                  <a:srgbClr val="B3B3B3"/>
                </a:gs>
              </a:gsLst>
            </a:gra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57" name="Freeform 22"/>
            <p:cNvSpPr>
              <a:spLocks/>
            </p:cNvSpPr>
            <p:nvPr/>
          </p:nvSpPr>
          <p:spPr bwMode="auto">
            <a:xfrm>
              <a:off x="3554893" y="3308954"/>
              <a:ext cx="1311275" cy="962025"/>
            </a:xfrm>
            <a:custGeom>
              <a:avLst/>
              <a:gdLst/>
              <a:ahLst/>
              <a:cxnLst>
                <a:cxn ang="0">
                  <a:pos x="900" y="324"/>
                </a:cxn>
                <a:cxn ang="0">
                  <a:pos x="1080" y="396"/>
                </a:cxn>
                <a:cxn ang="0">
                  <a:pos x="900" y="468"/>
                </a:cxn>
                <a:cxn ang="0">
                  <a:pos x="900" y="756"/>
                </a:cxn>
                <a:cxn ang="0">
                  <a:pos x="612" y="756"/>
                </a:cxn>
                <a:cxn ang="0">
                  <a:pos x="540" y="576"/>
                </a:cxn>
                <a:cxn ang="0">
                  <a:pos x="468" y="756"/>
                </a:cxn>
                <a:cxn ang="0">
                  <a:pos x="180" y="756"/>
                </a:cxn>
                <a:cxn ang="0">
                  <a:pos x="180" y="468"/>
                </a:cxn>
                <a:cxn ang="0">
                  <a:pos x="0" y="396"/>
                </a:cxn>
                <a:cxn ang="0">
                  <a:pos x="180" y="324"/>
                </a:cxn>
                <a:cxn ang="0">
                  <a:pos x="180" y="36"/>
                </a:cxn>
                <a:cxn ang="0">
                  <a:pos x="468" y="36"/>
                </a:cxn>
                <a:cxn ang="0">
                  <a:pos x="540" y="216"/>
                </a:cxn>
                <a:cxn ang="0">
                  <a:pos x="612" y="36"/>
                </a:cxn>
                <a:cxn ang="0">
                  <a:pos x="900" y="36"/>
                </a:cxn>
                <a:cxn ang="0">
                  <a:pos x="900" y="324"/>
                </a:cxn>
              </a:cxnLst>
              <a:rect l="0" t="0" r="r" b="b"/>
              <a:pathLst>
                <a:path w="1080" h="792">
                  <a:moveTo>
                    <a:pt x="900" y="324"/>
                  </a:moveTo>
                  <a:cubicBezTo>
                    <a:pt x="936" y="360"/>
                    <a:pt x="1080" y="216"/>
                    <a:pt x="1080" y="396"/>
                  </a:cubicBezTo>
                  <a:cubicBezTo>
                    <a:pt x="1080" y="576"/>
                    <a:pt x="936" y="432"/>
                    <a:pt x="900" y="468"/>
                  </a:cubicBezTo>
                  <a:cubicBezTo>
                    <a:pt x="864" y="504"/>
                    <a:pt x="900" y="756"/>
                    <a:pt x="900" y="756"/>
                  </a:cubicBezTo>
                  <a:cubicBezTo>
                    <a:pt x="900" y="756"/>
                    <a:pt x="648" y="792"/>
                    <a:pt x="612" y="756"/>
                  </a:cubicBezTo>
                  <a:cubicBezTo>
                    <a:pt x="576" y="720"/>
                    <a:pt x="720" y="576"/>
                    <a:pt x="540" y="576"/>
                  </a:cubicBezTo>
                  <a:cubicBezTo>
                    <a:pt x="360" y="576"/>
                    <a:pt x="504" y="720"/>
                    <a:pt x="468" y="756"/>
                  </a:cubicBezTo>
                  <a:cubicBezTo>
                    <a:pt x="432" y="792"/>
                    <a:pt x="180" y="756"/>
                    <a:pt x="180" y="756"/>
                  </a:cubicBezTo>
                  <a:cubicBezTo>
                    <a:pt x="180" y="756"/>
                    <a:pt x="216" y="504"/>
                    <a:pt x="180" y="468"/>
                  </a:cubicBezTo>
                  <a:cubicBezTo>
                    <a:pt x="144" y="432"/>
                    <a:pt x="0" y="576"/>
                    <a:pt x="0" y="396"/>
                  </a:cubicBezTo>
                  <a:cubicBezTo>
                    <a:pt x="0" y="216"/>
                    <a:pt x="144" y="360"/>
                    <a:pt x="180" y="324"/>
                  </a:cubicBezTo>
                  <a:cubicBezTo>
                    <a:pt x="216" y="288"/>
                    <a:pt x="180" y="36"/>
                    <a:pt x="180" y="36"/>
                  </a:cubicBezTo>
                  <a:cubicBezTo>
                    <a:pt x="180" y="36"/>
                    <a:pt x="432" y="0"/>
                    <a:pt x="468" y="36"/>
                  </a:cubicBezTo>
                  <a:cubicBezTo>
                    <a:pt x="504" y="72"/>
                    <a:pt x="360" y="216"/>
                    <a:pt x="540" y="216"/>
                  </a:cubicBezTo>
                  <a:cubicBezTo>
                    <a:pt x="720" y="216"/>
                    <a:pt x="576" y="72"/>
                    <a:pt x="612" y="36"/>
                  </a:cubicBezTo>
                  <a:cubicBezTo>
                    <a:pt x="648" y="0"/>
                    <a:pt x="900" y="36"/>
                    <a:pt x="900" y="36"/>
                  </a:cubicBezTo>
                  <a:cubicBezTo>
                    <a:pt x="900" y="36"/>
                    <a:pt x="864" y="288"/>
                    <a:pt x="900" y="324"/>
                  </a:cubicBezTo>
                  <a:close/>
                </a:path>
              </a:pathLst>
            </a:custGeom>
            <a:solidFill>
              <a:srgbClr val="00B0F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58" name="Freeform 19"/>
            <p:cNvSpPr>
              <a:spLocks/>
            </p:cNvSpPr>
            <p:nvPr/>
          </p:nvSpPr>
          <p:spPr bwMode="auto">
            <a:xfrm rot="5400000">
              <a:off x="4604117" y="3131948"/>
              <a:ext cx="1136650" cy="1138238"/>
            </a:xfrm>
            <a:custGeom>
              <a:avLst/>
              <a:gdLst/>
              <a:ahLst/>
              <a:cxnLst>
                <a:cxn ang="0">
                  <a:pos x="900" y="468"/>
                </a:cxn>
                <a:cxn ang="0">
                  <a:pos x="720" y="540"/>
                </a:cxn>
                <a:cxn ang="0">
                  <a:pos x="900" y="612"/>
                </a:cxn>
                <a:cxn ang="0">
                  <a:pos x="900" y="900"/>
                </a:cxn>
                <a:cxn ang="0">
                  <a:pos x="612" y="900"/>
                </a:cxn>
                <a:cxn ang="0">
                  <a:pos x="540" y="720"/>
                </a:cxn>
                <a:cxn ang="0">
                  <a:pos x="468"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936" h="936">
                  <a:moveTo>
                    <a:pt x="900" y="468"/>
                  </a:moveTo>
                  <a:cubicBezTo>
                    <a:pt x="864" y="504"/>
                    <a:pt x="720" y="360"/>
                    <a:pt x="720" y="540"/>
                  </a:cubicBezTo>
                  <a:cubicBezTo>
                    <a:pt x="720" y="720"/>
                    <a:pt x="864" y="576"/>
                    <a:pt x="900" y="612"/>
                  </a:cubicBezTo>
                  <a:cubicBezTo>
                    <a:pt x="936" y="648"/>
                    <a:pt x="900" y="900"/>
                    <a:pt x="900" y="900"/>
                  </a:cubicBezTo>
                  <a:cubicBezTo>
                    <a:pt x="900" y="900"/>
                    <a:pt x="648" y="936"/>
                    <a:pt x="612" y="900"/>
                  </a:cubicBezTo>
                  <a:cubicBezTo>
                    <a:pt x="576" y="864"/>
                    <a:pt x="720" y="720"/>
                    <a:pt x="540" y="720"/>
                  </a:cubicBezTo>
                  <a:cubicBezTo>
                    <a:pt x="360" y="720"/>
                    <a:pt x="504" y="864"/>
                    <a:pt x="468" y="900"/>
                  </a:cubicBezTo>
                  <a:cubicBezTo>
                    <a:pt x="432" y="936"/>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936" y="432"/>
                    <a:pt x="900" y="468"/>
                  </a:cubicBezTo>
                  <a:close/>
                </a:path>
              </a:pathLst>
            </a:custGeom>
            <a:solidFill>
              <a:schemeClr val="accent6">
                <a:lumMod val="20000"/>
                <a:lumOff val="80000"/>
              </a:schemeClr>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59" name="Freeform 22"/>
            <p:cNvSpPr>
              <a:spLocks/>
            </p:cNvSpPr>
            <p:nvPr/>
          </p:nvSpPr>
          <p:spPr bwMode="auto">
            <a:xfrm rot="16200000">
              <a:off x="5304091" y="3308160"/>
              <a:ext cx="1311275" cy="962025"/>
            </a:xfrm>
            <a:custGeom>
              <a:avLst/>
              <a:gdLst/>
              <a:ahLst/>
              <a:cxnLst>
                <a:cxn ang="0">
                  <a:pos x="900" y="324"/>
                </a:cxn>
                <a:cxn ang="0">
                  <a:pos x="1080" y="396"/>
                </a:cxn>
                <a:cxn ang="0">
                  <a:pos x="900" y="468"/>
                </a:cxn>
                <a:cxn ang="0">
                  <a:pos x="900" y="756"/>
                </a:cxn>
                <a:cxn ang="0">
                  <a:pos x="612" y="756"/>
                </a:cxn>
                <a:cxn ang="0">
                  <a:pos x="540" y="576"/>
                </a:cxn>
                <a:cxn ang="0">
                  <a:pos x="468" y="756"/>
                </a:cxn>
                <a:cxn ang="0">
                  <a:pos x="180" y="756"/>
                </a:cxn>
                <a:cxn ang="0">
                  <a:pos x="180" y="468"/>
                </a:cxn>
                <a:cxn ang="0">
                  <a:pos x="0" y="396"/>
                </a:cxn>
                <a:cxn ang="0">
                  <a:pos x="180" y="324"/>
                </a:cxn>
                <a:cxn ang="0">
                  <a:pos x="180" y="36"/>
                </a:cxn>
                <a:cxn ang="0">
                  <a:pos x="468" y="36"/>
                </a:cxn>
                <a:cxn ang="0">
                  <a:pos x="540" y="216"/>
                </a:cxn>
                <a:cxn ang="0">
                  <a:pos x="612" y="36"/>
                </a:cxn>
                <a:cxn ang="0">
                  <a:pos x="900" y="36"/>
                </a:cxn>
                <a:cxn ang="0">
                  <a:pos x="900" y="324"/>
                </a:cxn>
              </a:cxnLst>
              <a:rect l="0" t="0" r="r" b="b"/>
              <a:pathLst>
                <a:path w="1080" h="792">
                  <a:moveTo>
                    <a:pt x="900" y="324"/>
                  </a:moveTo>
                  <a:cubicBezTo>
                    <a:pt x="936" y="360"/>
                    <a:pt x="1080" y="216"/>
                    <a:pt x="1080" y="396"/>
                  </a:cubicBezTo>
                  <a:cubicBezTo>
                    <a:pt x="1080" y="576"/>
                    <a:pt x="936" y="432"/>
                    <a:pt x="900" y="468"/>
                  </a:cubicBezTo>
                  <a:cubicBezTo>
                    <a:pt x="864" y="504"/>
                    <a:pt x="900" y="756"/>
                    <a:pt x="900" y="756"/>
                  </a:cubicBezTo>
                  <a:cubicBezTo>
                    <a:pt x="900" y="756"/>
                    <a:pt x="648" y="792"/>
                    <a:pt x="612" y="756"/>
                  </a:cubicBezTo>
                  <a:cubicBezTo>
                    <a:pt x="576" y="720"/>
                    <a:pt x="720" y="576"/>
                    <a:pt x="540" y="576"/>
                  </a:cubicBezTo>
                  <a:cubicBezTo>
                    <a:pt x="360" y="576"/>
                    <a:pt x="504" y="720"/>
                    <a:pt x="468" y="756"/>
                  </a:cubicBezTo>
                  <a:cubicBezTo>
                    <a:pt x="432" y="792"/>
                    <a:pt x="180" y="756"/>
                    <a:pt x="180" y="756"/>
                  </a:cubicBezTo>
                  <a:cubicBezTo>
                    <a:pt x="180" y="756"/>
                    <a:pt x="216" y="504"/>
                    <a:pt x="180" y="468"/>
                  </a:cubicBezTo>
                  <a:cubicBezTo>
                    <a:pt x="144" y="432"/>
                    <a:pt x="0" y="576"/>
                    <a:pt x="0" y="396"/>
                  </a:cubicBezTo>
                  <a:cubicBezTo>
                    <a:pt x="0" y="216"/>
                    <a:pt x="144" y="360"/>
                    <a:pt x="180" y="324"/>
                  </a:cubicBezTo>
                  <a:cubicBezTo>
                    <a:pt x="216" y="288"/>
                    <a:pt x="180" y="36"/>
                    <a:pt x="180" y="36"/>
                  </a:cubicBezTo>
                  <a:cubicBezTo>
                    <a:pt x="180" y="36"/>
                    <a:pt x="432" y="0"/>
                    <a:pt x="468" y="36"/>
                  </a:cubicBezTo>
                  <a:cubicBezTo>
                    <a:pt x="504" y="72"/>
                    <a:pt x="360" y="216"/>
                    <a:pt x="540" y="216"/>
                  </a:cubicBezTo>
                  <a:cubicBezTo>
                    <a:pt x="720" y="216"/>
                    <a:pt x="576" y="72"/>
                    <a:pt x="612" y="36"/>
                  </a:cubicBezTo>
                  <a:cubicBezTo>
                    <a:pt x="648" y="0"/>
                    <a:pt x="900" y="36"/>
                    <a:pt x="900" y="36"/>
                  </a:cubicBezTo>
                  <a:cubicBezTo>
                    <a:pt x="900" y="36"/>
                    <a:pt x="864" y="288"/>
                    <a:pt x="900" y="324"/>
                  </a:cubicBezTo>
                  <a:close/>
                </a:path>
              </a:pathLst>
            </a:custGeom>
            <a:solidFill>
              <a:srgbClr val="FFC0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60" name="Freeform 22"/>
            <p:cNvSpPr>
              <a:spLocks/>
            </p:cNvSpPr>
            <p:nvPr/>
          </p:nvSpPr>
          <p:spPr bwMode="auto">
            <a:xfrm rot="16200000">
              <a:off x="6176534" y="2432568"/>
              <a:ext cx="1311275" cy="962025"/>
            </a:xfrm>
            <a:custGeom>
              <a:avLst/>
              <a:gdLst/>
              <a:ahLst/>
              <a:cxnLst>
                <a:cxn ang="0">
                  <a:pos x="900" y="324"/>
                </a:cxn>
                <a:cxn ang="0">
                  <a:pos x="1080" y="396"/>
                </a:cxn>
                <a:cxn ang="0">
                  <a:pos x="900" y="468"/>
                </a:cxn>
                <a:cxn ang="0">
                  <a:pos x="900" y="756"/>
                </a:cxn>
                <a:cxn ang="0">
                  <a:pos x="612" y="756"/>
                </a:cxn>
                <a:cxn ang="0">
                  <a:pos x="540" y="576"/>
                </a:cxn>
                <a:cxn ang="0">
                  <a:pos x="468" y="756"/>
                </a:cxn>
                <a:cxn ang="0">
                  <a:pos x="180" y="756"/>
                </a:cxn>
                <a:cxn ang="0">
                  <a:pos x="180" y="468"/>
                </a:cxn>
                <a:cxn ang="0">
                  <a:pos x="0" y="396"/>
                </a:cxn>
                <a:cxn ang="0">
                  <a:pos x="180" y="324"/>
                </a:cxn>
                <a:cxn ang="0">
                  <a:pos x="180" y="36"/>
                </a:cxn>
                <a:cxn ang="0">
                  <a:pos x="468" y="36"/>
                </a:cxn>
                <a:cxn ang="0">
                  <a:pos x="540" y="216"/>
                </a:cxn>
                <a:cxn ang="0">
                  <a:pos x="612" y="36"/>
                </a:cxn>
                <a:cxn ang="0">
                  <a:pos x="900" y="36"/>
                </a:cxn>
                <a:cxn ang="0">
                  <a:pos x="900" y="324"/>
                </a:cxn>
              </a:cxnLst>
              <a:rect l="0" t="0" r="r" b="b"/>
              <a:pathLst>
                <a:path w="1080" h="792">
                  <a:moveTo>
                    <a:pt x="900" y="324"/>
                  </a:moveTo>
                  <a:cubicBezTo>
                    <a:pt x="936" y="360"/>
                    <a:pt x="1080" y="216"/>
                    <a:pt x="1080" y="396"/>
                  </a:cubicBezTo>
                  <a:cubicBezTo>
                    <a:pt x="1080" y="576"/>
                    <a:pt x="936" y="432"/>
                    <a:pt x="900" y="468"/>
                  </a:cubicBezTo>
                  <a:cubicBezTo>
                    <a:pt x="864" y="504"/>
                    <a:pt x="900" y="756"/>
                    <a:pt x="900" y="756"/>
                  </a:cubicBezTo>
                  <a:cubicBezTo>
                    <a:pt x="900" y="756"/>
                    <a:pt x="648" y="792"/>
                    <a:pt x="612" y="756"/>
                  </a:cubicBezTo>
                  <a:cubicBezTo>
                    <a:pt x="576" y="720"/>
                    <a:pt x="720" y="576"/>
                    <a:pt x="540" y="576"/>
                  </a:cubicBezTo>
                  <a:cubicBezTo>
                    <a:pt x="360" y="576"/>
                    <a:pt x="504" y="720"/>
                    <a:pt x="468" y="756"/>
                  </a:cubicBezTo>
                  <a:cubicBezTo>
                    <a:pt x="432" y="792"/>
                    <a:pt x="180" y="756"/>
                    <a:pt x="180" y="756"/>
                  </a:cubicBezTo>
                  <a:cubicBezTo>
                    <a:pt x="180" y="756"/>
                    <a:pt x="216" y="504"/>
                    <a:pt x="180" y="468"/>
                  </a:cubicBezTo>
                  <a:cubicBezTo>
                    <a:pt x="144" y="432"/>
                    <a:pt x="0" y="576"/>
                    <a:pt x="0" y="396"/>
                  </a:cubicBezTo>
                  <a:cubicBezTo>
                    <a:pt x="0" y="216"/>
                    <a:pt x="144" y="360"/>
                    <a:pt x="180" y="324"/>
                  </a:cubicBezTo>
                  <a:cubicBezTo>
                    <a:pt x="216" y="288"/>
                    <a:pt x="180" y="36"/>
                    <a:pt x="180" y="36"/>
                  </a:cubicBezTo>
                  <a:cubicBezTo>
                    <a:pt x="180" y="36"/>
                    <a:pt x="432" y="0"/>
                    <a:pt x="468" y="36"/>
                  </a:cubicBezTo>
                  <a:cubicBezTo>
                    <a:pt x="504" y="72"/>
                    <a:pt x="360" y="216"/>
                    <a:pt x="540" y="216"/>
                  </a:cubicBezTo>
                  <a:cubicBezTo>
                    <a:pt x="720" y="216"/>
                    <a:pt x="576" y="72"/>
                    <a:pt x="612" y="36"/>
                  </a:cubicBezTo>
                  <a:cubicBezTo>
                    <a:pt x="648" y="0"/>
                    <a:pt x="900" y="36"/>
                    <a:pt x="900" y="36"/>
                  </a:cubicBezTo>
                  <a:cubicBezTo>
                    <a:pt x="900" y="36"/>
                    <a:pt x="864" y="288"/>
                    <a:pt x="900" y="324"/>
                  </a:cubicBezTo>
                  <a:close/>
                </a:path>
              </a:pathLst>
            </a:custGeom>
            <a:solidFill>
              <a:srgbClr val="FFFF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61" name="Freeform 13"/>
            <p:cNvSpPr>
              <a:spLocks/>
            </p:cNvSpPr>
            <p:nvPr/>
          </p:nvSpPr>
          <p:spPr bwMode="auto">
            <a:xfrm rot="10800000">
              <a:off x="6177896" y="3308954"/>
              <a:ext cx="1309688" cy="1135063"/>
            </a:xfrm>
            <a:custGeom>
              <a:avLst/>
              <a:gdLst/>
              <a:ahLst/>
              <a:cxnLst>
                <a:cxn ang="0">
                  <a:pos x="900" y="468"/>
                </a:cxn>
                <a:cxn ang="0">
                  <a:pos x="1080" y="540"/>
                </a:cxn>
                <a:cxn ang="0">
                  <a:pos x="900" y="612"/>
                </a:cxn>
                <a:cxn ang="0">
                  <a:pos x="900" y="900"/>
                </a:cxn>
                <a:cxn ang="0">
                  <a:pos x="612" y="900"/>
                </a:cxn>
                <a:cxn ang="0">
                  <a:pos x="540" y="720"/>
                </a:cxn>
                <a:cxn ang="0">
                  <a:pos x="468"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1080" h="936">
                  <a:moveTo>
                    <a:pt x="900" y="468"/>
                  </a:moveTo>
                  <a:cubicBezTo>
                    <a:pt x="936" y="504"/>
                    <a:pt x="1080" y="360"/>
                    <a:pt x="1080" y="540"/>
                  </a:cubicBezTo>
                  <a:cubicBezTo>
                    <a:pt x="1080" y="720"/>
                    <a:pt x="936" y="576"/>
                    <a:pt x="900" y="612"/>
                  </a:cubicBezTo>
                  <a:cubicBezTo>
                    <a:pt x="864" y="648"/>
                    <a:pt x="900" y="900"/>
                    <a:pt x="900" y="900"/>
                  </a:cubicBezTo>
                  <a:cubicBezTo>
                    <a:pt x="900" y="900"/>
                    <a:pt x="648" y="936"/>
                    <a:pt x="612" y="900"/>
                  </a:cubicBezTo>
                  <a:cubicBezTo>
                    <a:pt x="576" y="864"/>
                    <a:pt x="720" y="720"/>
                    <a:pt x="540" y="720"/>
                  </a:cubicBezTo>
                  <a:cubicBezTo>
                    <a:pt x="360" y="720"/>
                    <a:pt x="504" y="864"/>
                    <a:pt x="468" y="900"/>
                  </a:cubicBezTo>
                  <a:cubicBezTo>
                    <a:pt x="432" y="936"/>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864" y="432"/>
                    <a:pt x="900" y="468"/>
                  </a:cubicBezTo>
                  <a:close/>
                </a:path>
              </a:pathLst>
            </a:custGeom>
            <a:gradFill>
              <a:gsLst>
                <a:gs pos="0">
                  <a:srgbClr val="FF0000"/>
                </a:gs>
                <a:gs pos="100000">
                  <a:srgbClr val="FF0000"/>
                </a:gs>
                <a:gs pos="100000">
                  <a:srgbClr val="B3B3B3"/>
                </a:gs>
              </a:gsLst>
            </a:gra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62" name="Freeform 9"/>
            <p:cNvSpPr>
              <a:spLocks/>
            </p:cNvSpPr>
            <p:nvPr/>
          </p:nvSpPr>
          <p:spPr bwMode="auto">
            <a:xfrm>
              <a:off x="4605590" y="2257943"/>
              <a:ext cx="960438" cy="1135063"/>
            </a:xfrm>
            <a:custGeom>
              <a:avLst/>
              <a:gdLst/>
              <a:ahLst/>
              <a:cxnLst>
                <a:cxn ang="0">
                  <a:pos x="756" y="468"/>
                </a:cxn>
                <a:cxn ang="0">
                  <a:pos x="576" y="540"/>
                </a:cxn>
                <a:cxn ang="0">
                  <a:pos x="756" y="612"/>
                </a:cxn>
                <a:cxn ang="0">
                  <a:pos x="756" y="900"/>
                </a:cxn>
                <a:cxn ang="0">
                  <a:pos x="468" y="900"/>
                </a:cxn>
                <a:cxn ang="0">
                  <a:pos x="396" y="720"/>
                </a:cxn>
                <a:cxn ang="0">
                  <a:pos x="324" y="900"/>
                </a:cxn>
                <a:cxn ang="0">
                  <a:pos x="36" y="900"/>
                </a:cxn>
                <a:cxn ang="0">
                  <a:pos x="36" y="612"/>
                </a:cxn>
                <a:cxn ang="0">
                  <a:pos x="216" y="540"/>
                </a:cxn>
                <a:cxn ang="0">
                  <a:pos x="36" y="468"/>
                </a:cxn>
                <a:cxn ang="0">
                  <a:pos x="36" y="180"/>
                </a:cxn>
                <a:cxn ang="0">
                  <a:pos x="324" y="180"/>
                </a:cxn>
                <a:cxn ang="0">
                  <a:pos x="396" y="0"/>
                </a:cxn>
                <a:cxn ang="0">
                  <a:pos x="468" y="180"/>
                </a:cxn>
                <a:cxn ang="0">
                  <a:pos x="756" y="180"/>
                </a:cxn>
                <a:cxn ang="0">
                  <a:pos x="756" y="468"/>
                </a:cxn>
              </a:cxnLst>
              <a:rect l="0" t="0" r="r" b="b"/>
              <a:pathLst>
                <a:path w="792" h="936">
                  <a:moveTo>
                    <a:pt x="756" y="468"/>
                  </a:moveTo>
                  <a:cubicBezTo>
                    <a:pt x="720" y="504"/>
                    <a:pt x="576" y="360"/>
                    <a:pt x="576" y="540"/>
                  </a:cubicBezTo>
                  <a:cubicBezTo>
                    <a:pt x="576" y="720"/>
                    <a:pt x="720" y="576"/>
                    <a:pt x="756" y="612"/>
                  </a:cubicBezTo>
                  <a:cubicBezTo>
                    <a:pt x="792" y="648"/>
                    <a:pt x="756" y="900"/>
                    <a:pt x="756" y="900"/>
                  </a:cubicBezTo>
                  <a:cubicBezTo>
                    <a:pt x="756" y="900"/>
                    <a:pt x="504" y="936"/>
                    <a:pt x="468" y="900"/>
                  </a:cubicBezTo>
                  <a:cubicBezTo>
                    <a:pt x="432" y="864"/>
                    <a:pt x="576" y="720"/>
                    <a:pt x="396" y="720"/>
                  </a:cubicBezTo>
                  <a:cubicBezTo>
                    <a:pt x="216" y="720"/>
                    <a:pt x="360" y="864"/>
                    <a:pt x="324" y="900"/>
                  </a:cubicBezTo>
                  <a:cubicBezTo>
                    <a:pt x="288" y="936"/>
                    <a:pt x="36" y="900"/>
                    <a:pt x="36" y="900"/>
                  </a:cubicBezTo>
                  <a:cubicBezTo>
                    <a:pt x="36" y="900"/>
                    <a:pt x="0" y="648"/>
                    <a:pt x="36" y="612"/>
                  </a:cubicBezTo>
                  <a:cubicBezTo>
                    <a:pt x="72" y="576"/>
                    <a:pt x="216" y="720"/>
                    <a:pt x="216" y="540"/>
                  </a:cubicBezTo>
                  <a:cubicBezTo>
                    <a:pt x="216" y="360"/>
                    <a:pt x="72" y="504"/>
                    <a:pt x="36" y="468"/>
                  </a:cubicBezTo>
                  <a:cubicBezTo>
                    <a:pt x="0" y="432"/>
                    <a:pt x="36" y="180"/>
                    <a:pt x="36" y="180"/>
                  </a:cubicBezTo>
                  <a:cubicBezTo>
                    <a:pt x="36" y="180"/>
                    <a:pt x="288" y="216"/>
                    <a:pt x="324" y="180"/>
                  </a:cubicBezTo>
                  <a:cubicBezTo>
                    <a:pt x="360" y="144"/>
                    <a:pt x="216" y="0"/>
                    <a:pt x="396" y="0"/>
                  </a:cubicBezTo>
                  <a:cubicBezTo>
                    <a:pt x="576" y="0"/>
                    <a:pt x="432" y="144"/>
                    <a:pt x="468" y="180"/>
                  </a:cubicBezTo>
                  <a:cubicBezTo>
                    <a:pt x="504" y="216"/>
                    <a:pt x="756" y="180"/>
                    <a:pt x="756" y="180"/>
                  </a:cubicBezTo>
                  <a:cubicBezTo>
                    <a:pt x="756" y="180"/>
                    <a:pt x="792" y="432"/>
                    <a:pt x="756" y="468"/>
                  </a:cubicBezTo>
                  <a:close/>
                </a:path>
              </a:pathLst>
            </a:custGeom>
            <a:solidFill>
              <a:srgbClr val="92D05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63" name="Freeform 20"/>
            <p:cNvSpPr>
              <a:spLocks/>
            </p:cNvSpPr>
            <p:nvPr/>
          </p:nvSpPr>
          <p:spPr bwMode="auto">
            <a:xfrm>
              <a:off x="2682221" y="2257149"/>
              <a:ext cx="1312863" cy="1312863"/>
            </a:xfrm>
            <a:custGeom>
              <a:avLst/>
              <a:gdLst/>
              <a:ahLst/>
              <a:cxnLst>
                <a:cxn ang="0">
                  <a:pos x="900" y="468"/>
                </a:cxn>
                <a:cxn ang="0">
                  <a:pos x="1080" y="540"/>
                </a:cxn>
                <a:cxn ang="0">
                  <a:pos x="900" y="612"/>
                </a:cxn>
                <a:cxn ang="0">
                  <a:pos x="900" y="900"/>
                </a:cxn>
                <a:cxn ang="0">
                  <a:pos x="612" y="900"/>
                </a:cxn>
                <a:cxn ang="0">
                  <a:pos x="540" y="1080"/>
                </a:cxn>
                <a:cxn ang="0">
                  <a:pos x="468"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1080" h="1080">
                  <a:moveTo>
                    <a:pt x="900" y="468"/>
                  </a:moveTo>
                  <a:cubicBezTo>
                    <a:pt x="936" y="504"/>
                    <a:pt x="1080" y="360"/>
                    <a:pt x="1080" y="540"/>
                  </a:cubicBezTo>
                  <a:cubicBezTo>
                    <a:pt x="1080" y="720"/>
                    <a:pt x="936" y="576"/>
                    <a:pt x="900" y="612"/>
                  </a:cubicBezTo>
                  <a:cubicBezTo>
                    <a:pt x="864" y="648"/>
                    <a:pt x="900" y="900"/>
                    <a:pt x="900" y="900"/>
                  </a:cubicBezTo>
                  <a:cubicBezTo>
                    <a:pt x="900" y="900"/>
                    <a:pt x="648" y="864"/>
                    <a:pt x="612" y="900"/>
                  </a:cubicBezTo>
                  <a:cubicBezTo>
                    <a:pt x="576" y="936"/>
                    <a:pt x="720" y="1080"/>
                    <a:pt x="540" y="1080"/>
                  </a:cubicBezTo>
                  <a:cubicBezTo>
                    <a:pt x="360" y="1080"/>
                    <a:pt x="504" y="936"/>
                    <a:pt x="468" y="900"/>
                  </a:cubicBezTo>
                  <a:cubicBezTo>
                    <a:pt x="432" y="864"/>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864" y="432"/>
                    <a:pt x="900" y="468"/>
                  </a:cubicBezTo>
                  <a:close/>
                </a:path>
              </a:pathLst>
            </a:custGeom>
            <a:solidFill>
              <a:schemeClr val="accent6">
                <a:lumMod val="20000"/>
                <a:lumOff val="80000"/>
              </a:schemeClr>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64" name="Freeform 22"/>
            <p:cNvSpPr>
              <a:spLocks/>
            </p:cNvSpPr>
            <p:nvPr/>
          </p:nvSpPr>
          <p:spPr bwMode="auto">
            <a:xfrm>
              <a:off x="5302956" y="2432171"/>
              <a:ext cx="1311275" cy="962025"/>
            </a:xfrm>
            <a:custGeom>
              <a:avLst/>
              <a:gdLst/>
              <a:ahLst/>
              <a:cxnLst>
                <a:cxn ang="0">
                  <a:pos x="900" y="324"/>
                </a:cxn>
                <a:cxn ang="0">
                  <a:pos x="1080" y="396"/>
                </a:cxn>
                <a:cxn ang="0">
                  <a:pos x="900" y="468"/>
                </a:cxn>
                <a:cxn ang="0">
                  <a:pos x="900" y="756"/>
                </a:cxn>
                <a:cxn ang="0">
                  <a:pos x="612" y="756"/>
                </a:cxn>
                <a:cxn ang="0">
                  <a:pos x="540" y="576"/>
                </a:cxn>
                <a:cxn ang="0">
                  <a:pos x="468" y="756"/>
                </a:cxn>
                <a:cxn ang="0">
                  <a:pos x="180" y="756"/>
                </a:cxn>
                <a:cxn ang="0">
                  <a:pos x="180" y="468"/>
                </a:cxn>
                <a:cxn ang="0">
                  <a:pos x="0" y="396"/>
                </a:cxn>
                <a:cxn ang="0">
                  <a:pos x="180" y="324"/>
                </a:cxn>
                <a:cxn ang="0">
                  <a:pos x="180" y="36"/>
                </a:cxn>
                <a:cxn ang="0">
                  <a:pos x="468" y="36"/>
                </a:cxn>
                <a:cxn ang="0">
                  <a:pos x="540" y="216"/>
                </a:cxn>
                <a:cxn ang="0">
                  <a:pos x="612" y="36"/>
                </a:cxn>
                <a:cxn ang="0">
                  <a:pos x="900" y="36"/>
                </a:cxn>
                <a:cxn ang="0">
                  <a:pos x="900" y="324"/>
                </a:cxn>
              </a:cxnLst>
              <a:rect l="0" t="0" r="r" b="b"/>
              <a:pathLst>
                <a:path w="1080" h="792">
                  <a:moveTo>
                    <a:pt x="900" y="324"/>
                  </a:moveTo>
                  <a:cubicBezTo>
                    <a:pt x="936" y="360"/>
                    <a:pt x="1080" y="216"/>
                    <a:pt x="1080" y="396"/>
                  </a:cubicBezTo>
                  <a:cubicBezTo>
                    <a:pt x="1080" y="576"/>
                    <a:pt x="936" y="432"/>
                    <a:pt x="900" y="468"/>
                  </a:cubicBezTo>
                  <a:cubicBezTo>
                    <a:pt x="864" y="504"/>
                    <a:pt x="900" y="756"/>
                    <a:pt x="900" y="756"/>
                  </a:cubicBezTo>
                  <a:cubicBezTo>
                    <a:pt x="900" y="756"/>
                    <a:pt x="648" y="792"/>
                    <a:pt x="612" y="756"/>
                  </a:cubicBezTo>
                  <a:cubicBezTo>
                    <a:pt x="576" y="720"/>
                    <a:pt x="720" y="576"/>
                    <a:pt x="540" y="576"/>
                  </a:cubicBezTo>
                  <a:cubicBezTo>
                    <a:pt x="360" y="576"/>
                    <a:pt x="504" y="720"/>
                    <a:pt x="468" y="756"/>
                  </a:cubicBezTo>
                  <a:cubicBezTo>
                    <a:pt x="432" y="792"/>
                    <a:pt x="180" y="756"/>
                    <a:pt x="180" y="756"/>
                  </a:cubicBezTo>
                  <a:cubicBezTo>
                    <a:pt x="180" y="756"/>
                    <a:pt x="216" y="504"/>
                    <a:pt x="180" y="468"/>
                  </a:cubicBezTo>
                  <a:cubicBezTo>
                    <a:pt x="144" y="432"/>
                    <a:pt x="0" y="576"/>
                    <a:pt x="0" y="396"/>
                  </a:cubicBezTo>
                  <a:cubicBezTo>
                    <a:pt x="0" y="216"/>
                    <a:pt x="144" y="360"/>
                    <a:pt x="180" y="324"/>
                  </a:cubicBezTo>
                  <a:cubicBezTo>
                    <a:pt x="216" y="288"/>
                    <a:pt x="180" y="36"/>
                    <a:pt x="180" y="36"/>
                  </a:cubicBezTo>
                  <a:cubicBezTo>
                    <a:pt x="180" y="36"/>
                    <a:pt x="432" y="0"/>
                    <a:pt x="468" y="36"/>
                  </a:cubicBezTo>
                  <a:cubicBezTo>
                    <a:pt x="504" y="72"/>
                    <a:pt x="360" y="216"/>
                    <a:pt x="540" y="216"/>
                  </a:cubicBezTo>
                  <a:cubicBezTo>
                    <a:pt x="720" y="216"/>
                    <a:pt x="576" y="72"/>
                    <a:pt x="612" y="36"/>
                  </a:cubicBezTo>
                  <a:cubicBezTo>
                    <a:pt x="648" y="0"/>
                    <a:pt x="900" y="36"/>
                    <a:pt x="900" y="36"/>
                  </a:cubicBezTo>
                  <a:cubicBezTo>
                    <a:pt x="900" y="36"/>
                    <a:pt x="864" y="288"/>
                    <a:pt x="900" y="324"/>
                  </a:cubicBezTo>
                  <a:close/>
                </a:path>
              </a:pathLst>
            </a:custGeom>
            <a:solidFill>
              <a:srgbClr val="00B0F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65" name="Freeform 19"/>
            <p:cNvSpPr>
              <a:spLocks/>
            </p:cNvSpPr>
            <p:nvPr/>
          </p:nvSpPr>
          <p:spPr bwMode="auto">
            <a:xfrm rot="10800000">
              <a:off x="3732012" y="2431774"/>
              <a:ext cx="1136650" cy="1138238"/>
            </a:xfrm>
            <a:custGeom>
              <a:avLst/>
              <a:gdLst/>
              <a:ahLst/>
              <a:cxnLst>
                <a:cxn ang="0">
                  <a:pos x="900" y="468"/>
                </a:cxn>
                <a:cxn ang="0">
                  <a:pos x="720" y="540"/>
                </a:cxn>
                <a:cxn ang="0">
                  <a:pos x="900" y="612"/>
                </a:cxn>
                <a:cxn ang="0">
                  <a:pos x="900" y="900"/>
                </a:cxn>
                <a:cxn ang="0">
                  <a:pos x="612" y="900"/>
                </a:cxn>
                <a:cxn ang="0">
                  <a:pos x="540" y="720"/>
                </a:cxn>
                <a:cxn ang="0">
                  <a:pos x="468"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936" h="936">
                  <a:moveTo>
                    <a:pt x="900" y="468"/>
                  </a:moveTo>
                  <a:cubicBezTo>
                    <a:pt x="864" y="504"/>
                    <a:pt x="720" y="360"/>
                    <a:pt x="720" y="540"/>
                  </a:cubicBezTo>
                  <a:cubicBezTo>
                    <a:pt x="720" y="720"/>
                    <a:pt x="864" y="576"/>
                    <a:pt x="900" y="612"/>
                  </a:cubicBezTo>
                  <a:cubicBezTo>
                    <a:pt x="936" y="648"/>
                    <a:pt x="900" y="900"/>
                    <a:pt x="900" y="900"/>
                  </a:cubicBezTo>
                  <a:cubicBezTo>
                    <a:pt x="900" y="900"/>
                    <a:pt x="648" y="936"/>
                    <a:pt x="612" y="900"/>
                  </a:cubicBezTo>
                  <a:cubicBezTo>
                    <a:pt x="576" y="864"/>
                    <a:pt x="720" y="720"/>
                    <a:pt x="540" y="720"/>
                  </a:cubicBezTo>
                  <a:cubicBezTo>
                    <a:pt x="360" y="720"/>
                    <a:pt x="504" y="864"/>
                    <a:pt x="468" y="900"/>
                  </a:cubicBezTo>
                  <a:cubicBezTo>
                    <a:pt x="432" y="936"/>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936" y="432"/>
                    <a:pt x="900" y="468"/>
                  </a:cubicBezTo>
                  <a:close/>
                </a:path>
              </a:pathLst>
            </a:custGeom>
            <a:solidFill>
              <a:srgbClr val="FFC0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66" name="Freeform 19"/>
            <p:cNvSpPr>
              <a:spLocks/>
            </p:cNvSpPr>
            <p:nvPr/>
          </p:nvSpPr>
          <p:spPr bwMode="auto">
            <a:xfrm rot="16200000">
              <a:off x="1807849" y="2431377"/>
              <a:ext cx="1136650" cy="1138238"/>
            </a:xfrm>
            <a:custGeom>
              <a:avLst/>
              <a:gdLst/>
              <a:ahLst/>
              <a:cxnLst>
                <a:cxn ang="0">
                  <a:pos x="900" y="468"/>
                </a:cxn>
                <a:cxn ang="0">
                  <a:pos x="720" y="540"/>
                </a:cxn>
                <a:cxn ang="0">
                  <a:pos x="900" y="612"/>
                </a:cxn>
                <a:cxn ang="0">
                  <a:pos x="900" y="900"/>
                </a:cxn>
                <a:cxn ang="0">
                  <a:pos x="612" y="900"/>
                </a:cxn>
                <a:cxn ang="0">
                  <a:pos x="540" y="720"/>
                </a:cxn>
                <a:cxn ang="0">
                  <a:pos x="468"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936" h="936">
                  <a:moveTo>
                    <a:pt x="900" y="468"/>
                  </a:moveTo>
                  <a:cubicBezTo>
                    <a:pt x="864" y="504"/>
                    <a:pt x="720" y="360"/>
                    <a:pt x="720" y="540"/>
                  </a:cubicBezTo>
                  <a:cubicBezTo>
                    <a:pt x="720" y="720"/>
                    <a:pt x="864" y="576"/>
                    <a:pt x="900" y="612"/>
                  </a:cubicBezTo>
                  <a:cubicBezTo>
                    <a:pt x="936" y="648"/>
                    <a:pt x="900" y="900"/>
                    <a:pt x="900" y="900"/>
                  </a:cubicBezTo>
                  <a:cubicBezTo>
                    <a:pt x="900" y="900"/>
                    <a:pt x="648" y="936"/>
                    <a:pt x="612" y="900"/>
                  </a:cubicBezTo>
                  <a:cubicBezTo>
                    <a:pt x="576" y="864"/>
                    <a:pt x="720" y="720"/>
                    <a:pt x="540" y="720"/>
                  </a:cubicBezTo>
                  <a:cubicBezTo>
                    <a:pt x="360" y="720"/>
                    <a:pt x="504" y="864"/>
                    <a:pt x="468" y="900"/>
                  </a:cubicBezTo>
                  <a:cubicBezTo>
                    <a:pt x="432" y="936"/>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936" y="432"/>
                    <a:pt x="900" y="468"/>
                  </a:cubicBezTo>
                  <a:close/>
                </a:path>
              </a:pathLst>
            </a:custGeom>
            <a:solidFill>
              <a:srgbClr val="00B0F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grpSp>
      <p:sp>
        <p:nvSpPr>
          <p:cNvPr id="67" name="Textfeld 66"/>
          <p:cNvSpPr txBox="1"/>
          <p:nvPr/>
        </p:nvSpPr>
        <p:spPr>
          <a:xfrm>
            <a:off x="228600" y="1170432"/>
            <a:ext cx="1304201" cy="400108"/>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US" sz="2000" b="1" i="0" u="none" strike="noStrike" cap="none" spc="0" normalizeH="0" baseline="0" dirty="0" smtClean="0">
                <a:ln>
                  <a:noFill/>
                </a:ln>
                <a:solidFill>
                  <a:srgbClr val="002569"/>
                </a:solidFill>
                <a:effectLst/>
                <a:uFillTx/>
              </a:rPr>
              <a:t>SIT-TEAM</a:t>
            </a:r>
            <a:endParaRPr kumimoji="0" lang="en-US" sz="2000" b="1" i="0" u="none" strike="noStrike" cap="none" spc="0" normalizeH="0" baseline="0" dirty="0">
              <a:ln>
                <a:noFill/>
              </a:ln>
              <a:solidFill>
                <a:srgbClr val="002569"/>
              </a:solidFill>
              <a:effectLst/>
              <a:uFillTx/>
            </a:endParaRPr>
          </a:p>
        </p:txBody>
      </p:sp>
      <p:sp>
        <p:nvSpPr>
          <p:cNvPr id="68" name="Textfeld 67"/>
          <p:cNvSpPr txBox="1"/>
          <p:nvPr/>
        </p:nvSpPr>
        <p:spPr>
          <a:xfrm>
            <a:off x="2514600" y="1170432"/>
            <a:ext cx="2115321" cy="400108"/>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US" sz="2000" b="1" i="0" u="none" strike="noStrike" cap="none" spc="0" normalizeH="0" baseline="0" dirty="0" smtClean="0">
                <a:ln>
                  <a:noFill/>
                </a:ln>
                <a:solidFill>
                  <a:srgbClr val="002569"/>
                </a:solidFill>
                <a:effectLst/>
                <a:uFillTx/>
              </a:rPr>
              <a:t>WGCV-Analysis!</a:t>
            </a:r>
            <a:endParaRPr kumimoji="0" lang="en-US" sz="2000" b="1" i="0" u="none" strike="noStrike" cap="none" spc="0" normalizeH="0" baseline="0" dirty="0">
              <a:ln>
                <a:noFill/>
              </a:ln>
              <a:solidFill>
                <a:srgbClr val="002569"/>
              </a:solidFill>
              <a:effectLst/>
              <a:uFillTx/>
            </a:endParaRPr>
          </a:p>
        </p:txBody>
      </p:sp>
      <p:sp>
        <p:nvSpPr>
          <p:cNvPr id="69" name="Textfeld 68"/>
          <p:cNvSpPr txBox="1"/>
          <p:nvPr/>
        </p:nvSpPr>
        <p:spPr>
          <a:xfrm>
            <a:off x="5665838" y="1182307"/>
            <a:ext cx="3085138" cy="400108"/>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US" sz="2000" b="1" i="0" u="none" strike="noStrike" cap="none" spc="0" normalizeH="0" baseline="0" dirty="0" smtClean="0">
                <a:ln>
                  <a:noFill/>
                </a:ln>
                <a:solidFill>
                  <a:srgbClr val="002569"/>
                </a:solidFill>
                <a:effectLst/>
                <a:uFillTx/>
              </a:rPr>
              <a:t>WGCV-Tasks-Patchwork</a:t>
            </a:r>
            <a:endParaRPr kumimoji="0" lang="en-US" sz="2000" b="1" i="0" u="none" strike="noStrike" cap="none" spc="0" normalizeH="0" baseline="0" dirty="0">
              <a:ln>
                <a:noFill/>
              </a:ln>
              <a:solidFill>
                <a:srgbClr val="002569"/>
              </a:solidFill>
              <a:effectLst/>
              <a:uFillTx/>
            </a:endParaRPr>
          </a:p>
        </p:txBody>
      </p:sp>
      <p:sp>
        <p:nvSpPr>
          <p:cNvPr id="78" name="Eingekerbter Pfeil nach rechts 77"/>
          <p:cNvSpPr/>
          <p:nvPr/>
        </p:nvSpPr>
        <p:spPr>
          <a:xfrm>
            <a:off x="1525874" y="1143000"/>
            <a:ext cx="978408" cy="484632"/>
          </a:xfrm>
          <a:prstGeom prst="notchedRightArrow">
            <a:avLst/>
          </a:prstGeom>
          <a:solidFill>
            <a:srgbClr val="FFFFFF"/>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1"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2569"/>
              </a:solidFill>
              <a:effectLst/>
              <a:uFillTx/>
            </a:endParaRPr>
          </a:p>
        </p:txBody>
      </p:sp>
      <p:sp>
        <p:nvSpPr>
          <p:cNvPr id="79" name="Eingekerbter Pfeil nach rechts 78"/>
          <p:cNvSpPr/>
          <p:nvPr/>
        </p:nvSpPr>
        <p:spPr>
          <a:xfrm>
            <a:off x="4660392" y="1143000"/>
            <a:ext cx="978408" cy="484632"/>
          </a:xfrm>
          <a:prstGeom prst="notchedRightArrow">
            <a:avLst/>
          </a:prstGeom>
          <a:solidFill>
            <a:srgbClr val="FFFFFF"/>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1"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2569"/>
              </a:solidFill>
              <a:effectLst/>
              <a:uFillTx/>
            </a:endParaRPr>
          </a:p>
        </p:txBody>
      </p:sp>
      <p:sp>
        <p:nvSpPr>
          <p:cNvPr id="82" name="Eingekerbter Pfeil nach rechts 81"/>
          <p:cNvSpPr/>
          <p:nvPr/>
        </p:nvSpPr>
        <p:spPr>
          <a:xfrm>
            <a:off x="391495" y="1503119"/>
            <a:ext cx="8416111" cy="733659"/>
          </a:xfrm>
          <a:prstGeom prst="notchedRightArrow">
            <a:avLst/>
          </a:prstGeom>
          <a:solidFill>
            <a:srgbClr val="FFFFFF"/>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ctr" defTabSz="457200" rtl="0" fontAlgn="auto" latinLnBrk="1" hangingPunct="0">
              <a:lnSpc>
                <a:spcPct val="100000"/>
              </a:lnSpc>
              <a:spcBef>
                <a:spcPts val="0"/>
              </a:spcBef>
              <a:spcAft>
                <a:spcPts val="0"/>
              </a:spcAft>
              <a:buClrTx/>
              <a:buSzTx/>
              <a:buFontTx/>
              <a:buNone/>
              <a:tabLst/>
            </a:pPr>
            <a:r>
              <a:rPr kumimoji="0" lang="en-US" sz="1800" b="1" i="0" u="none" strike="noStrike" cap="none" spc="0" normalizeH="0" baseline="0" dirty="0" smtClean="0">
                <a:ln>
                  <a:noFill/>
                </a:ln>
                <a:solidFill>
                  <a:srgbClr val="002569"/>
                </a:solidFill>
                <a:effectLst/>
                <a:uFillTx/>
              </a:rPr>
              <a:t>Increase of handling complexity: More difficult to handle on WG-level</a:t>
            </a:r>
            <a:endParaRPr kumimoji="0" lang="en-US" sz="1800" b="1" i="0" u="none" strike="noStrike" cap="none" spc="0" normalizeH="0" baseline="0" dirty="0">
              <a:ln>
                <a:noFill/>
              </a:ln>
              <a:solidFill>
                <a:srgbClr val="002569"/>
              </a:solidFill>
              <a:effectLst/>
              <a:uFillTx/>
            </a:endParaRPr>
          </a:p>
        </p:txBody>
      </p:sp>
      <p:sp>
        <p:nvSpPr>
          <p:cNvPr id="83" name="Shape 3"/>
          <p:cNvSpPr/>
          <p:nvPr/>
        </p:nvSpPr>
        <p:spPr>
          <a:xfrm>
            <a:off x="1981201" y="190714"/>
            <a:ext cx="5486400" cy="600164"/>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spAutoFit/>
          </a:bodyPr>
          <a:lstStyle/>
          <a:p>
            <a:pPr lvl="0" defTabSz="914400">
              <a:defRPr>
                <a:solidFill>
                  <a:srgbClr val="000000"/>
                </a:solidFill>
              </a:defRPr>
            </a:pPr>
            <a:r>
              <a:rPr lang="de-DE" sz="1500" dirty="0" smtClean="0">
                <a:solidFill>
                  <a:srgbClr val="FFFFFF"/>
                </a:solidFill>
                <a:latin typeface="Proxima Nova Regular"/>
                <a:ea typeface="Proxima Nova Regular"/>
                <a:cs typeface="Proxima Nova Regular"/>
                <a:sym typeface="Proxima Nova Regular"/>
              </a:rPr>
              <a:t>WGCV/WGISS </a:t>
            </a:r>
            <a:r>
              <a:rPr lang="de-DE" sz="1500" dirty="0" err="1" smtClean="0">
                <a:solidFill>
                  <a:srgbClr val="FFFFFF"/>
                </a:solidFill>
                <a:latin typeface="Proxima Nova Regular"/>
                <a:ea typeface="Proxima Nova Regular"/>
                <a:cs typeface="Proxima Nova Regular"/>
                <a:sym typeface="Proxima Nova Regular"/>
              </a:rPr>
              <a:t>process</a:t>
            </a:r>
            <a:r>
              <a:rPr lang="de-DE" sz="1500" dirty="0" smtClean="0">
                <a:solidFill>
                  <a:srgbClr val="FFFFFF"/>
                </a:solidFill>
                <a:latin typeface="Proxima Nova Regular"/>
                <a:ea typeface="Proxima Nova Regular"/>
                <a:cs typeface="Proxima Nova Regular"/>
                <a:sym typeface="Proxima Nova Regular"/>
              </a:rPr>
              <a:t> </a:t>
            </a:r>
            <a:r>
              <a:rPr lang="de-DE" sz="1500" dirty="0" err="1" smtClean="0">
                <a:solidFill>
                  <a:srgbClr val="FFFFFF"/>
                </a:solidFill>
                <a:latin typeface="Proxima Nova Regular"/>
                <a:ea typeface="Proxima Nova Regular"/>
                <a:cs typeface="Proxima Nova Regular"/>
                <a:sym typeface="Proxima Nova Regular"/>
              </a:rPr>
              <a:t>blue</a:t>
            </a:r>
            <a:r>
              <a:rPr lang="de-DE" sz="1500" dirty="0" smtClean="0">
                <a:solidFill>
                  <a:srgbClr val="FFFFFF"/>
                </a:solidFill>
                <a:latin typeface="Proxima Nova Regular"/>
                <a:ea typeface="Proxima Nova Regular"/>
                <a:cs typeface="Proxima Nova Regular"/>
                <a:sym typeface="Proxima Nova Regular"/>
              </a:rPr>
              <a:t> </a:t>
            </a:r>
            <a:r>
              <a:rPr lang="de-DE" sz="1500" dirty="0" err="1" smtClean="0">
                <a:solidFill>
                  <a:srgbClr val="FFFFFF"/>
                </a:solidFill>
                <a:latin typeface="Proxima Nova Regular"/>
                <a:ea typeface="Proxima Nova Regular"/>
                <a:cs typeface="Proxima Nova Regular"/>
                <a:sym typeface="Proxima Nova Regular"/>
              </a:rPr>
              <a:t>print</a:t>
            </a:r>
            <a:endParaRPr sz="1500" dirty="0">
              <a:solidFill>
                <a:srgbClr val="FFFFFF"/>
              </a:solidFill>
              <a:latin typeface="Proxima Nova Regular"/>
              <a:ea typeface="Proxima Nova Regular"/>
              <a:cs typeface="Proxima Nova Regular"/>
              <a:sym typeface="Proxima Nova Regular"/>
            </a:endParaRPr>
          </a:p>
          <a:p>
            <a:pPr lvl="0" defTabSz="914400">
              <a:defRPr>
                <a:solidFill>
                  <a:srgbClr val="000000"/>
                </a:solidFill>
              </a:defRPr>
            </a:pPr>
            <a:r>
              <a:rPr lang="en-US" sz="2400" dirty="0" smtClean="0">
                <a:solidFill>
                  <a:srgbClr val="FFFFFF"/>
                </a:solidFill>
                <a:latin typeface="Proxima Nova Regular"/>
                <a:ea typeface="Proxima Nova Regular"/>
                <a:cs typeface="Proxima Nova Regular"/>
                <a:sym typeface="Proxima Nova Regular"/>
              </a:rPr>
              <a:t>CEOS Carbon action items / WGCV</a:t>
            </a:r>
            <a:endParaRPr sz="2400" dirty="0">
              <a:solidFill>
                <a:srgbClr val="FFFFFF"/>
              </a:solidFill>
              <a:latin typeface="Proxima Nova Regular"/>
              <a:ea typeface="Proxima Nova Regular"/>
              <a:cs typeface="Proxima Nova Regular"/>
              <a:sym typeface="Proxima Nova Regular"/>
            </a:endParaRPr>
          </a:p>
        </p:txBody>
      </p:sp>
    </p:spTree>
    <p:extLst>
      <p:ext uri="{BB962C8B-B14F-4D97-AF65-F5344CB8AC3E}">
        <p14:creationId xmlns:p14="http://schemas.microsoft.com/office/powerpoint/2010/main" val="2904228996"/>
      </p:ext>
    </p:extLst>
  </p:cSld>
  <p:clrMapOvr>
    <a:masterClrMapping/>
  </p:clrMapOvr>
  <p:transition spd="med"/>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0"/>
          </p:nvPr>
        </p:nvSpPr>
        <p:spPr>
          <a:xfrm>
            <a:off x="286714" y="1371600"/>
            <a:ext cx="4629532" cy="4724400"/>
          </a:xfrm>
        </p:spPr>
        <p:txBody>
          <a:bodyPr/>
          <a:lstStyle/>
          <a:p>
            <a:pPr marL="0" indent="0">
              <a:buNone/>
            </a:pPr>
            <a:r>
              <a:rPr lang="en-US" dirty="0" smtClean="0"/>
              <a:t>Finally, it transforms back to the Carbon action items:</a:t>
            </a:r>
          </a:p>
          <a:p>
            <a:pPr marL="0" indent="0">
              <a:buNone/>
            </a:pPr>
            <a:r>
              <a:rPr lang="en-US" dirty="0" smtClean="0"/>
              <a:t/>
            </a:r>
            <a:br>
              <a:rPr lang="en-US" dirty="0" smtClean="0"/>
            </a:br>
            <a:r>
              <a:rPr lang="en-US" dirty="0" smtClean="0"/>
              <a:t>	</a:t>
            </a:r>
            <a:r>
              <a:rPr lang="en-US" b="1" i="1" dirty="0" smtClean="0"/>
              <a:t>The CEOS Carbon Village</a:t>
            </a:r>
            <a:endParaRPr lang="en-US" b="1" i="1" dirty="0"/>
          </a:p>
        </p:txBody>
      </p:sp>
      <p:grpSp>
        <p:nvGrpSpPr>
          <p:cNvPr id="45" name="Gruppieren 44"/>
          <p:cNvGrpSpPr/>
          <p:nvPr/>
        </p:nvGrpSpPr>
        <p:grpSpPr>
          <a:xfrm>
            <a:off x="307879" y="4789109"/>
            <a:ext cx="1492017" cy="1456775"/>
            <a:chOff x="307879" y="4789109"/>
            <a:chExt cx="1492017" cy="1456775"/>
          </a:xfrm>
        </p:grpSpPr>
        <p:grpSp>
          <p:nvGrpSpPr>
            <p:cNvPr id="3" name="Gruppieren 2"/>
            <p:cNvGrpSpPr/>
            <p:nvPr/>
          </p:nvGrpSpPr>
          <p:grpSpPr>
            <a:xfrm>
              <a:off x="307879" y="5398710"/>
              <a:ext cx="1492017" cy="847174"/>
              <a:chOff x="1150964" y="1599044"/>
              <a:chExt cx="6992936" cy="4381846"/>
            </a:xfrm>
            <a:effectLst>
              <a:reflection blurRad="6350" stA="50000" endA="300" endPos="38500" dist="50800" dir="5400000" sy="-100000" algn="bl" rotWithShape="0"/>
            </a:effectLst>
          </p:grpSpPr>
          <p:sp>
            <p:nvSpPr>
              <p:cNvPr id="4" name="Freeform 16"/>
              <p:cNvSpPr>
                <a:spLocks/>
              </p:cNvSpPr>
              <p:nvPr/>
            </p:nvSpPr>
            <p:spPr bwMode="auto">
              <a:xfrm rot="10800000">
                <a:off x="7226325" y="1599044"/>
                <a:ext cx="917575" cy="1093788"/>
              </a:xfrm>
              <a:custGeom>
                <a:avLst/>
                <a:gdLst/>
                <a:ahLst/>
                <a:cxnLst>
                  <a:cxn ang="0">
                    <a:pos x="720" y="468"/>
                  </a:cxn>
                  <a:cxn ang="0">
                    <a:pos x="540" y="540"/>
                  </a:cxn>
                  <a:cxn ang="0">
                    <a:pos x="720" y="612"/>
                  </a:cxn>
                  <a:cxn ang="0">
                    <a:pos x="720" y="900"/>
                  </a:cxn>
                  <a:cxn ang="0">
                    <a:pos x="0" y="900"/>
                  </a:cxn>
                  <a:cxn ang="0">
                    <a:pos x="0" y="180"/>
                  </a:cxn>
                  <a:cxn ang="0">
                    <a:pos x="288" y="180"/>
                  </a:cxn>
                  <a:cxn ang="0">
                    <a:pos x="360" y="0"/>
                  </a:cxn>
                  <a:cxn ang="0">
                    <a:pos x="432" y="180"/>
                  </a:cxn>
                  <a:cxn ang="0">
                    <a:pos x="720" y="180"/>
                  </a:cxn>
                  <a:cxn ang="0">
                    <a:pos x="720" y="468"/>
                  </a:cxn>
                </a:cxnLst>
                <a:rect l="0" t="0" r="r" b="b"/>
                <a:pathLst>
                  <a:path w="756" h="900">
                    <a:moveTo>
                      <a:pt x="720" y="468"/>
                    </a:moveTo>
                    <a:cubicBezTo>
                      <a:pt x="684" y="504"/>
                      <a:pt x="540" y="360"/>
                      <a:pt x="540" y="540"/>
                    </a:cubicBezTo>
                    <a:cubicBezTo>
                      <a:pt x="540" y="720"/>
                      <a:pt x="684" y="576"/>
                      <a:pt x="720" y="612"/>
                    </a:cubicBezTo>
                    <a:cubicBezTo>
                      <a:pt x="756" y="648"/>
                      <a:pt x="720" y="900"/>
                      <a:pt x="720" y="900"/>
                    </a:cubicBezTo>
                    <a:cubicBezTo>
                      <a:pt x="0" y="900"/>
                      <a:pt x="0" y="900"/>
                      <a:pt x="0" y="900"/>
                    </a:cubicBezTo>
                    <a:cubicBezTo>
                      <a:pt x="0" y="180"/>
                      <a:pt x="0" y="180"/>
                      <a:pt x="0" y="180"/>
                    </a:cubicBezTo>
                    <a:cubicBezTo>
                      <a:pt x="0" y="180"/>
                      <a:pt x="252" y="216"/>
                      <a:pt x="288" y="180"/>
                    </a:cubicBezTo>
                    <a:cubicBezTo>
                      <a:pt x="324" y="144"/>
                      <a:pt x="180" y="0"/>
                      <a:pt x="360" y="0"/>
                    </a:cubicBezTo>
                    <a:cubicBezTo>
                      <a:pt x="540" y="0"/>
                      <a:pt x="396" y="144"/>
                      <a:pt x="432" y="180"/>
                    </a:cubicBezTo>
                    <a:cubicBezTo>
                      <a:pt x="468" y="216"/>
                      <a:pt x="720" y="180"/>
                      <a:pt x="720" y="180"/>
                    </a:cubicBezTo>
                    <a:cubicBezTo>
                      <a:pt x="720" y="180"/>
                      <a:pt x="756" y="432"/>
                      <a:pt x="720" y="468"/>
                    </a:cubicBezTo>
                    <a:close/>
                  </a:path>
                </a:pathLst>
              </a:custGeom>
              <a:solidFill>
                <a:schemeClr val="accent6">
                  <a:lumMod val="20000"/>
                  <a:lumOff val="80000"/>
                </a:schemeClr>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5" name="Freeform 17"/>
              <p:cNvSpPr>
                <a:spLocks/>
              </p:cNvSpPr>
              <p:nvPr/>
            </p:nvSpPr>
            <p:spPr bwMode="auto">
              <a:xfrm rot="16200000">
                <a:off x="7225531" y="5062521"/>
                <a:ext cx="919163" cy="917575"/>
              </a:xfrm>
              <a:custGeom>
                <a:avLst/>
                <a:gdLst/>
                <a:ahLst/>
                <a:cxnLst>
                  <a:cxn ang="0">
                    <a:pos x="720" y="324"/>
                  </a:cxn>
                  <a:cxn ang="0">
                    <a:pos x="540" y="396"/>
                  </a:cxn>
                  <a:cxn ang="0">
                    <a:pos x="720" y="468"/>
                  </a:cxn>
                  <a:cxn ang="0">
                    <a:pos x="720" y="756"/>
                  </a:cxn>
                  <a:cxn ang="0">
                    <a:pos x="0" y="756"/>
                  </a:cxn>
                  <a:cxn ang="0">
                    <a:pos x="0" y="36"/>
                  </a:cxn>
                  <a:cxn ang="0">
                    <a:pos x="288" y="36"/>
                  </a:cxn>
                  <a:cxn ang="0">
                    <a:pos x="360" y="216"/>
                  </a:cxn>
                  <a:cxn ang="0">
                    <a:pos x="432" y="36"/>
                  </a:cxn>
                  <a:cxn ang="0">
                    <a:pos x="720" y="36"/>
                  </a:cxn>
                  <a:cxn ang="0">
                    <a:pos x="720" y="324"/>
                  </a:cxn>
                </a:cxnLst>
                <a:rect l="0" t="0" r="r" b="b"/>
                <a:pathLst>
                  <a:path w="756" h="756">
                    <a:moveTo>
                      <a:pt x="720" y="324"/>
                    </a:moveTo>
                    <a:cubicBezTo>
                      <a:pt x="684" y="360"/>
                      <a:pt x="540" y="216"/>
                      <a:pt x="540" y="396"/>
                    </a:cubicBezTo>
                    <a:cubicBezTo>
                      <a:pt x="540" y="576"/>
                      <a:pt x="684" y="432"/>
                      <a:pt x="720" y="468"/>
                    </a:cubicBezTo>
                    <a:cubicBezTo>
                      <a:pt x="756" y="504"/>
                      <a:pt x="720" y="756"/>
                      <a:pt x="720" y="756"/>
                    </a:cubicBezTo>
                    <a:cubicBezTo>
                      <a:pt x="0" y="756"/>
                      <a:pt x="0" y="756"/>
                      <a:pt x="0" y="756"/>
                    </a:cubicBezTo>
                    <a:cubicBezTo>
                      <a:pt x="0" y="36"/>
                      <a:pt x="0" y="36"/>
                      <a:pt x="0" y="36"/>
                    </a:cubicBezTo>
                    <a:cubicBezTo>
                      <a:pt x="0" y="36"/>
                      <a:pt x="252" y="0"/>
                      <a:pt x="288" y="36"/>
                    </a:cubicBezTo>
                    <a:cubicBezTo>
                      <a:pt x="324" y="72"/>
                      <a:pt x="180" y="216"/>
                      <a:pt x="360" y="216"/>
                    </a:cubicBezTo>
                    <a:cubicBezTo>
                      <a:pt x="540" y="216"/>
                      <a:pt x="396" y="72"/>
                      <a:pt x="432" y="36"/>
                    </a:cubicBezTo>
                    <a:cubicBezTo>
                      <a:pt x="468" y="0"/>
                      <a:pt x="720" y="36"/>
                      <a:pt x="720" y="36"/>
                    </a:cubicBezTo>
                    <a:cubicBezTo>
                      <a:pt x="720" y="36"/>
                      <a:pt x="756" y="288"/>
                      <a:pt x="720" y="324"/>
                    </a:cubicBezTo>
                    <a:close/>
                  </a:path>
                </a:pathLst>
              </a:custGeom>
              <a:solidFill>
                <a:srgbClr val="FF00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6" name="Freeform 18"/>
              <p:cNvSpPr>
                <a:spLocks/>
              </p:cNvSpPr>
              <p:nvPr/>
            </p:nvSpPr>
            <p:spPr bwMode="auto">
              <a:xfrm>
                <a:off x="1150964" y="4887102"/>
                <a:ext cx="1093788" cy="1093788"/>
              </a:xfrm>
              <a:custGeom>
                <a:avLst/>
                <a:gdLst/>
                <a:ahLst/>
                <a:cxnLst>
                  <a:cxn ang="0">
                    <a:pos x="720" y="468"/>
                  </a:cxn>
                  <a:cxn ang="0">
                    <a:pos x="900" y="540"/>
                  </a:cxn>
                  <a:cxn ang="0">
                    <a:pos x="720" y="612"/>
                  </a:cxn>
                  <a:cxn ang="0">
                    <a:pos x="720" y="900"/>
                  </a:cxn>
                  <a:cxn ang="0">
                    <a:pos x="0" y="900"/>
                  </a:cxn>
                  <a:cxn ang="0">
                    <a:pos x="0" y="180"/>
                  </a:cxn>
                  <a:cxn ang="0">
                    <a:pos x="288" y="180"/>
                  </a:cxn>
                  <a:cxn ang="0">
                    <a:pos x="360" y="0"/>
                  </a:cxn>
                  <a:cxn ang="0">
                    <a:pos x="432" y="180"/>
                  </a:cxn>
                  <a:cxn ang="0">
                    <a:pos x="720" y="180"/>
                  </a:cxn>
                  <a:cxn ang="0">
                    <a:pos x="720" y="468"/>
                  </a:cxn>
                </a:cxnLst>
                <a:rect l="0" t="0" r="r" b="b"/>
                <a:pathLst>
                  <a:path w="900" h="900">
                    <a:moveTo>
                      <a:pt x="720" y="468"/>
                    </a:moveTo>
                    <a:cubicBezTo>
                      <a:pt x="756" y="504"/>
                      <a:pt x="900" y="360"/>
                      <a:pt x="900" y="540"/>
                    </a:cubicBezTo>
                    <a:cubicBezTo>
                      <a:pt x="900" y="720"/>
                      <a:pt x="756" y="576"/>
                      <a:pt x="720" y="612"/>
                    </a:cubicBezTo>
                    <a:cubicBezTo>
                      <a:pt x="684" y="648"/>
                      <a:pt x="720" y="900"/>
                      <a:pt x="720" y="900"/>
                    </a:cubicBezTo>
                    <a:cubicBezTo>
                      <a:pt x="0" y="900"/>
                      <a:pt x="0" y="900"/>
                      <a:pt x="0" y="900"/>
                    </a:cubicBezTo>
                    <a:cubicBezTo>
                      <a:pt x="0" y="180"/>
                      <a:pt x="0" y="180"/>
                      <a:pt x="0" y="180"/>
                    </a:cubicBezTo>
                    <a:cubicBezTo>
                      <a:pt x="0" y="180"/>
                      <a:pt x="252" y="216"/>
                      <a:pt x="288" y="180"/>
                    </a:cubicBezTo>
                    <a:cubicBezTo>
                      <a:pt x="324" y="144"/>
                      <a:pt x="180" y="0"/>
                      <a:pt x="360" y="0"/>
                    </a:cubicBezTo>
                    <a:cubicBezTo>
                      <a:pt x="540" y="0"/>
                      <a:pt x="396" y="144"/>
                      <a:pt x="432" y="180"/>
                    </a:cubicBezTo>
                    <a:cubicBezTo>
                      <a:pt x="468" y="216"/>
                      <a:pt x="720" y="180"/>
                      <a:pt x="720" y="180"/>
                    </a:cubicBezTo>
                    <a:cubicBezTo>
                      <a:pt x="720" y="180"/>
                      <a:pt x="684" y="432"/>
                      <a:pt x="720" y="468"/>
                    </a:cubicBezTo>
                    <a:close/>
                  </a:path>
                </a:pathLst>
              </a:custGeom>
              <a:gradFill>
                <a:gsLst>
                  <a:gs pos="0">
                    <a:srgbClr val="FF0000"/>
                  </a:gs>
                  <a:gs pos="100000">
                    <a:srgbClr val="FF0000"/>
                  </a:gs>
                  <a:gs pos="100000">
                    <a:srgbClr val="B3B3B3"/>
                  </a:gs>
                </a:gsLst>
              </a:gra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dirty="0"/>
              </a:p>
            </p:txBody>
          </p:sp>
          <p:sp>
            <p:nvSpPr>
              <p:cNvPr id="7" name="Freeform 19"/>
              <p:cNvSpPr>
                <a:spLocks/>
              </p:cNvSpPr>
              <p:nvPr/>
            </p:nvSpPr>
            <p:spPr bwMode="auto">
              <a:xfrm rot="10800000">
                <a:off x="5477580" y="4184149"/>
                <a:ext cx="1136650" cy="1138238"/>
              </a:xfrm>
              <a:custGeom>
                <a:avLst/>
                <a:gdLst/>
                <a:ahLst/>
                <a:cxnLst>
                  <a:cxn ang="0">
                    <a:pos x="900" y="468"/>
                  </a:cxn>
                  <a:cxn ang="0">
                    <a:pos x="720" y="540"/>
                  </a:cxn>
                  <a:cxn ang="0">
                    <a:pos x="900" y="612"/>
                  </a:cxn>
                  <a:cxn ang="0">
                    <a:pos x="900" y="900"/>
                  </a:cxn>
                  <a:cxn ang="0">
                    <a:pos x="612" y="900"/>
                  </a:cxn>
                  <a:cxn ang="0">
                    <a:pos x="540" y="720"/>
                  </a:cxn>
                  <a:cxn ang="0">
                    <a:pos x="468"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936" h="936">
                    <a:moveTo>
                      <a:pt x="900" y="468"/>
                    </a:moveTo>
                    <a:cubicBezTo>
                      <a:pt x="864" y="504"/>
                      <a:pt x="720" y="360"/>
                      <a:pt x="720" y="540"/>
                    </a:cubicBezTo>
                    <a:cubicBezTo>
                      <a:pt x="720" y="720"/>
                      <a:pt x="864" y="576"/>
                      <a:pt x="900" y="612"/>
                    </a:cubicBezTo>
                    <a:cubicBezTo>
                      <a:pt x="936" y="648"/>
                      <a:pt x="900" y="900"/>
                      <a:pt x="900" y="900"/>
                    </a:cubicBezTo>
                    <a:cubicBezTo>
                      <a:pt x="900" y="900"/>
                      <a:pt x="648" y="936"/>
                      <a:pt x="612" y="900"/>
                    </a:cubicBezTo>
                    <a:cubicBezTo>
                      <a:pt x="576" y="864"/>
                      <a:pt x="720" y="720"/>
                      <a:pt x="540" y="720"/>
                    </a:cubicBezTo>
                    <a:cubicBezTo>
                      <a:pt x="360" y="720"/>
                      <a:pt x="504" y="864"/>
                      <a:pt x="468" y="900"/>
                    </a:cubicBezTo>
                    <a:cubicBezTo>
                      <a:pt x="432" y="936"/>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936" y="432"/>
                      <a:pt x="900" y="468"/>
                    </a:cubicBezTo>
                    <a:close/>
                  </a:path>
                </a:pathLst>
              </a:custGeom>
              <a:solidFill>
                <a:srgbClr val="FFFF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8" name="Freeform 20"/>
              <p:cNvSpPr>
                <a:spLocks/>
              </p:cNvSpPr>
              <p:nvPr/>
            </p:nvSpPr>
            <p:spPr bwMode="auto">
              <a:xfrm>
                <a:off x="4427789" y="4009128"/>
                <a:ext cx="1312863" cy="1312863"/>
              </a:xfrm>
              <a:custGeom>
                <a:avLst/>
                <a:gdLst/>
                <a:ahLst/>
                <a:cxnLst>
                  <a:cxn ang="0">
                    <a:pos x="900" y="468"/>
                  </a:cxn>
                  <a:cxn ang="0">
                    <a:pos x="1080" y="540"/>
                  </a:cxn>
                  <a:cxn ang="0">
                    <a:pos x="900" y="612"/>
                  </a:cxn>
                  <a:cxn ang="0">
                    <a:pos x="900" y="900"/>
                  </a:cxn>
                  <a:cxn ang="0">
                    <a:pos x="612" y="900"/>
                  </a:cxn>
                  <a:cxn ang="0">
                    <a:pos x="540" y="1080"/>
                  </a:cxn>
                  <a:cxn ang="0">
                    <a:pos x="468"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1080" h="1080">
                    <a:moveTo>
                      <a:pt x="900" y="468"/>
                    </a:moveTo>
                    <a:cubicBezTo>
                      <a:pt x="936" y="504"/>
                      <a:pt x="1080" y="360"/>
                      <a:pt x="1080" y="540"/>
                    </a:cubicBezTo>
                    <a:cubicBezTo>
                      <a:pt x="1080" y="720"/>
                      <a:pt x="936" y="576"/>
                      <a:pt x="900" y="612"/>
                    </a:cubicBezTo>
                    <a:cubicBezTo>
                      <a:pt x="864" y="648"/>
                      <a:pt x="900" y="900"/>
                      <a:pt x="900" y="900"/>
                    </a:cubicBezTo>
                    <a:cubicBezTo>
                      <a:pt x="900" y="900"/>
                      <a:pt x="648" y="864"/>
                      <a:pt x="612" y="900"/>
                    </a:cubicBezTo>
                    <a:cubicBezTo>
                      <a:pt x="576" y="936"/>
                      <a:pt x="720" y="1080"/>
                      <a:pt x="540" y="1080"/>
                    </a:cubicBezTo>
                    <a:cubicBezTo>
                      <a:pt x="360" y="1080"/>
                      <a:pt x="504" y="936"/>
                      <a:pt x="468" y="900"/>
                    </a:cubicBezTo>
                    <a:cubicBezTo>
                      <a:pt x="432" y="864"/>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864" y="432"/>
                      <a:pt x="900" y="468"/>
                    </a:cubicBezTo>
                    <a:close/>
                  </a:path>
                </a:pathLst>
              </a:custGeom>
              <a:solidFill>
                <a:srgbClr val="FFFF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9" name="Freeform 21"/>
              <p:cNvSpPr>
                <a:spLocks/>
              </p:cNvSpPr>
              <p:nvPr/>
            </p:nvSpPr>
            <p:spPr bwMode="auto">
              <a:xfrm>
                <a:off x="6351158" y="4183753"/>
                <a:ext cx="962025" cy="963613"/>
              </a:xfrm>
              <a:custGeom>
                <a:avLst/>
                <a:gdLst/>
                <a:ahLst/>
                <a:cxnLst>
                  <a:cxn ang="0">
                    <a:pos x="756" y="324"/>
                  </a:cxn>
                  <a:cxn ang="0">
                    <a:pos x="576" y="396"/>
                  </a:cxn>
                  <a:cxn ang="0">
                    <a:pos x="756" y="468"/>
                  </a:cxn>
                  <a:cxn ang="0">
                    <a:pos x="756" y="756"/>
                  </a:cxn>
                  <a:cxn ang="0">
                    <a:pos x="468" y="756"/>
                  </a:cxn>
                  <a:cxn ang="0">
                    <a:pos x="396" y="576"/>
                  </a:cxn>
                  <a:cxn ang="0">
                    <a:pos x="324" y="756"/>
                  </a:cxn>
                  <a:cxn ang="0">
                    <a:pos x="36" y="756"/>
                  </a:cxn>
                  <a:cxn ang="0">
                    <a:pos x="36" y="468"/>
                  </a:cxn>
                  <a:cxn ang="0">
                    <a:pos x="216" y="396"/>
                  </a:cxn>
                  <a:cxn ang="0">
                    <a:pos x="36" y="324"/>
                  </a:cxn>
                  <a:cxn ang="0">
                    <a:pos x="36" y="36"/>
                  </a:cxn>
                  <a:cxn ang="0">
                    <a:pos x="324" y="36"/>
                  </a:cxn>
                  <a:cxn ang="0">
                    <a:pos x="396" y="216"/>
                  </a:cxn>
                  <a:cxn ang="0">
                    <a:pos x="468" y="36"/>
                  </a:cxn>
                  <a:cxn ang="0">
                    <a:pos x="756" y="36"/>
                  </a:cxn>
                  <a:cxn ang="0">
                    <a:pos x="756" y="324"/>
                  </a:cxn>
                </a:cxnLst>
                <a:rect l="0" t="0" r="r" b="b"/>
                <a:pathLst>
                  <a:path w="792" h="792">
                    <a:moveTo>
                      <a:pt x="756" y="324"/>
                    </a:moveTo>
                    <a:cubicBezTo>
                      <a:pt x="720" y="360"/>
                      <a:pt x="576" y="216"/>
                      <a:pt x="576" y="396"/>
                    </a:cubicBezTo>
                    <a:cubicBezTo>
                      <a:pt x="576" y="576"/>
                      <a:pt x="720" y="432"/>
                      <a:pt x="756" y="468"/>
                    </a:cubicBezTo>
                    <a:cubicBezTo>
                      <a:pt x="792" y="504"/>
                      <a:pt x="756" y="756"/>
                      <a:pt x="756" y="756"/>
                    </a:cubicBezTo>
                    <a:cubicBezTo>
                      <a:pt x="756" y="756"/>
                      <a:pt x="504" y="792"/>
                      <a:pt x="468" y="756"/>
                    </a:cubicBezTo>
                    <a:cubicBezTo>
                      <a:pt x="432" y="720"/>
                      <a:pt x="576" y="576"/>
                      <a:pt x="396" y="576"/>
                    </a:cubicBezTo>
                    <a:cubicBezTo>
                      <a:pt x="216" y="576"/>
                      <a:pt x="360" y="720"/>
                      <a:pt x="324" y="756"/>
                    </a:cubicBezTo>
                    <a:cubicBezTo>
                      <a:pt x="288" y="792"/>
                      <a:pt x="36" y="756"/>
                      <a:pt x="36" y="756"/>
                    </a:cubicBezTo>
                    <a:cubicBezTo>
                      <a:pt x="36" y="756"/>
                      <a:pt x="0" y="504"/>
                      <a:pt x="36" y="468"/>
                    </a:cubicBezTo>
                    <a:cubicBezTo>
                      <a:pt x="72" y="432"/>
                      <a:pt x="216" y="576"/>
                      <a:pt x="216" y="396"/>
                    </a:cubicBezTo>
                    <a:cubicBezTo>
                      <a:pt x="216" y="216"/>
                      <a:pt x="72" y="360"/>
                      <a:pt x="36" y="324"/>
                    </a:cubicBezTo>
                    <a:cubicBezTo>
                      <a:pt x="0" y="288"/>
                      <a:pt x="36" y="36"/>
                      <a:pt x="36" y="36"/>
                    </a:cubicBezTo>
                    <a:cubicBezTo>
                      <a:pt x="36" y="36"/>
                      <a:pt x="288" y="0"/>
                      <a:pt x="324" y="36"/>
                    </a:cubicBezTo>
                    <a:cubicBezTo>
                      <a:pt x="360" y="72"/>
                      <a:pt x="216" y="216"/>
                      <a:pt x="396" y="216"/>
                    </a:cubicBezTo>
                    <a:cubicBezTo>
                      <a:pt x="576" y="216"/>
                      <a:pt x="432" y="72"/>
                      <a:pt x="468" y="36"/>
                    </a:cubicBezTo>
                    <a:cubicBezTo>
                      <a:pt x="504" y="0"/>
                      <a:pt x="756" y="36"/>
                      <a:pt x="756" y="36"/>
                    </a:cubicBezTo>
                    <a:cubicBezTo>
                      <a:pt x="756" y="36"/>
                      <a:pt x="792" y="288"/>
                      <a:pt x="756" y="324"/>
                    </a:cubicBezTo>
                    <a:close/>
                  </a:path>
                </a:pathLst>
              </a:custGeom>
              <a:solidFill>
                <a:srgbClr val="FFFF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0" name="Freeform 22"/>
              <p:cNvSpPr>
                <a:spLocks/>
              </p:cNvSpPr>
              <p:nvPr/>
            </p:nvSpPr>
            <p:spPr bwMode="auto">
              <a:xfrm rot="16200000">
                <a:off x="2680633" y="4186134"/>
                <a:ext cx="1311275" cy="962025"/>
              </a:xfrm>
              <a:custGeom>
                <a:avLst/>
                <a:gdLst/>
                <a:ahLst/>
                <a:cxnLst>
                  <a:cxn ang="0">
                    <a:pos x="900" y="324"/>
                  </a:cxn>
                  <a:cxn ang="0">
                    <a:pos x="1080" y="396"/>
                  </a:cxn>
                  <a:cxn ang="0">
                    <a:pos x="900" y="468"/>
                  </a:cxn>
                  <a:cxn ang="0">
                    <a:pos x="900" y="756"/>
                  </a:cxn>
                  <a:cxn ang="0">
                    <a:pos x="612" y="756"/>
                  </a:cxn>
                  <a:cxn ang="0">
                    <a:pos x="540" y="576"/>
                  </a:cxn>
                  <a:cxn ang="0">
                    <a:pos x="468" y="756"/>
                  </a:cxn>
                  <a:cxn ang="0">
                    <a:pos x="180" y="756"/>
                  </a:cxn>
                  <a:cxn ang="0">
                    <a:pos x="180" y="468"/>
                  </a:cxn>
                  <a:cxn ang="0">
                    <a:pos x="0" y="396"/>
                  </a:cxn>
                  <a:cxn ang="0">
                    <a:pos x="180" y="324"/>
                  </a:cxn>
                  <a:cxn ang="0">
                    <a:pos x="180" y="36"/>
                  </a:cxn>
                  <a:cxn ang="0">
                    <a:pos x="468" y="36"/>
                  </a:cxn>
                  <a:cxn ang="0">
                    <a:pos x="540" y="216"/>
                  </a:cxn>
                  <a:cxn ang="0">
                    <a:pos x="612" y="36"/>
                  </a:cxn>
                  <a:cxn ang="0">
                    <a:pos x="900" y="36"/>
                  </a:cxn>
                  <a:cxn ang="0">
                    <a:pos x="900" y="324"/>
                  </a:cxn>
                </a:cxnLst>
                <a:rect l="0" t="0" r="r" b="b"/>
                <a:pathLst>
                  <a:path w="1080" h="792">
                    <a:moveTo>
                      <a:pt x="900" y="324"/>
                    </a:moveTo>
                    <a:cubicBezTo>
                      <a:pt x="936" y="360"/>
                      <a:pt x="1080" y="216"/>
                      <a:pt x="1080" y="396"/>
                    </a:cubicBezTo>
                    <a:cubicBezTo>
                      <a:pt x="1080" y="576"/>
                      <a:pt x="936" y="432"/>
                      <a:pt x="900" y="468"/>
                    </a:cubicBezTo>
                    <a:cubicBezTo>
                      <a:pt x="864" y="504"/>
                      <a:pt x="900" y="756"/>
                      <a:pt x="900" y="756"/>
                    </a:cubicBezTo>
                    <a:cubicBezTo>
                      <a:pt x="900" y="756"/>
                      <a:pt x="648" y="792"/>
                      <a:pt x="612" y="756"/>
                    </a:cubicBezTo>
                    <a:cubicBezTo>
                      <a:pt x="576" y="720"/>
                      <a:pt x="720" y="576"/>
                      <a:pt x="540" y="576"/>
                    </a:cubicBezTo>
                    <a:cubicBezTo>
                      <a:pt x="360" y="576"/>
                      <a:pt x="504" y="720"/>
                      <a:pt x="468" y="756"/>
                    </a:cubicBezTo>
                    <a:cubicBezTo>
                      <a:pt x="432" y="792"/>
                      <a:pt x="180" y="756"/>
                      <a:pt x="180" y="756"/>
                    </a:cubicBezTo>
                    <a:cubicBezTo>
                      <a:pt x="180" y="756"/>
                      <a:pt x="216" y="504"/>
                      <a:pt x="180" y="468"/>
                    </a:cubicBezTo>
                    <a:cubicBezTo>
                      <a:pt x="144" y="432"/>
                      <a:pt x="0" y="576"/>
                      <a:pt x="0" y="396"/>
                    </a:cubicBezTo>
                    <a:cubicBezTo>
                      <a:pt x="0" y="216"/>
                      <a:pt x="144" y="360"/>
                      <a:pt x="180" y="324"/>
                    </a:cubicBezTo>
                    <a:cubicBezTo>
                      <a:pt x="216" y="288"/>
                      <a:pt x="180" y="36"/>
                      <a:pt x="180" y="36"/>
                    </a:cubicBezTo>
                    <a:cubicBezTo>
                      <a:pt x="180" y="36"/>
                      <a:pt x="432" y="0"/>
                      <a:pt x="468" y="36"/>
                    </a:cubicBezTo>
                    <a:cubicBezTo>
                      <a:pt x="504" y="72"/>
                      <a:pt x="360" y="216"/>
                      <a:pt x="540" y="216"/>
                    </a:cubicBezTo>
                    <a:cubicBezTo>
                      <a:pt x="720" y="216"/>
                      <a:pt x="576" y="72"/>
                      <a:pt x="612" y="36"/>
                    </a:cubicBezTo>
                    <a:cubicBezTo>
                      <a:pt x="648" y="0"/>
                      <a:pt x="900" y="36"/>
                      <a:pt x="900" y="36"/>
                    </a:cubicBezTo>
                    <a:cubicBezTo>
                      <a:pt x="900" y="36"/>
                      <a:pt x="864" y="288"/>
                      <a:pt x="900" y="324"/>
                    </a:cubicBezTo>
                    <a:close/>
                  </a:path>
                </a:pathLst>
              </a:custGeom>
              <a:solidFill>
                <a:srgbClr val="FFFF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1" name="Freeform 23"/>
              <p:cNvSpPr>
                <a:spLocks/>
              </p:cNvSpPr>
              <p:nvPr/>
            </p:nvSpPr>
            <p:spPr bwMode="auto">
              <a:xfrm>
                <a:off x="2680179" y="5061727"/>
                <a:ext cx="1312863" cy="919163"/>
              </a:xfrm>
              <a:custGeom>
                <a:avLst/>
                <a:gdLst/>
                <a:ahLst/>
                <a:cxnLst>
                  <a:cxn ang="0">
                    <a:pos x="900" y="324"/>
                  </a:cxn>
                  <a:cxn ang="0">
                    <a:pos x="1080" y="396"/>
                  </a:cxn>
                  <a:cxn ang="0">
                    <a:pos x="900" y="468"/>
                  </a:cxn>
                  <a:cxn ang="0">
                    <a:pos x="900" y="756"/>
                  </a:cxn>
                  <a:cxn ang="0">
                    <a:pos x="180" y="756"/>
                  </a:cxn>
                  <a:cxn ang="0">
                    <a:pos x="180" y="468"/>
                  </a:cxn>
                  <a:cxn ang="0">
                    <a:pos x="0" y="396"/>
                  </a:cxn>
                  <a:cxn ang="0">
                    <a:pos x="180" y="324"/>
                  </a:cxn>
                  <a:cxn ang="0">
                    <a:pos x="180" y="36"/>
                  </a:cxn>
                  <a:cxn ang="0">
                    <a:pos x="468" y="36"/>
                  </a:cxn>
                  <a:cxn ang="0">
                    <a:pos x="540" y="216"/>
                  </a:cxn>
                  <a:cxn ang="0">
                    <a:pos x="612" y="36"/>
                  </a:cxn>
                  <a:cxn ang="0">
                    <a:pos x="900" y="36"/>
                  </a:cxn>
                  <a:cxn ang="0">
                    <a:pos x="900" y="324"/>
                  </a:cxn>
                </a:cxnLst>
                <a:rect l="0" t="0" r="r" b="b"/>
                <a:pathLst>
                  <a:path w="1080" h="756">
                    <a:moveTo>
                      <a:pt x="900" y="324"/>
                    </a:moveTo>
                    <a:cubicBezTo>
                      <a:pt x="936" y="360"/>
                      <a:pt x="1080" y="216"/>
                      <a:pt x="1080" y="396"/>
                    </a:cubicBezTo>
                    <a:cubicBezTo>
                      <a:pt x="1080" y="576"/>
                      <a:pt x="936" y="432"/>
                      <a:pt x="900" y="468"/>
                    </a:cubicBezTo>
                    <a:cubicBezTo>
                      <a:pt x="864" y="504"/>
                      <a:pt x="900" y="756"/>
                      <a:pt x="900" y="756"/>
                    </a:cubicBezTo>
                    <a:cubicBezTo>
                      <a:pt x="180" y="756"/>
                      <a:pt x="180" y="756"/>
                      <a:pt x="180" y="756"/>
                    </a:cubicBezTo>
                    <a:cubicBezTo>
                      <a:pt x="180" y="756"/>
                      <a:pt x="216" y="504"/>
                      <a:pt x="180" y="468"/>
                    </a:cubicBezTo>
                    <a:cubicBezTo>
                      <a:pt x="144" y="432"/>
                      <a:pt x="0" y="576"/>
                      <a:pt x="0" y="396"/>
                    </a:cubicBezTo>
                    <a:cubicBezTo>
                      <a:pt x="0" y="216"/>
                      <a:pt x="144" y="360"/>
                      <a:pt x="180" y="324"/>
                    </a:cubicBezTo>
                    <a:cubicBezTo>
                      <a:pt x="216" y="288"/>
                      <a:pt x="180" y="36"/>
                      <a:pt x="180" y="36"/>
                    </a:cubicBezTo>
                    <a:cubicBezTo>
                      <a:pt x="180" y="36"/>
                      <a:pt x="432" y="0"/>
                      <a:pt x="468" y="36"/>
                    </a:cubicBezTo>
                    <a:cubicBezTo>
                      <a:pt x="504" y="72"/>
                      <a:pt x="360" y="216"/>
                      <a:pt x="540" y="216"/>
                    </a:cubicBezTo>
                    <a:cubicBezTo>
                      <a:pt x="720" y="216"/>
                      <a:pt x="576" y="72"/>
                      <a:pt x="612" y="36"/>
                    </a:cubicBezTo>
                    <a:cubicBezTo>
                      <a:pt x="648" y="0"/>
                      <a:pt x="900" y="36"/>
                      <a:pt x="900" y="36"/>
                    </a:cubicBezTo>
                    <a:cubicBezTo>
                      <a:pt x="900" y="36"/>
                      <a:pt x="864" y="288"/>
                      <a:pt x="900" y="324"/>
                    </a:cubicBezTo>
                    <a:close/>
                  </a:path>
                </a:pathLst>
              </a:custGeom>
              <a:solidFill>
                <a:srgbClr val="FF00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2" name="Freeform 24"/>
              <p:cNvSpPr>
                <a:spLocks/>
              </p:cNvSpPr>
              <p:nvPr/>
            </p:nvSpPr>
            <p:spPr bwMode="auto">
              <a:xfrm>
                <a:off x="6176759" y="4887102"/>
                <a:ext cx="1312863" cy="1093788"/>
              </a:xfrm>
              <a:custGeom>
                <a:avLst/>
                <a:gdLst/>
                <a:ahLst/>
                <a:cxnLst>
                  <a:cxn ang="0">
                    <a:pos x="900" y="468"/>
                  </a:cxn>
                  <a:cxn ang="0">
                    <a:pos x="1080" y="540"/>
                  </a:cxn>
                  <a:cxn ang="0">
                    <a:pos x="900" y="612"/>
                  </a:cxn>
                  <a:cxn ang="0">
                    <a:pos x="900"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1080" h="900">
                    <a:moveTo>
                      <a:pt x="900" y="468"/>
                    </a:moveTo>
                    <a:cubicBezTo>
                      <a:pt x="936" y="504"/>
                      <a:pt x="1080" y="360"/>
                      <a:pt x="1080" y="540"/>
                    </a:cubicBezTo>
                    <a:cubicBezTo>
                      <a:pt x="1080" y="720"/>
                      <a:pt x="936" y="576"/>
                      <a:pt x="900" y="612"/>
                    </a:cubicBezTo>
                    <a:cubicBezTo>
                      <a:pt x="864" y="648"/>
                      <a:pt x="900" y="900"/>
                      <a:pt x="900" y="900"/>
                    </a:cubicBezTo>
                    <a:cubicBezTo>
                      <a:pt x="180" y="900"/>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864" y="432"/>
                      <a:pt x="900" y="468"/>
                    </a:cubicBezTo>
                    <a:close/>
                  </a:path>
                </a:pathLst>
              </a:custGeom>
              <a:solidFill>
                <a:srgbClr val="FF00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3" name="Freeform 25"/>
              <p:cNvSpPr>
                <a:spLocks/>
              </p:cNvSpPr>
              <p:nvPr/>
            </p:nvSpPr>
            <p:spPr bwMode="auto">
              <a:xfrm>
                <a:off x="1981453" y="4887102"/>
                <a:ext cx="962025" cy="1093788"/>
              </a:xfrm>
              <a:custGeom>
                <a:avLst/>
                <a:gdLst/>
                <a:ahLst/>
                <a:cxnLst>
                  <a:cxn ang="0">
                    <a:pos x="756" y="468"/>
                  </a:cxn>
                  <a:cxn ang="0">
                    <a:pos x="576" y="540"/>
                  </a:cxn>
                  <a:cxn ang="0">
                    <a:pos x="756" y="612"/>
                  </a:cxn>
                  <a:cxn ang="0">
                    <a:pos x="756" y="900"/>
                  </a:cxn>
                  <a:cxn ang="0">
                    <a:pos x="36" y="900"/>
                  </a:cxn>
                  <a:cxn ang="0">
                    <a:pos x="36" y="612"/>
                  </a:cxn>
                  <a:cxn ang="0">
                    <a:pos x="216" y="540"/>
                  </a:cxn>
                  <a:cxn ang="0">
                    <a:pos x="36" y="468"/>
                  </a:cxn>
                  <a:cxn ang="0">
                    <a:pos x="36" y="180"/>
                  </a:cxn>
                  <a:cxn ang="0">
                    <a:pos x="324" y="180"/>
                  </a:cxn>
                  <a:cxn ang="0">
                    <a:pos x="396" y="0"/>
                  </a:cxn>
                  <a:cxn ang="0">
                    <a:pos x="468" y="180"/>
                  </a:cxn>
                  <a:cxn ang="0">
                    <a:pos x="756" y="180"/>
                  </a:cxn>
                  <a:cxn ang="0">
                    <a:pos x="756" y="468"/>
                  </a:cxn>
                </a:cxnLst>
                <a:rect l="0" t="0" r="r" b="b"/>
                <a:pathLst>
                  <a:path w="792" h="900">
                    <a:moveTo>
                      <a:pt x="756" y="468"/>
                    </a:moveTo>
                    <a:cubicBezTo>
                      <a:pt x="720" y="504"/>
                      <a:pt x="576" y="360"/>
                      <a:pt x="576" y="540"/>
                    </a:cubicBezTo>
                    <a:cubicBezTo>
                      <a:pt x="576" y="720"/>
                      <a:pt x="720" y="576"/>
                      <a:pt x="756" y="612"/>
                    </a:cubicBezTo>
                    <a:cubicBezTo>
                      <a:pt x="792" y="648"/>
                      <a:pt x="756" y="900"/>
                      <a:pt x="756" y="900"/>
                    </a:cubicBezTo>
                    <a:cubicBezTo>
                      <a:pt x="36" y="900"/>
                      <a:pt x="36" y="900"/>
                      <a:pt x="36" y="900"/>
                    </a:cubicBezTo>
                    <a:cubicBezTo>
                      <a:pt x="36" y="900"/>
                      <a:pt x="0" y="648"/>
                      <a:pt x="36" y="612"/>
                    </a:cubicBezTo>
                    <a:cubicBezTo>
                      <a:pt x="72" y="576"/>
                      <a:pt x="216" y="720"/>
                      <a:pt x="216" y="540"/>
                    </a:cubicBezTo>
                    <a:cubicBezTo>
                      <a:pt x="216" y="360"/>
                      <a:pt x="72" y="504"/>
                      <a:pt x="36" y="468"/>
                    </a:cubicBezTo>
                    <a:cubicBezTo>
                      <a:pt x="0" y="432"/>
                      <a:pt x="36" y="180"/>
                      <a:pt x="36" y="180"/>
                    </a:cubicBezTo>
                    <a:cubicBezTo>
                      <a:pt x="36" y="180"/>
                      <a:pt x="288" y="216"/>
                      <a:pt x="324" y="180"/>
                    </a:cubicBezTo>
                    <a:cubicBezTo>
                      <a:pt x="360" y="144"/>
                      <a:pt x="216" y="0"/>
                      <a:pt x="396" y="0"/>
                    </a:cubicBezTo>
                    <a:cubicBezTo>
                      <a:pt x="576" y="0"/>
                      <a:pt x="432" y="144"/>
                      <a:pt x="468" y="180"/>
                    </a:cubicBezTo>
                    <a:cubicBezTo>
                      <a:pt x="504" y="216"/>
                      <a:pt x="756" y="180"/>
                      <a:pt x="756" y="180"/>
                    </a:cubicBezTo>
                    <a:cubicBezTo>
                      <a:pt x="756" y="180"/>
                      <a:pt x="792" y="432"/>
                      <a:pt x="756" y="468"/>
                    </a:cubicBezTo>
                    <a:close/>
                  </a:path>
                </a:pathLst>
              </a:custGeom>
              <a:gradFill>
                <a:gsLst>
                  <a:gs pos="0">
                    <a:srgbClr val="FF0000"/>
                  </a:gs>
                  <a:gs pos="100000">
                    <a:srgbClr val="FF0000"/>
                  </a:gs>
                  <a:gs pos="100000">
                    <a:srgbClr val="B3B3B3"/>
                  </a:gs>
                </a:gsLst>
              </a:gra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4" name="Freeform 26"/>
              <p:cNvSpPr>
                <a:spLocks/>
              </p:cNvSpPr>
              <p:nvPr/>
            </p:nvSpPr>
            <p:spPr bwMode="auto">
              <a:xfrm>
                <a:off x="3729742" y="4887102"/>
                <a:ext cx="1136651" cy="1093788"/>
              </a:xfrm>
              <a:custGeom>
                <a:avLst/>
                <a:gdLst/>
                <a:ahLst/>
                <a:cxnLst>
                  <a:cxn ang="0">
                    <a:pos x="756" y="468"/>
                  </a:cxn>
                  <a:cxn ang="0">
                    <a:pos x="936" y="540"/>
                  </a:cxn>
                  <a:cxn ang="0">
                    <a:pos x="756" y="612"/>
                  </a:cxn>
                  <a:cxn ang="0">
                    <a:pos x="756" y="900"/>
                  </a:cxn>
                  <a:cxn ang="0">
                    <a:pos x="36" y="900"/>
                  </a:cxn>
                  <a:cxn ang="0">
                    <a:pos x="36" y="612"/>
                  </a:cxn>
                  <a:cxn ang="0">
                    <a:pos x="216" y="540"/>
                  </a:cxn>
                  <a:cxn ang="0">
                    <a:pos x="36" y="468"/>
                  </a:cxn>
                  <a:cxn ang="0">
                    <a:pos x="36" y="180"/>
                  </a:cxn>
                  <a:cxn ang="0">
                    <a:pos x="324" y="180"/>
                  </a:cxn>
                  <a:cxn ang="0">
                    <a:pos x="396" y="0"/>
                  </a:cxn>
                  <a:cxn ang="0">
                    <a:pos x="468" y="180"/>
                  </a:cxn>
                  <a:cxn ang="0">
                    <a:pos x="756" y="180"/>
                  </a:cxn>
                  <a:cxn ang="0">
                    <a:pos x="756" y="468"/>
                  </a:cxn>
                </a:cxnLst>
                <a:rect l="0" t="0" r="r" b="b"/>
                <a:pathLst>
                  <a:path w="936" h="900">
                    <a:moveTo>
                      <a:pt x="756" y="468"/>
                    </a:moveTo>
                    <a:cubicBezTo>
                      <a:pt x="792" y="504"/>
                      <a:pt x="936" y="360"/>
                      <a:pt x="936" y="540"/>
                    </a:cubicBezTo>
                    <a:cubicBezTo>
                      <a:pt x="936" y="720"/>
                      <a:pt x="792" y="576"/>
                      <a:pt x="756" y="612"/>
                    </a:cubicBezTo>
                    <a:cubicBezTo>
                      <a:pt x="720" y="648"/>
                      <a:pt x="756" y="900"/>
                      <a:pt x="756" y="900"/>
                    </a:cubicBezTo>
                    <a:cubicBezTo>
                      <a:pt x="36" y="900"/>
                      <a:pt x="36" y="900"/>
                      <a:pt x="36" y="900"/>
                    </a:cubicBezTo>
                    <a:cubicBezTo>
                      <a:pt x="36" y="900"/>
                      <a:pt x="0" y="648"/>
                      <a:pt x="36" y="612"/>
                    </a:cubicBezTo>
                    <a:cubicBezTo>
                      <a:pt x="72" y="576"/>
                      <a:pt x="216" y="720"/>
                      <a:pt x="216" y="540"/>
                    </a:cubicBezTo>
                    <a:cubicBezTo>
                      <a:pt x="216" y="360"/>
                      <a:pt x="72" y="504"/>
                      <a:pt x="36" y="468"/>
                    </a:cubicBezTo>
                    <a:cubicBezTo>
                      <a:pt x="0" y="432"/>
                      <a:pt x="36" y="180"/>
                      <a:pt x="36" y="180"/>
                    </a:cubicBezTo>
                    <a:cubicBezTo>
                      <a:pt x="36" y="180"/>
                      <a:pt x="288" y="216"/>
                      <a:pt x="324" y="180"/>
                    </a:cubicBezTo>
                    <a:cubicBezTo>
                      <a:pt x="360" y="144"/>
                      <a:pt x="216" y="0"/>
                      <a:pt x="396" y="0"/>
                    </a:cubicBezTo>
                    <a:cubicBezTo>
                      <a:pt x="576" y="0"/>
                      <a:pt x="432" y="144"/>
                      <a:pt x="468" y="180"/>
                    </a:cubicBezTo>
                    <a:cubicBezTo>
                      <a:pt x="504" y="216"/>
                      <a:pt x="756" y="180"/>
                      <a:pt x="756" y="180"/>
                    </a:cubicBezTo>
                    <a:cubicBezTo>
                      <a:pt x="756" y="180"/>
                      <a:pt x="720" y="432"/>
                      <a:pt x="756" y="468"/>
                    </a:cubicBezTo>
                    <a:close/>
                  </a:path>
                </a:pathLst>
              </a:custGeom>
              <a:solidFill>
                <a:srgbClr val="FF00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5" name="Freeform 27"/>
              <p:cNvSpPr>
                <a:spLocks/>
              </p:cNvSpPr>
              <p:nvPr/>
            </p:nvSpPr>
            <p:spPr bwMode="auto">
              <a:xfrm>
                <a:off x="4603094" y="5061727"/>
                <a:ext cx="1136650" cy="919163"/>
              </a:xfrm>
              <a:custGeom>
                <a:avLst/>
                <a:gdLst/>
                <a:ahLst/>
                <a:cxnLst>
                  <a:cxn ang="0">
                    <a:pos x="756" y="324"/>
                  </a:cxn>
                  <a:cxn ang="0">
                    <a:pos x="936" y="396"/>
                  </a:cxn>
                  <a:cxn ang="0">
                    <a:pos x="756" y="468"/>
                  </a:cxn>
                  <a:cxn ang="0">
                    <a:pos x="756" y="756"/>
                  </a:cxn>
                  <a:cxn ang="0">
                    <a:pos x="36" y="756"/>
                  </a:cxn>
                  <a:cxn ang="0">
                    <a:pos x="36" y="468"/>
                  </a:cxn>
                  <a:cxn ang="0">
                    <a:pos x="216" y="396"/>
                  </a:cxn>
                  <a:cxn ang="0">
                    <a:pos x="36" y="324"/>
                  </a:cxn>
                  <a:cxn ang="0">
                    <a:pos x="36" y="36"/>
                  </a:cxn>
                  <a:cxn ang="0">
                    <a:pos x="324" y="36"/>
                  </a:cxn>
                  <a:cxn ang="0">
                    <a:pos x="396" y="216"/>
                  </a:cxn>
                  <a:cxn ang="0">
                    <a:pos x="468" y="36"/>
                  </a:cxn>
                  <a:cxn ang="0">
                    <a:pos x="756" y="36"/>
                  </a:cxn>
                  <a:cxn ang="0">
                    <a:pos x="756" y="324"/>
                  </a:cxn>
                </a:cxnLst>
                <a:rect l="0" t="0" r="r" b="b"/>
                <a:pathLst>
                  <a:path w="936" h="756">
                    <a:moveTo>
                      <a:pt x="756" y="324"/>
                    </a:moveTo>
                    <a:cubicBezTo>
                      <a:pt x="792" y="360"/>
                      <a:pt x="936" y="216"/>
                      <a:pt x="936" y="396"/>
                    </a:cubicBezTo>
                    <a:cubicBezTo>
                      <a:pt x="936" y="576"/>
                      <a:pt x="792" y="432"/>
                      <a:pt x="756" y="468"/>
                    </a:cubicBezTo>
                    <a:cubicBezTo>
                      <a:pt x="720" y="504"/>
                      <a:pt x="756" y="756"/>
                      <a:pt x="756" y="756"/>
                    </a:cubicBezTo>
                    <a:cubicBezTo>
                      <a:pt x="36" y="756"/>
                      <a:pt x="36" y="756"/>
                      <a:pt x="36" y="756"/>
                    </a:cubicBezTo>
                    <a:cubicBezTo>
                      <a:pt x="36" y="756"/>
                      <a:pt x="0" y="504"/>
                      <a:pt x="36" y="468"/>
                    </a:cubicBezTo>
                    <a:cubicBezTo>
                      <a:pt x="72" y="432"/>
                      <a:pt x="216" y="576"/>
                      <a:pt x="216" y="396"/>
                    </a:cubicBezTo>
                    <a:cubicBezTo>
                      <a:pt x="216" y="216"/>
                      <a:pt x="72" y="360"/>
                      <a:pt x="36" y="324"/>
                    </a:cubicBezTo>
                    <a:cubicBezTo>
                      <a:pt x="0" y="288"/>
                      <a:pt x="36" y="36"/>
                      <a:pt x="36" y="36"/>
                    </a:cubicBezTo>
                    <a:cubicBezTo>
                      <a:pt x="36" y="36"/>
                      <a:pt x="288" y="0"/>
                      <a:pt x="324" y="36"/>
                    </a:cubicBezTo>
                    <a:cubicBezTo>
                      <a:pt x="360" y="72"/>
                      <a:pt x="216" y="216"/>
                      <a:pt x="396" y="216"/>
                    </a:cubicBezTo>
                    <a:cubicBezTo>
                      <a:pt x="576" y="216"/>
                      <a:pt x="432" y="72"/>
                      <a:pt x="468" y="36"/>
                    </a:cubicBezTo>
                    <a:cubicBezTo>
                      <a:pt x="504" y="0"/>
                      <a:pt x="756" y="36"/>
                      <a:pt x="756" y="36"/>
                    </a:cubicBezTo>
                    <a:cubicBezTo>
                      <a:pt x="756" y="36"/>
                      <a:pt x="720" y="288"/>
                      <a:pt x="756" y="324"/>
                    </a:cubicBezTo>
                    <a:close/>
                  </a:path>
                </a:pathLst>
              </a:custGeom>
              <a:solidFill>
                <a:srgbClr val="FF00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6" name="Freeform 28"/>
              <p:cNvSpPr>
                <a:spLocks/>
              </p:cNvSpPr>
              <p:nvPr/>
            </p:nvSpPr>
            <p:spPr bwMode="auto">
              <a:xfrm>
                <a:off x="5476445" y="5061727"/>
                <a:ext cx="963613" cy="919163"/>
              </a:xfrm>
              <a:custGeom>
                <a:avLst/>
                <a:gdLst/>
                <a:ahLst/>
                <a:cxnLst>
                  <a:cxn ang="0">
                    <a:pos x="756" y="324"/>
                  </a:cxn>
                  <a:cxn ang="0">
                    <a:pos x="576" y="396"/>
                  </a:cxn>
                  <a:cxn ang="0">
                    <a:pos x="756" y="468"/>
                  </a:cxn>
                  <a:cxn ang="0">
                    <a:pos x="756" y="756"/>
                  </a:cxn>
                  <a:cxn ang="0">
                    <a:pos x="36" y="756"/>
                  </a:cxn>
                  <a:cxn ang="0">
                    <a:pos x="36" y="468"/>
                  </a:cxn>
                  <a:cxn ang="0">
                    <a:pos x="216" y="396"/>
                  </a:cxn>
                  <a:cxn ang="0">
                    <a:pos x="36" y="324"/>
                  </a:cxn>
                  <a:cxn ang="0">
                    <a:pos x="36" y="36"/>
                  </a:cxn>
                  <a:cxn ang="0">
                    <a:pos x="324" y="36"/>
                  </a:cxn>
                  <a:cxn ang="0">
                    <a:pos x="396" y="216"/>
                  </a:cxn>
                  <a:cxn ang="0">
                    <a:pos x="468" y="36"/>
                  </a:cxn>
                  <a:cxn ang="0">
                    <a:pos x="756" y="36"/>
                  </a:cxn>
                  <a:cxn ang="0">
                    <a:pos x="756" y="324"/>
                  </a:cxn>
                </a:cxnLst>
                <a:rect l="0" t="0" r="r" b="b"/>
                <a:pathLst>
                  <a:path w="792" h="756">
                    <a:moveTo>
                      <a:pt x="756" y="324"/>
                    </a:moveTo>
                    <a:cubicBezTo>
                      <a:pt x="720" y="360"/>
                      <a:pt x="576" y="216"/>
                      <a:pt x="576" y="396"/>
                    </a:cubicBezTo>
                    <a:cubicBezTo>
                      <a:pt x="576" y="576"/>
                      <a:pt x="720" y="432"/>
                      <a:pt x="756" y="468"/>
                    </a:cubicBezTo>
                    <a:cubicBezTo>
                      <a:pt x="792" y="504"/>
                      <a:pt x="756" y="756"/>
                      <a:pt x="756" y="756"/>
                    </a:cubicBezTo>
                    <a:cubicBezTo>
                      <a:pt x="36" y="756"/>
                      <a:pt x="36" y="756"/>
                      <a:pt x="36" y="756"/>
                    </a:cubicBezTo>
                    <a:cubicBezTo>
                      <a:pt x="36" y="756"/>
                      <a:pt x="0" y="504"/>
                      <a:pt x="36" y="468"/>
                    </a:cubicBezTo>
                    <a:cubicBezTo>
                      <a:pt x="72" y="432"/>
                      <a:pt x="216" y="576"/>
                      <a:pt x="216" y="396"/>
                    </a:cubicBezTo>
                    <a:cubicBezTo>
                      <a:pt x="216" y="216"/>
                      <a:pt x="72" y="360"/>
                      <a:pt x="36" y="324"/>
                    </a:cubicBezTo>
                    <a:cubicBezTo>
                      <a:pt x="0" y="288"/>
                      <a:pt x="36" y="36"/>
                      <a:pt x="36" y="36"/>
                    </a:cubicBezTo>
                    <a:cubicBezTo>
                      <a:pt x="36" y="36"/>
                      <a:pt x="288" y="0"/>
                      <a:pt x="324" y="36"/>
                    </a:cubicBezTo>
                    <a:cubicBezTo>
                      <a:pt x="360" y="72"/>
                      <a:pt x="216" y="216"/>
                      <a:pt x="396" y="216"/>
                    </a:cubicBezTo>
                    <a:cubicBezTo>
                      <a:pt x="576" y="216"/>
                      <a:pt x="432" y="72"/>
                      <a:pt x="468" y="36"/>
                    </a:cubicBezTo>
                    <a:cubicBezTo>
                      <a:pt x="504" y="0"/>
                      <a:pt x="756" y="36"/>
                      <a:pt x="756" y="36"/>
                    </a:cubicBezTo>
                    <a:cubicBezTo>
                      <a:pt x="756" y="36"/>
                      <a:pt x="792" y="288"/>
                      <a:pt x="756" y="324"/>
                    </a:cubicBezTo>
                    <a:close/>
                  </a:path>
                </a:pathLst>
              </a:custGeom>
              <a:solidFill>
                <a:srgbClr val="FF00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7" name="Freeform 16"/>
              <p:cNvSpPr>
                <a:spLocks/>
              </p:cNvSpPr>
              <p:nvPr/>
            </p:nvSpPr>
            <p:spPr bwMode="auto">
              <a:xfrm rot="5400000">
                <a:off x="1239070" y="1510938"/>
                <a:ext cx="917576" cy="1093788"/>
              </a:xfrm>
              <a:custGeom>
                <a:avLst/>
                <a:gdLst/>
                <a:ahLst/>
                <a:cxnLst>
                  <a:cxn ang="0">
                    <a:pos x="720" y="468"/>
                  </a:cxn>
                  <a:cxn ang="0">
                    <a:pos x="540" y="540"/>
                  </a:cxn>
                  <a:cxn ang="0">
                    <a:pos x="720" y="612"/>
                  </a:cxn>
                  <a:cxn ang="0">
                    <a:pos x="720" y="900"/>
                  </a:cxn>
                  <a:cxn ang="0">
                    <a:pos x="0" y="900"/>
                  </a:cxn>
                  <a:cxn ang="0">
                    <a:pos x="0" y="180"/>
                  </a:cxn>
                  <a:cxn ang="0">
                    <a:pos x="288" y="180"/>
                  </a:cxn>
                  <a:cxn ang="0">
                    <a:pos x="360" y="0"/>
                  </a:cxn>
                  <a:cxn ang="0">
                    <a:pos x="432" y="180"/>
                  </a:cxn>
                  <a:cxn ang="0">
                    <a:pos x="720" y="180"/>
                  </a:cxn>
                  <a:cxn ang="0">
                    <a:pos x="720" y="468"/>
                  </a:cxn>
                </a:cxnLst>
                <a:rect l="0" t="0" r="r" b="b"/>
                <a:pathLst>
                  <a:path w="756" h="900">
                    <a:moveTo>
                      <a:pt x="720" y="468"/>
                    </a:moveTo>
                    <a:cubicBezTo>
                      <a:pt x="684" y="504"/>
                      <a:pt x="540" y="360"/>
                      <a:pt x="540" y="540"/>
                    </a:cubicBezTo>
                    <a:cubicBezTo>
                      <a:pt x="540" y="720"/>
                      <a:pt x="684" y="576"/>
                      <a:pt x="720" y="612"/>
                    </a:cubicBezTo>
                    <a:cubicBezTo>
                      <a:pt x="756" y="648"/>
                      <a:pt x="720" y="900"/>
                      <a:pt x="720" y="900"/>
                    </a:cubicBezTo>
                    <a:cubicBezTo>
                      <a:pt x="0" y="900"/>
                      <a:pt x="0" y="900"/>
                      <a:pt x="0" y="900"/>
                    </a:cubicBezTo>
                    <a:cubicBezTo>
                      <a:pt x="0" y="180"/>
                      <a:pt x="0" y="180"/>
                      <a:pt x="0" y="180"/>
                    </a:cubicBezTo>
                    <a:cubicBezTo>
                      <a:pt x="0" y="180"/>
                      <a:pt x="252" y="216"/>
                      <a:pt x="288" y="180"/>
                    </a:cubicBezTo>
                    <a:cubicBezTo>
                      <a:pt x="324" y="144"/>
                      <a:pt x="180" y="0"/>
                      <a:pt x="360" y="0"/>
                    </a:cubicBezTo>
                    <a:cubicBezTo>
                      <a:pt x="540" y="0"/>
                      <a:pt x="396" y="144"/>
                      <a:pt x="432" y="180"/>
                    </a:cubicBezTo>
                    <a:cubicBezTo>
                      <a:pt x="468" y="216"/>
                      <a:pt x="720" y="180"/>
                      <a:pt x="720" y="180"/>
                    </a:cubicBezTo>
                    <a:cubicBezTo>
                      <a:pt x="720" y="180"/>
                      <a:pt x="756" y="432"/>
                      <a:pt x="720" y="468"/>
                    </a:cubicBezTo>
                    <a:close/>
                  </a:path>
                </a:pathLst>
              </a:custGeom>
              <a:solidFill>
                <a:schemeClr val="accent6">
                  <a:lumMod val="20000"/>
                  <a:lumOff val="80000"/>
                </a:schemeClr>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8" name="Freeform 23"/>
              <p:cNvSpPr>
                <a:spLocks/>
              </p:cNvSpPr>
              <p:nvPr/>
            </p:nvSpPr>
            <p:spPr bwMode="auto">
              <a:xfrm flipV="1">
                <a:off x="2680180" y="1599044"/>
                <a:ext cx="1312863" cy="919162"/>
              </a:xfrm>
              <a:custGeom>
                <a:avLst/>
                <a:gdLst/>
                <a:ahLst/>
                <a:cxnLst>
                  <a:cxn ang="0">
                    <a:pos x="900" y="324"/>
                  </a:cxn>
                  <a:cxn ang="0">
                    <a:pos x="1080" y="396"/>
                  </a:cxn>
                  <a:cxn ang="0">
                    <a:pos x="900" y="468"/>
                  </a:cxn>
                  <a:cxn ang="0">
                    <a:pos x="900" y="756"/>
                  </a:cxn>
                  <a:cxn ang="0">
                    <a:pos x="180" y="756"/>
                  </a:cxn>
                  <a:cxn ang="0">
                    <a:pos x="180" y="468"/>
                  </a:cxn>
                  <a:cxn ang="0">
                    <a:pos x="0" y="396"/>
                  </a:cxn>
                  <a:cxn ang="0">
                    <a:pos x="180" y="324"/>
                  </a:cxn>
                  <a:cxn ang="0">
                    <a:pos x="180" y="36"/>
                  </a:cxn>
                  <a:cxn ang="0">
                    <a:pos x="468" y="36"/>
                  </a:cxn>
                  <a:cxn ang="0">
                    <a:pos x="540" y="216"/>
                  </a:cxn>
                  <a:cxn ang="0">
                    <a:pos x="612" y="36"/>
                  </a:cxn>
                  <a:cxn ang="0">
                    <a:pos x="900" y="36"/>
                  </a:cxn>
                  <a:cxn ang="0">
                    <a:pos x="900" y="324"/>
                  </a:cxn>
                </a:cxnLst>
                <a:rect l="0" t="0" r="r" b="b"/>
                <a:pathLst>
                  <a:path w="1080" h="756">
                    <a:moveTo>
                      <a:pt x="900" y="324"/>
                    </a:moveTo>
                    <a:cubicBezTo>
                      <a:pt x="936" y="360"/>
                      <a:pt x="1080" y="216"/>
                      <a:pt x="1080" y="396"/>
                    </a:cubicBezTo>
                    <a:cubicBezTo>
                      <a:pt x="1080" y="576"/>
                      <a:pt x="936" y="432"/>
                      <a:pt x="900" y="468"/>
                    </a:cubicBezTo>
                    <a:cubicBezTo>
                      <a:pt x="864" y="504"/>
                      <a:pt x="900" y="756"/>
                      <a:pt x="900" y="756"/>
                    </a:cubicBezTo>
                    <a:cubicBezTo>
                      <a:pt x="180" y="756"/>
                      <a:pt x="180" y="756"/>
                      <a:pt x="180" y="756"/>
                    </a:cubicBezTo>
                    <a:cubicBezTo>
                      <a:pt x="180" y="756"/>
                      <a:pt x="216" y="504"/>
                      <a:pt x="180" y="468"/>
                    </a:cubicBezTo>
                    <a:cubicBezTo>
                      <a:pt x="144" y="432"/>
                      <a:pt x="0" y="576"/>
                      <a:pt x="0" y="396"/>
                    </a:cubicBezTo>
                    <a:cubicBezTo>
                      <a:pt x="0" y="216"/>
                      <a:pt x="144" y="360"/>
                      <a:pt x="180" y="324"/>
                    </a:cubicBezTo>
                    <a:cubicBezTo>
                      <a:pt x="216" y="288"/>
                      <a:pt x="180" y="36"/>
                      <a:pt x="180" y="36"/>
                    </a:cubicBezTo>
                    <a:cubicBezTo>
                      <a:pt x="180" y="36"/>
                      <a:pt x="432" y="0"/>
                      <a:pt x="468" y="36"/>
                    </a:cubicBezTo>
                    <a:cubicBezTo>
                      <a:pt x="504" y="72"/>
                      <a:pt x="360" y="216"/>
                      <a:pt x="540" y="216"/>
                    </a:cubicBezTo>
                    <a:cubicBezTo>
                      <a:pt x="720" y="216"/>
                      <a:pt x="576" y="72"/>
                      <a:pt x="612" y="36"/>
                    </a:cubicBezTo>
                    <a:cubicBezTo>
                      <a:pt x="648" y="0"/>
                      <a:pt x="900" y="36"/>
                      <a:pt x="900" y="36"/>
                    </a:cubicBezTo>
                    <a:cubicBezTo>
                      <a:pt x="900" y="36"/>
                      <a:pt x="864" y="288"/>
                      <a:pt x="900" y="324"/>
                    </a:cubicBezTo>
                    <a:close/>
                  </a:path>
                </a:pathLst>
              </a:custGeom>
              <a:solidFill>
                <a:schemeClr val="accent6">
                  <a:lumMod val="20000"/>
                  <a:lumOff val="80000"/>
                </a:schemeClr>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9" name="Freeform 24"/>
              <p:cNvSpPr>
                <a:spLocks/>
              </p:cNvSpPr>
              <p:nvPr/>
            </p:nvSpPr>
            <p:spPr bwMode="auto">
              <a:xfrm flipH="1" flipV="1">
                <a:off x="5303408" y="1599044"/>
                <a:ext cx="1312863" cy="1093788"/>
              </a:xfrm>
              <a:custGeom>
                <a:avLst/>
                <a:gdLst/>
                <a:ahLst/>
                <a:cxnLst>
                  <a:cxn ang="0">
                    <a:pos x="900" y="468"/>
                  </a:cxn>
                  <a:cxn ang="0">
                    <a:pos x="1080" y="540"/>
                  </a:cxn>
                  <a:cxn ang="0">
                    <a:pos x="900" y="612"/>
                  </a:cxn>
                  <a:cxn ang="0">
                    <a:pos x="900"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1080" h="900">
                    <a:moveTo>
                      <a:pt x="900" y="468"/>
                    </a:moveTo>
                    <a:cubicBezTo>
                      <a:pt x="936" y="504"/>
                      <a:pt x="1080" y="360"/>
                      <a:pt x="1080" y="540"/>
                    </a:cubicBezTo>
                    <a:cubicBezTo>
                      <a:pt x="1080" y="720"/>
                      <a:pt x="936" y="576"/>
                      <a:pt x="900" y="612"/>
                    </a:cubicBezTo>
                    <a:cubicBezTo>
                      <a:pt x="864" y="648"/>
                      <a:pt x="900" y="900"/>
                      <a:pt x="900" y="900"/>
                    </a:cubicBezTo>
                    <a:cubicBezTo>
                      <a:pt x="180" y="900"/>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864" y="432"/>
                      <a:pt x="900" y="468"/>
                    </a:cubicBezTo>
                    <a:close/>
                  </a:path>
                </a:pathLst>
              </a:custGeom>
              <a:solidFill>
                <a:schemeClr val="accent6">
                  <a:lumMod val="20000"/>
                  <a:lumOff val="80000"/>
                </a:schemeClr>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20" name="Freeform 25"/>
              <p:cNvSpPr>
                <a:spLocks/>
              </p:cNvSpPr>
              <p:nvPr/>
            </p:nvSpPr>
            <p:spPr bwMode="auto">
              <a:xfrm flipV="1">
                <a:off x="1981453" y="1599044"/>
                <a:ext cx="962024" cy="1093788"/>
              </a:xfrm>
              <a:custGeom>
                <a:avLst/>
                <a:gdLst/>
                <a:ahLst/>
                <a:cxnLst>
                  <a:cxn ang="0">
                    <a:pos x="756" y="468"/>
                  </a:cxn>
                  <a:cxn ang="0">
                    <a:pos x="576" y="540"/>
                  </a:cxn>
                  <a:cxn ang="0">
                    <a:pos x="756" y="612"/>
                  </a:cxn>
                  <a:cxn ang="0">
                    <a:pos x="756" y="900"/>
                  </a:cxn>
                  <a:cxn ang="0">
                    <a:pos x="36" y="900"/>
                  </a:cxn>
                  <a:cxn ang="0">
                    <a:pos x="36" y="612"/>
                  </a:cxn>
                  <a:cxn ang="0">
                    <a:pos x="216" y="540"/>
                  </a:cxn>
                  <a:cxn ang="0">
                    <a:pos x="36" y="468"/>
                  </a:cxn>
                  <a:cxn ang="0">
                    <a:pos x="36" y="180"/>
                  </a:cxn>
                  <a:cxn ang="0">
                    <a:pos x="324" y="180"/>
                  </a:cxn>
                  <a:cxn ang="0">
                    <a:pos x="396" y="0"/>
                  </a:cxn>
                  <a:cxn ang="0">
                    <a:pos x="468" y="180"/>
                  </a:cxn>
                  <a:cxn ang="0">
                    <a:pos x="756" y="180"/>
                  </a:cxn>
                  <a:cxn ang="0">
                    <a:pos x="756" y="468"/>
                  </a:cxn>
                </a:cxnLst>
                <a:rect l="0" t="0" r="r" b="b"/>
                <a:pathLst>
                  <a:path w="792" h="900">
                    <a:moveTo>
                      <a:pt x="756" y="468"/>
                    </a:moveTo>
                    <a:cubicBezTo>
                      <a:pt x="720" y="504"/>
                      <a:pt x="576" y="360"/>
                      <a:pt x="576" y="540"/>
                    </a:cubicBezTo>
                    <a:cubicBezTo>
                      <a:pt x="576" y="720"/>
                      <a:pt x="720" y="576"/>
                      <a:pt x="756" y="612"/>
                    </a:cubicBezTo>
                    <a:cubicBezTo>
                      <a:pt x="792" y="648"/>
                      <a:pt x="756" y="900"/>
                      <a:pt x="756" y="900"/>
                    </a:cubicBezTo>
                    <a:cubicBezTo>
                      <a:pt x="36" y="900"/>
                      <a:pt x="36" y="900"/>
                      <a:pt x="36" y="900"/>
                    </a:cubicBezTo>
                    <a:cubicBezTo>
                      <a:pt x="36" y="900"/>
                      <a:pt x="0" y="648"/>
                      <a:pt x="36" y="612"/>
                    </a:cubicBezTo>
                    <a:cubicBezTo>
                      <a:pt x="72" y="576"/>
                      <a:pt x="216" y="720"/>
                      <a:pt x="216" y="540"/>
                    </a:cubicBezTo>
                    <a:cubicBezTo>
                      <a:pt x="216" y="360"/>
                      <a:pt x="72" y="504"/>
                      <a:pt x="36" y="468"/>
                    </a:cubicBezTo>
                    <a:cubicBezTo>
                      <a:pt x="0" y="432"/>
                      <a:pt x="36" y="180"/>
                      <a:pt x="36" y="180"/>
                    </a:cubicBezTo>
                    <a:cubicBezTo>
                      <a:pt x="36" y="180"/>
                      <a:pt x="288" y="216"/>
                      <a:pt x="324" y="180"/>
                    </a:cubicBezTo>
                    <a:cubicBezTo>
                      <a:pt x="360" y="144"/>
                      <a:pt x="216" y="0"/>
                      <a:pt x="396" y="0"/>
                    </a:cubicBezTo>
                    <a:cubicBezTo>
                      <a:pt x="576" y="0"/>
                      <a:pt x="432" y="144"/>
                      <a:pt x="468" y="180"/>
                    </a:cubicBezTo>
                    <a:cubicBezTo>
                      <a:pt x="504" y="216"/>
                      <a:pt x="756" y="180"/>
                      <a:pt x="756" y="180"/>
                    </a:cubicBezTo>
                    <a:cubicBezTo>
                      <a:pt x="756" y="180"/>
                      <a:pt x="792" y="432"/>
                      <a:pt x="756" y="468"/>
                    </a:cubicBezTo>
                    <a:close/>
                  </a:path>
                </a:pathLst>
              </a:custGeom>
              <a:solidFill>
                <a:schemeClr val="accent6">
                  <a:lumMod val="20000"/>
                  <a:lumOff val="80000"/>
                </a:schemeClr>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21" name="Freeform 26"/>
              <p:cNvSpPr>
                <a:spLocks/>
              </p:cNvSpPr>
              <p:nvPr/>
            </p:nvSpPr>
            <p:spPr bwMode="auto">
              <a:xfrm flipV="1">
                <a:off x="3729744" y="1599044"/>
                <a:ext cx="1136651" cy="1093788"/>
              </a:xfrm>
              <a:custGeom>
                <a:avLst/>
                <a:gdLst/>
                <a:ahLst/>
                <a:cxnLst>
                  <a:cxn ang="0">
                    <a:pos x="756" y="468"/>
                  </a:cxn>
                  <a:cxn ang="0">
                    <a:pos x="936" y="540"/>
                  </a:cxn>
                  <a:cxn ang="0">
                    <a:pos x="756" y="612"/>
                  </a:cxn>
                  <a:cxn ang="0">
                    <a:pos x="756" y="900"/>
                  </a:cxn>
                  <a:cxn ang="0">
                    <a:pos x="36" y="900"/>
                  </a:cxn>
                  <a:cxn ang="0">
                    <a:pos x="36" y="612"/>
                  </a:cxn>
                  <a:cxn ang="0">
                    <a:pos x="216" y="540"/>
                  </a:cxn>
                  <a:cxn ang="0">
                    <a:pos x="36" y="468"/>
                  </a:cxn>
                  <a:cxn ang="0">
                    <a:pos x="36" y="180"/>
                  </a:cxn>
                  <a:cxn ang="0">
                    <a:pos x="324" y="180"/>
                  </a:cxn>
                  <a:cxn ang="0">
                    <a:pos x="396" y="0"/>
                  </a:cxn>
                  <a:cxn ang="0">
                    <a:pos x="468" y="180"/>
                  </a:cxn>
                  <a:cxn ang="0">
                    <a:pos x="756" y="180"/>
                  </a:cxn>
                  <a:cxn ang="0">
                    <a:pos x="756" y="468"/>
                  </a:cxn>
                </a:cxnLst>
                <a:rect l="0" t="0" r="r" b="b"/>
                <a:pathLst>
                  <a:path w="936" h="900">
                    <a:moveTo>
                      <a:pt x="756" y="468"/>
                    </a:moveTo>
                    <a:cubicBezTo>
                      <a:pt x="792" y="504"/>
                      <a:pt x="936" y="360"/>
                      <a:pt x="936" y="540"/>
                    </a:cubicBezTo>
                    <a:cubicBezTo>
                      <a:pt x="936" y="720"/>
                      <a:pt x="792" y="576"/>
                      <a:pt x="756" y="612"/>
                    </a:cubicBezTo>
                    <a:cubicBezTo>
                      <a:pt x="720" y="648"/>
                      <a:pt x="756" y="900"/>
                      <a:pt x="756" y="900"/>
                    </a:cubicBezTo>
                    <a:cubicBezTo>
                      <a:pt x="36" y="900"/>
                      <a:pt x="36" y="900"/>
                      <a:pt x="36" y="900"/>
                    </a:cubicBezTo>
                    <a:cubicBezTo>
                      <a:pt x="36" y="900"/>
                      <a:pt x="0" y="648"/>
                      <a:pt x="36" y="612"/>
                    </a:cubicBezTo>
                    <a:cubicBezTo>
                      <a:pt x="72" y="576"/>
                      <a:pt x="216" y="720"/>
                      <a:pt x="216" y="540"/>
                    </a:cubicBezTo>
                    <a:cubicBezTo>
                      <a:pt x="216" y="360"/>
                      <a:pt x="72" y="504"/>
                      <a:pt x="36" y="468"/>
                    </a:cubicBezTo>
                    <a:cubicBezTo>
                      <a:pt x="0" y="432"/>
                      <a:pt x="36" y="180"/>
                      <a:pt x="36" y="180"/>
                    </a:cubicBezTo>
                    <a:cubicBezTo>
                      <a:pt x="36" y="180"/>
                      <a:pt x="288" y="216"/>
                      <a:pt x="324" y="180"/>
                    </a:cubicBezTo>
                    <a:cubicBezTo>
                      <a:pt x="360" y="144"/>
                      <a:pt x="216" y="0"/>
                      <a:pt x="396" y="0"/>
                    </a:cubicBezTo>
                    <a:cubicBezTo>
                      <a:pt x="576" y="0"/>
                      <a:pt x="432" y="144"/>
                      <a:pt x="468" y="180"/>
                    </a:cubicBezTo>
                    <a:cubicBezTo>
                      <a:pt x="504" y="216"/>
                      <a:pt x="756" y="180"/>
                      <a:pt x="756" y="180"/>
                    </a:cubicBezTo>
                    <a:cubicBezTo>
                      <a:pt x="756" y="180"/>
                      <a:pt x="720" y="432"/>
                      <a:pt x="756" y="468"/>
                    </a:cubicBezTo>
                    <a:close/>
                  </a:path>
                </a:pathLst>
              </a:custGeom>
              <a:solidFill>
                <a:schemeClr val="accent6">
                  <a:lumMod val="20000"/>
                  <a:lumOff val="80000"/>
                </a:schemeClr>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22" name="Freeform 27"/>
              <p:cNvSpPr>
                <a:spLocks/>
              </p:cNvSpPr>
              <p:nvPr/>
            </p:nvSpPr>
            <p:spPr bwMode="auto">
              <a:xfrm flipV="1">
                <a:off x="6352973" y="1599044"/>
                <a:ext cx="1136650" cy="919163"/>
              </a:xfrm>
              <a:custGeom>
                <a:avLst/>
                <a:gdLst/>
                <a:ahLst/>
                <a:cxnLst>
                  <a:cxn ang="0">
                    <a:pos x="756" y="324"/>
                  </a:cxn>
                  <a:cxn ang="0">
                    <a:pos x="936" y="396"/>
                  </a:cxn>
                  <a:cxn ang="0">
                    <a:pos x="756" y="468"/>
                  </a:cxn>
                  <a:cxn ang="0">
                    <a:pos x="756" y="756"/>
                  </a:cxn>
                  <a:cxn ang="0">
                    <a:pos x="36" y="756"/>
                  </a:cxn>
                  <a:cxn ang="0">
                    <a:pos x="36" y="468"/>
                  </a:cxn>
                  <a:cxn ang="0">
                    <a:pos x="216" y="396"/>
                  </a:cxn>
                  <a:cxn ang="0">
                    <a:pos x="36" y="324"/>
                  </a:cxn>
                  <a:cxn ang="0">
                    <a:pos x="36" y="36"/>
                  </a:cxn>
                  <a:cxn ang="0">
                    <a:pos x="324" y="36"/>
                  </a:cxn>
                  <a:cxn ang="0">
                    <a:pos x="396" y="216"/>
                  </a:cxn>
                  <a:cxn ang="0">
                    <a:pos x="468" y="36"/>
                  </a:cxn>
                  <a:cxn ang="0">
                    <a:pos x="756" y="36"/>
                  </a:cxn>
                  <a:cxn ang="0">
                    <a:pos x="756" y="324"/>
                  </a:cxn>
                </a:cxnLst>
                <a:rect l="0" t="0" r="r" b="b"/>
                <a:pathLst>
                  <a:path w="936" h="756">
                    <a:moveTo>
                      <a:pt x="756" y="324"/>
                    </a:moveTo>
                    <a:cubicBezTo>
                      <a:pt x="792" y="360"/>
                      <a:pt x="936" y="216"/>
                      <a:pt x="936" y="396"/>
                    </a:cubicBezTo>
                    <a:cubicBezTo>
                      <a:pt x="936" y="576"/>
                      <a:pt x="792" y="432"/>
                      <a:pt x="756" y="468"/>
                    </a:cubicBezTo>
                    <a:cubicBezTo>
                      <a:pt x="720" y="504"/>
                      <a:pt x="756" y="756"/>
                      <a:pt x="756" y="756"/>
                    </a:cubicBezTo>
                    <a:cubicBezTo>
                      <a:pt x="36" y="756"/>
                      <a:pt x="36" y="756"/>
                      <a:pt x="36" y="756"/>
                    </a:cubicBezTo>
                    <a:cubicBezTo>
                      <a:pt x="36" y="756"/>
                      <a:pt x="0" y="504"/>
                      <a:pt x="36" y="468"/>
                    </a:cubicBezTo>
                    <a:cubicBezTo>
                      <a:pt x="72" y="432"/>
                      <a:pt x="216" y="576"/>
                      <a:pt x="216" y="396"/>
                    </a:cubicBezTo>
                    <a:cubicBezTo>
                      <a:pt x="216" y="216"/>
                      <a:pt x="72" y="360"/>
                      <a:pt x="36" y="324"/>
                    </a:cubicBezTo>
                    <a:cubicBezTo>
                      <a:pt x="0" y="288"/>
                      <a:pt x="36" y="36"/>
                      <a:pt x="36" y="36"/>
                    </a:cubicBezTo>
                    <a:cubicBezTo>
                      <a:pt x="36" y="36"/>
                      <a:pt x="288" y="0"/>
                      <a:pt x="324" y="36"/>
                    </a:cubicBezTo>
                    <a:cubicBezTo>
                      <a:pt x="360" y="72"/>
                      <a:pt x="216" y="216"/>
                      <a:pt x="396" y="216"/>
                    </a:cubicBezTo>
                    <a:cubicBezTo>
                      <a:pt x="576" y="216"/>
                      <a:pt x="432" y="72"/>
                      <a:pt x="468" y="36"/>
                    </a:cubicBezTo>
                    <a:cubicBezTo>
                      <a:pt x="504" y="0"/>
                      <a:pt x="756" y="36"/>
                      <a:pt x="756" y="36"/>
                    </a:cubicBezTo>
                    <a:cubicBezTo>
                      <a:pt x="756" y="36"/>
                      <a:pt x="720" y="288"/>
                      <a:pt x="756" y="324"/>
                    </a:cubicBezTo>
                    <a:close/>
                  </a:path>
                </a:pathLst>
              </a:custGeom>
              <a:solidFill>
                <a:schemeClr val="accent6">
                  <a:lumMod val="20000"/>
                  <a:lumOff val="80000"/>
                </a:schemeClr>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23" name="Freeform 28"/>
              <p:cNvSpPr>
                <a:spLocks/>
              </p:cNvSpPr>
              <p:nvPr/>
            </p:nvSpPr>
            <p:spPr bwMode="auto">
              <a:xfrm flipV="1">
                <a:off x="4603096" y="1599044"/>
                <a:ext cx="963614" cy="919162"/>
              </a:xfrm>
              <a:custGeom>
                <a:avLst/>
                <a:gdLst/>
                <a:ahLst/>
                <a:cxnLst>
                  <a:cxn ang="0">
                    <a:pos x="756" y="324"/>
                  </a:cxn>
                  <a:cxn ang="0">
                    <a:pos x="576" y="396"/>
                  </a:cxn>
                  <a:cxn ang="0">
                    <a:pos x="756" y="468"/>
                  </a:cxn>
                  <a:cxn ang="0">
                    <a:pos x="756" y="756"/>
                  </a:cxn>
                  <a:cxn ang="0">
                    <a:pos x="36" y="756"/>
                  </a:cxn>
                  <a:cxn ang="0">
                    <a:pos x="36" y="468"/>
                  </a:cxn>
                  <a:cxn ang="0">
                    <a:pos x="216" y="396"/>
                  </a:cxn>
                  <a:cxn ang="0">
                    <a:pos x="36" y="324"/>
                  </a:cxn>
                  <a:cxn ang="0">
                    <a:pos x="36" y="36"/>
                  </a:cxn>
                  <a:cxn ang="0">
                    <a:pos x="324" y="36"/>
                  </a:cxn>
                  <a:cxn ang="0">
                    <a:pos x="396" y="216"/>
                  </a:cxn>
                  <a:cxn ang="0">
                    <a:pos x="468" y="36"/>
                  </a:cxn>
                  <a:cxn ang="0">
                    <a:pos x="756" y="36"/>
                  </a:cxn>
                  <a:cxn ang="0">
                    <a:pos x="756" y="324"/>
                  </a:cxn>
                </a:cxnLst>
                <a:rect l="0" t="0" r="r" b="b"/>
                <a:pathLst>
                  <a:path w="792" h="756">
                    <a:moveTo>
                      <a:pt x="756" y="324"/>
                    </a:moveTo>
                    <a:cubicBezTo>
                      <a:pt x="720" y="360"/>
                      <a:pt x="576" y="216"/>
                      <a:pt x="576" y="396"/>
                    </a:cubicBezTo>
                    <a:cubicBezTo>
                      <a:pt x="576" y="576"/>
                      <a:pt x="720" y="432"/>
                      <a:pt x="756" y="468"/>
                    </a:cubicBezTo>
                    <a:cubicBezTo>
                      <a:pt x="792" y="504"/>
                      <a:pt x="756" y="756"/>
                      <a:pt x="756" y="756"/>
                    </a:cubicBezTo>
                    <a:cubicBezTo>
                      <a:pt x="36" y="756"/>
                      <a:pt x="36" y="756"/>
                      <a:pt x="36" y="756"/>
                    </a:cubicBezTo>
                    <a:cubicBezTo>
                      <a:pt x="36" y="756"/>
                      <a:pt x="0" y="504"/>
                      <a:pt x="36" y="468"/>
                    </a:cubicBezTo>
                    <a:cubicBezTo>
                      <a:pt x="72" y="432"/>
                      <a:pt x="216" y="576"/>
                      <a:pt x="216" y="396"/>
                    </a:cubicBezTo>
                    <a:cubicBezTo>
                      <a:pt x="216" y="216"/>
                      <a:pt x="72" y="360"/>
                      <a:pt x="36" y="324"/>
                    </a:cubicBezTo>
                    <a:cubicBezTo>
                      <a:pt x="0" y="288"/>
                      <a:pt x="36" y="36"/>
                      <a:pt x="36" y="36"/>
                    </a:cubicBezTo>
                    <a:cubicBezTo>
                      <a:pt x="36" y="36"/>
                      <a:pt x="288" y="0"/>
                      <a:pt x="324" y="36"/>
                    </a:cubicBezTo>
                    <a:cubicBezTo>
                      <a:pt x="360" y="72"/>
                      <a:pt x="216" y="216"/>
                      <a:pt x="396" y="216"/>
                    </a:cubicBezTo>
                    <a:cubicBezTo>
                      <a:pt x="576" y="216"/>
                      <a:pt x="432" y="72"/>
                      <a:pt x="468" y="36"/>
                    </a:cubicBezTo>
                    <a:cubicBezTo>
                      <a:pt x="504" y="0"/>
                      <a:pt x="756" y="36"/>
                      <a:pt x="756" y="36"/>
                    </a:cubicBezTo>
                    <a:cubicBezTo>
                      <a:pt x="756" y="36"/>
                      <a:pt x="792" y="288"/>
                      <a:pt x="756" y="324"/>
                    </a:cubicBezTo>
                    <a:close/>
                  </a:path>
                </a:pathLst>
              </a:custGeom>
              <a:solidFill>
                <a:schemeClr val="accent6">
                  <a:lumMod val="20000"/>
                  <a:lumOff val="80000"/>
                </a:schemeClr>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24" name="Freeform 24"/>
              <p:cNvSpPr>
                <a:spLocks/>
              </p:cNvSpPr>
              <p:nvPr/>
            </p:nvSpPr>
            <p:spPr bwMode="auto">
              <a:xfrm rot="16200000" flipH="1" flipV="1">
                <a:off x="1041427" y="3241485"/>
                <a:ext cx="1312863" cy="1093788"/>
              </a:xfrm>
              <a:custGeom>
                <a:avLst/>
                <a:gdLst/>
                <a:ahLst/>
                <a:cxnLst>
                  <a:cxn ang="0">
                    <a:pos x="900" y="468"/>
                  </a:cxn>
                  <a:cxn ang="0">
                    <a:pos x="1080" y="540"/>
                  </a:cxn>
                  <a:cxn ang="0">
                    <a:pos x="900" y="612"/>
                  </a:cxn>
                  <a:cxn ang="0">
                    <a:pos x="900"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1080" h="900">
                    <a:moveTo>
                      <a:pt x="900" y="468"/>
                    </a:moveTo>
                    <a:cubicBezTo>
                      <a:pt x="936" y="504"/>
                      <a:pt x="1080" y="360"/>
                      <a:pt x="1080" y="540"/>
                    </a:cubicBezTo>
                    <a:cubicBezTo>
                      <a:pt x="1080" y="720"/>
                      <a:pt x="936" y="576"/>
                      <a:pt x="900" y="612"/>
                    </a:cubicBezTo>
                    <a:cubicBezTo>
                      <a:pt x="864" y="648"/>
                      <a:pt x="900" y="900"/>
                      <a:pt x="900" y="900"/>
                    </a:cubicBezTo>
                    <a:cubicBezTo>
                      <a:pt x="180" y="900"/>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864" y="432"/>
                      <a:pt x="900" y="468"/>
                    </a:cubicBezTo>
                    <a:close/>
                  </a:path>
                </a:pathLst>
              </a:custGeom>
              <a:solidFill>
                <a:srgbClr val="92D05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25" name="Freeform 27"/>
              <p:cNvSpPr>
                <a:spLocks/>
              </p:cNvSpPr>
              <p:nvPr/>
            </p:nvSpPr>
            <p:spPr bwMode="auto">
              <a:xfrm rot="16200000" flipV="1">
                <a:off x="1042221" y="2364701"/>
                <a:ext cx="1136650" cy="919163"/>
              </a:xfrm>
              <a:custGeom>
                <a:avLst/>
                <a:gdLst/>
                <a:ahLst/>
                <a:cxnLst>
                  <a:cxn ang="0">
                    <a:pos x="756" y="324"/>
                  </a:cxn>
                  <a:cxn ang="0">
                    <a:pos x="936" y="396"/>
                  </a:cxn>
                  <a:cxn ang="0">
                    <a:pos x="756" y="468"/>
                  </a:cxn>
                  <a:cxn ang="0">
                    <a:pos x="756" y="756"/>
                  </a:cxn>
                  <a:cxn ang="0">
                    <a:pos x="36" y="756"/>
                  </a:cxn>
                  <a:cxn ang="0">
                    <a:pos x="36" y="468"/>
                  </a:cxn>
                  <a:cxn ang="0">
                    <a:pos x="216" y="396"/>
                  </a:cxn>
                  <a:cxn ang="0">
                    <a:pos x="36" y="324"/>
                  </a:cxn>
                  <a:cxn ang="0">
                    <a:pos x="36" y="36"/>
                  </a:cxn>
                  <a:cxn ang="0">
                    <a:pos x="324" y="36"/>
                  </a:cxn>
                  <a:cxn ang="0">
                    <a:pos x="396" y="216"/>
                  </a:cxn>
                  <a:cxn ang="0">
                    <a:pos x="468" y="36"/>
                  </a:cxn>
                  <a:cxn ang="0">
                    <a:pos x="756" y="36"/>
                  </a:cxn>
                  <a:cxn ang="0">
                    <a:pos x="756" y="324"/>
                  </a:cxn>
                </a:cxnLst>
                <a:rect l="0" t="0" r="r" b="b"/>
                <a:pathLst>
                  <a:path w="936" h="756">
                    <a:moveTo>
                      <a:pt x="756" y="324"/>
                    </a:moveTo>
                    <a:cubicBezTo>
                      <a:pt x="792" y="360"/>
                      <a:pt x="936" y="216"/>
                      <a:pt x="936" y="396"/>
                    </a:cubicBezTo>
                    <a:cubicBezTo>
                      <a:pt x="936" y="576"/>
                      <a:pt x="792" y="432"/>
                      <a:pt x="756" y="468"/>
                    </a:cubicBezTo>
                    <a:cubicBezTo>
                      <a:pt x="720" y="504"/>
                      <a:pt x="756" y="756"/>
                      <a:pt x="756" y="756"/>
                    </a:cubicBezTo>
                    <a:cubicBezTo>
                      <a:pt x="36" y="756"/>
                      <a:pt x="36" y="756"/>
                      <a:pt x="36" y="756"/>
                    </a:cubicBezTo>
                    <a:cubicBezTo>
                      <a:pt x="36" y="756"/>
                      <a:pt x="0" y="504"/>
                      <a:pt x="36" y="468"/>
                    </a:cubicBezTo>
                    <a:cubicBezTo>
                      <a:pt x="72" y="432"/>
                      <a:pt x="216" y="576"/>
                      <a:pt x="216" y="396"/>
                    </a:cubicBezTo>
                    <a:cubicBezTo>
                      <a:pt x="216" y="216"/>
                      <a:pt x="72" y="360"/>
                      <a:pt x="36" y="324"/>
                    </a:cubicBezTo>
                    <a:cubicBezTo>
                      <a:pt x="0" y="288"/>
                      <a:pt x="36" y="36"/>
                      <a:pt x="36" y="36"/>
                    </a:cubicBezTo>
                    <a:cubicBezTo>
                      <a:pt x="36" y="36"/>
                      <a:pt x="288" y="0"/>
                      <a:pt x="324" y="36"/>
                    </a:cubicBezTo>
                    <a:cubicBezTo>
                      <a:pt x="360" y="72"/>
                      <a:pt x="216" y="216"/>
                      <a:pt x="396" y="216"/>
                    </a:cubicBezTo>
                    <a:cubicBezTo>
                      <a:pt x="576" y="216"/>
                      <a:pt x="432" y="72"/>
                      <a:pt x="468" y="36"/>
                    </a:cubicBezTo>
                    <a:cubicBezTo>
                      <a:pt x="504" y="0"/>
                      <a:pt x="756" y="36"/>
                      <a:pt x="756" y="36"/>
                    </a:cubicBezTo>
                    <a:cubicBezTo>
                      <a:pt x="756" y="36"/>
                      <a:pt x="720" y="288"/>
                      <a:pt x="756" y="324"/>
                    </a:cubicBezTo>
                    <a:close/>
                  </a:path>
                </a:pathLst>
              </a:custGeom>
              <a:solidFill>
                <a:srgbClr val="00B0F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26" name="Freeform 28"/>
              <p:cNvSpPr>
                <a:spLocks/>
              </p:cNvSpPr>
              <p:nvPr/>
            </p:nvSpPr>
            <p:spPr bwMode="auto">
              <a:xfrm rot="16200000" flipV="1">
                <a:off x="1128739" y="4206374"/>
                <a:ext cx="963613" cy="919163"/>
              </a:xfrm>
              <a:custGeom>
                <a:avLst/>
                <a:gdLst/>
                <a:ahLst/>
                <a:cxnLst>
                  <a:cxn ang="0">
                    <a:pos x="756" y="324"/>
                  </a:cxn>
                  <a:cxn ang="0">
                    <a:pos x="576" y="396"/>
                  </a:cxn>
                  <a:cxn ang="0">
                    <a:pos x="756" y="468"/>
                  </a:cxn>
                  <a:cxn ang="0">
                    <a:pos x="756" y="756"/>
                  </a:cxn>
                  <a:cxn ang="0">
                    <a:pos x="36" y="756"/>
                  </a:cxn>
                  <a:cxn ang="0">
                    <a:pos x="36" y="468"/>
                  </a:cxn>
                  <a:cxn ang="0">
                    <a:pos x="216" y="396"/>
                  </a:cxn>
                  <a:cxn ang="0">
                    <a:pos x="36" y="324"/>
                  </a:cxn>
                  <a:cxn ang="0">
                    <a:pos x="36" y="36"/>
                  </a:cxn>
                  <a:cxn ang="0">
                    <a:pos x="324" y="36"/>
                  </a:cxn>
                  <a:cxn ang="0">
                    <a:pos x="396" y="216"/>
                  </a:cxn>
                  <a:cxn ang="0">
                    <a:pos x="468" y="36"/>
                  </a:cxn>
                  <a:cxn ang="0">
                    <a:pos x="756" y="36"/>
                  </a:cxn>
                  <a:cxn ang="0">
                    <a:pos x="756" y="324"/>
                  </a:cxn>
                </a:cxnLst>
                <a:rect l="0" t="0" r="r" b="b"/>
                <a:pathLst>
                  <a:path w="792" h="756">
                    <a:moveTo>
                      <a:pt x="756" y="324"/>
                    </a:moveTo>
                    <a:cubicBezTo>
                      <a:pt x="720" y="360"/>
                      <a:pt x="576" y="216"/>
                      <a:pt x="576" y="396"/>
                    </a:cubicBezTo>
                    <a:cubicBezTo>
                      <a:pt x="576" y="576"/>
                      <a:pt x="720" y="432"/>
                      <a:pt x="756" y="468"/>
                    </a:cubicBezTo>
                    <a:cubicBezTo>
                      <a:pt x="792" y="504"/>
                      <a:pt x="756" y="756"/>
                      <a:pt x="756" y="756"/>
                    </a:cubicBezTo>
                    <a:cubicBezTo>
                      <a:pt x="36" y="756"/>
                      <a:pt x="36" y="756"/>
                      <a:pt x="36" y="756"/>
                    </a:cubicBezTo>
                    <a:cubicBezTo>
                      <a:pt x="36" y="756"/>
                      <a:pt x="0" y="504"/>
                      <a:pt x="36" y="468"/>
                    </a:cubicBezTo>
                    <a:cubicBezTo>
                      <a:pt x="72" y="432"/>
                      <a:pt x="216" y="576"/>
                      <a:pt x="216" y="396"/>
                    </a:cubicBezTo>
                    <a:cubicBezTo>
                      <a:pt x="216" y="216"/>
                      <a:pt x="72" y="360"/>
                      <a:pt x="36" y="324"/>
                    </a:cubicBezTo>
                    <a:cubicBezTo>
                      <a:pt x="0" y="288"/>
                      <a:pt x="36" y="36"/>
                      <a:pt x="36" y="36"/>
                    </a:cubicBezTo>
                    <a:cubicBezTo>
                      <a:pt x="36" y="36"/>
                      <a:pt x="288" y="0"/>
                      <a:pt x="324" y="36"/>
                    </a:cubicBezTo>
                    <a:cubicBezTo>
                      <a:pt x="360" y="72"/>
                      <a:pt x="216" y="216"/>
                      <a:pt x="396" y="216"/>
                    </a:cubicBezTo>
                    <a:cubicBezTo>
                      <a:pt x="576" y="216"/>
                      <a:pt x="432" y="72"/>
                      <a:pt x="468" y="36"/>
                    </a:cubicBezTo>
                    <a:cubicBezTo>
                      <a:pt x="504" y="0"/>
                      <a:pt x="756" y="36"/>
                      <a:pt x="756" y="36"/>
                    </a:cubicBezTo>
                    <a:cubicBezTo>
                      <a:pt x="756" y="36"/>
                      <a:pt x="792" y="288"/>
                      <a:pt x="756" y="324"/>
                    </a:cubicBezTo>
                    <a:close/>
                  </a:path>
                </a:pathLst>
              </a:custGeom>
              <a:solidFill>
                <a:srgbClr val="FFFF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27" name="Freeform 23"/>
              <p:cNvSpPr>
                <a:spLocks/>
              </p:cNvSpPr>
              <p:nvPr/>
            </p:nvSpPr>
            <p:spPr bwMode="auto">
              <a:xfrm rot="5400000" flipV="1">
                <a:off x="7027887" y="3330385"/>
                <a:ext cx="1312863" cy="919163"/>
              </a:xfrm>
              <a:custGeom>
                <a:avLst/>
                <a:gdLst/>
                <a:ahLst/>
                <a:cxnLst>
                  <a:cxn ang="0">
                    <a:pos x="900" y="324"/>
                  </a:cxn>
                  <a:cxn ang="0">
                    <a:pos x="1080" y="396"/>
                  </a:cxn>
                  <a:cxn ang="0">
                    <a:pos x="900" y="468"/>
                  </a:cxn>
                  <a:cxn ang="0">
                    <a:pos x="900" y="756"/>
                  </a:cxn>
                  <a:cxn ang="0">
                    <a:pos x="180" y="756"/>
                  </a:cxn>
                  <a:cxn ang="0">
                    <a:pos x="180" y="468"/>
                  </a:cxn>
                  <a:cxn ang="0">
                    <a:pos x="0" y="396"/>
                  </a:cxn>
                  <a:cxn ang="0">
                    <a:pos x="180" y="324"/>
                  </a:cxn>
                  <a:cxn ang="0">
                    <a:pos x="180" y="36"/>
                  </a:cxn>
                  <a:cxn ang="0">
                    <a:pos x="468" y="36"/>
                  </a:cxn>
                  <a:cxn ang="0">
                    <a:pos x="540" y="216"/>
                  </a:cxn>
                  <a:cxn ang="0">
                    <a:pos x="612" y="36"/>
                  </a:cxn>
                  <a:cxn ang="0">
                    <a:pos x="900" y="36"/>
                  </a:cxn>
                  <a:cxn ang="0">
                    <a:pos x="900" y="324"/>
                  </a:cxn>
                </a:cxnLst>
                <a:rect l="0" t="0" r="r" b="b"/>
                <a:pathLst>
                  <a:path w="1080" h="756">
                    <a:moveTo>
                      <a:pt x="900" y="324"/>
                    </a:moveTo>
                    <a:cubicBezTo>
                      <a:pt x="936" y="360"/>
                      <a:pt x="1080" y="216"/>
                      <a:pt x="1080" y="396"/>
                    </a:cubicBezTo>
                    <a:cubicBezTo>
                      <a:pt x="1080" y="576"/>
                      <a:pt x="936" y="432"/>
                      <a:pt x="900" y="468"/>
                    </a:cubicBezTo>
                    <a:cubicBezTo>
                      <a:pt x="864" y="504"/>
                      <a:pt x="900" y="756"/>
                      <a:pt x="900" y="756"/>
                    </a:cubicBezTo>
                    <a:cubicBezTo>
                      <a:pt x="180" y="756"/>
                      <a:pt x="180" y="756"/>
                      <a:pt x="180" y="756"/>
                    </a:cubicBezTo>
                    <a:cubicBezTo>
                      <a:pt x="180" y="756"/>
                      <a:pt x="216" y="504"/>
                      <a:pt x="180" y="468"/>
                    </a:cubicBezTo>
                    <a:cubicBezTo>
                      <a:pt x="144" y="432"/>
                      <a:pt x="0" y="576"/>
                      <a:pt x="0" y="396"/>
                    </a:cubicBezTo>
                    <a:cubicBezTo>
                      <a:pt x="0" y="216"/>
                      <a:pt x="144" y="360"/>
                      <a:pt x="180" y="324"/>
                    </a:cubicBezTo>
                    <a:cubicBezTo>
                      <a:pt x="216" y="288"/>
                      <a:pt x="180" y="36"/>
                      <a:pt x="180" y="36"/>
                    </a:cubicBezTo>
                    <a:cubicBezTo>
                      <a:pt x="180" y="36"/>
                      <a:pt x="432" y="0"/>
                      <a:pt x="468" y="36"/>
                    </a:cubicBezTo>
                    <a:cubicBezTo>
                      <a:pt x="504" y="72"/>
                      <a:pt x="360" y="216"/>
                      <a:pt x="540" y="216"/>
                    </a:cubicBezTo>
                    <a:cubicBezTo>
                      <a:pt x="720" y="216"/>
                      <a:pt x="576" y="72"/>
                      <a:pt x="612" y="36"/>
                    </a:cubicBezTo>
                    <a:cubicBezTo>
                      <a:pt x="648" y="0"/>
                      <a:pt x="900" y="36"/>
                      <a:pt x="900" y="36"/>
                    </a:cubicBezTo>
                    <a:cubicBezTo>
                      <a:pt x="900" y="36"/>
                      <a:pt x="864" y="288"/>
                      <a:pt x="900" y="324"/>
                    </a:cubicBezTo>
                    <a:close/>
                  </a:path>
                </a:pathLst>
              </a:custGeom>
              <a:solidFill>
                <a:srgbClr val="92D05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28" name="Freeform 25"/>
              <p:cNvSpPr>
                <a:spLocks/>
              </p:cNvSpPr>
              <p:nvPr/>
            </p:nvSpPr>
            <p:spPr bwMode="auto">
              <a:xfrm rot="5400000" flipV="1">
                <a:off x="7115993" y="2366290"/>
                <a:ext cx="962025" cy="1093788"/>
              </a:xfrm>
              <a:custGeom>
                <a:avLst/>
                <a:gdLst/>
                <a:ahLst/>
                <a:cxnLst>
                  <a:cxn ang="0">
                    <a:pos x="756" y="468"/>
                  </a:cxn>
                  <a:cxn ang="0">
                    <a:pos x="576" y="540"/>
                  </a:cxn>
                  <a:cxn ang="0">
                    <a:pos x="756" y="612"/>
                  </a:cxn>
                  <a:cxn ang="0">
                    <a:pos x="756" y="900"/>
                  </a:cxn>
                  <a:cxn ang="0">
                    <a:pos x="36" y="900"/>
                  </a:cxn>
                  <a:cxn ang="0">
                    <a:pos x="36" y="612"/>
                  </a:cxn>
                  <a:cxn ang="0">
                    <a:pos x="216" y="540"/>
                  </a:cxn>
                  <a:cxn ang="0">
                    <a:pos x="36" y="468"/>
                  </a:cxn>
                  <a:cxn ang="0">
                    <a:pos x="36" y="180"/>
                  </a:cxn>
                  <a:cxn ang="0">
                    <a:pos x="324" y="180"/>
                  </a:cxn>
                  <a:cxn ang="0">
                    <a:pos x="396" y="0"/>
                  </a:cxn>
                  <a:cxn ang="0">
                    <a:pos x="468" y="180"/>
                  </a:cxn>
                  <a:cxn ang="0">
                    <a:pos x="756" y="180"/>
                  </a:cxn>
                  <a:cxn ang="0">
                    <a:pos x="756" y="468"/>
                  </a:cxn>
                </a:cxnLst>
                <a:rect l="0" t="0" r="r" b="b"/>
                <a:pathLst>
                  <a:path w="792" h="900">
                    <a:moveTo>
                      <a:pt x="756" y="468"/>
                    </a:moveTo>
                    <a:cubicBezTo>
                      <a:pt x="720" y="504"/>
                      <a:pt x="576" y="360"/>
                      <a:pt x="576" y="540"/>
                    </a:cubicBezTo>
                    <a:cubicBezTo>
                      <a:pt x="576" y="720"/>
                      <a:pt x="720" y="576"/>
                      <a:pt x="756" y="612"/>
                    </a:cubicBezTo>
                    <a:cubicBezTo>
                      <a:pt x="792" y="648"/>
                      <a:pt x="756" y="900"/>
                      <a:pt x="756" y="900"/>
                    </a:cubicBezTo>
                    <a:cubicBezTo>
                      <a:pt x="36" y="900"/>
                      <a:pt x="36" y="900"/>
                      <a:pt x="36" y="900"/>
                    </a:cubicBezTo>
                    <a:cubicBezTo>
                      <a:pt x="36" y="900"/>
                      <a:pt x="0" y="648"/>
                      <a:pt x="36" y="612"/>
                    </a:cubicBezTo>
                    <a:cubicBezTo>
                      <a:pt x="72" y="576"/>
                      <a:pt x="216" y="720"/>
                      <a:pt x="216" y="540"/>
                    </a:cubicBezTo>
                    <a:cubicBezTo>
                      <a:pt x="216" y="360"/>
                      <a:pt x="72" y="504"/>
                      <a:pt x="36" y="468"/>
                    </a:cubicBezTo>
                    <a:cubicBezTo>
                      <a:pt x="0" y="432"/>
                      <a:pt x="36" y="180"/>
                      <a:pt x="36" y="180"/>
                    </a:cubicBezTo>
                    <a:cubicBezTo>
                      <a:pt x="36" y="180"/>
                      <a:pt x="288" y="216"/>
                      <a:pt x="324" y="180"/>
                    </a:cubicBezTo>
                    <a:cubicBezTo>
                      <a:pt x="360" y="144"/>
                      <a:pt x="216" y="0"/>
                      <a:pt x="396" y="0"/>
                    </a:cubicBezTo>
                    <a:cubicBezTo>
                      <a:pt x="576" y="0"/>
                      <a:pt x="432" y="144"/>
                      <a:pt x="468" y="180"/>
                    </a:cubicBezTo>
                    <a:cubicBezTo>
                      <a:pt x="504" y="216"/>
                      <a:pt x="756" y="180"/>
                      <a:pt x="756" y="180"/>
                    </a:cubicBezTo>
                    <a:cubicBezTo>
                      <a:pt x="756" y="180"/>
                      <a:pt x="792" y="432"/>
                      <a:pt x="756" y="468"/>
                    </a:cubicBezTo>
                    <a:close/>
                  </a:path>
                </a:pathLst>
              </a:custGeom>
              <a:solidFill>
                <a:srgbClr val="00B0F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29" name="Freeform 26"/>
              <p:cNvSpPr>
                <a:spLocks/>
              </p:cNvSpPr>
              <p:nvPr/>
            </p:nvSpPr>
            <p:spPr bwMode="auto">
              <a:xfrm rot="5400000" flipV="1">
                <a:off x="7028681" y="4207168"/>
                <a:ext cx="1136650" cy="1093788"/>
              </a:xfrm>
              <a:custGeom>
                <a:avLst/>
                <a:gdLst/>
                <a:ahLst/>
                <a:cxnLst>
                  <a:cxn ang="0">
                    <a:pos x="756" y="468"/>
                  </a:cxn>
                  <a:cxn ang="0">
                    <a:pos x="936" y="540"/>
                  </a:cxn>
                  <a:cxn ang="0">
                    <a:pos x="756" y="612"/>
                  </a:cxn>
                  <a:cxn ang="0">
                    <a:pos x="756" y="900"/>
                  </a:cxn>
                  <a:cxn ang="0">
                    <a:pos x="36" y="900"/>
                  </a:cxn>
                  <a:cxn ang="0">
                    <a:pos x="36" y="612"/>
                  </a:cxn>
                  <a:cxn ang="0">
                    <a:pos x="216" y="540"/>
                  </a:cxn>
                  <a:cxn ang="0">
                    <a:pos x="36" y="468"/>
                  </a:cxn>
                  <a:cxn ang="0">
                    <a:pos x="36" y="180"/>
                  </a:cxn>
                  <a:cxn ang="0">
                    <a:pos x="324" y="180"/>
                  </a:cxn>
                  <a:cxn ang="0">
                    <a:pos x="396" y="0"/>
                  </a:cxn>
                  <a:cxn ang="0">
                    <a:pos x="468" y="180"/>
                  </a:cxn>
                  <a:cxn ang="0">
                    <a:pos x="756" y="180"/>
                  </a:cxn>
                  <a:cxn ang="0">
                    <a:pos x="756" y="468"/>
                  </a:cxn>
                </a:cxnLst>
                <a:rect l="0" t="0" r="r" b="b"/>
                <a:pathLst>
                  <a:path w="936" h="900">
                    <a:moveTo>
                      <a:pt x="756" y="468"/>
                    </a:moveTo>
                    <a:cubicBezTo>
                      <a:pt x="792" y="504"/>
                      <a:pt x="936" y="360"/>
                      <a:pt x="936" y="540"/>
                    </a:cubicBezTo>
                    <a:cubicBezTo>
                      <a:pt x="936" y="720"/>
                      <a:pt x="792" y="576"/>
                      <a:pt x="756" y="612"/>
                    </a:cubicBezTo>
                    <a:cubicBezTo>
                      <a:pt x="720" y="648"/>
                      <a:pt x="756" y="900"/>
                      <a:pt x="756" y="900"/>
                    </a:cubicBezTo>
                    <a:cubicBezTo>
                      <a:pt x="36" y="900"/>
                      <a:pt x="36" y="900"/>
                      <a:pt x="36" y="900"/>
                    </a:cubicBezTo>
                    <a:cubicBezTo>
                      <a:pt x="36" y="900"/>
                      <a:pt x="0" y="648"/>
                      <a:pt x="36" y="612"/>
                    </a:cubicBezTo>
                    <a:cubicBezTo>
                      <a:pt x="72" y="576"/>
                      <a:pt x="216" y="720"/>
                      <a:pt x="216" y="540"/>
                    </a:cubicBezTo>
                    <a:cubicBezTo>
                      <a:pt x="216" y="360"/>
                      <a:pt x="72" y="504"/>
                      <a:pt x="36" y="468"/>
                    </a:cubicBezTo>
                    <a:cubicBezTo>
                      <a:pt x="0" y="432"/>
                      <a:pt x="36" y="180"/>
                      <a:pt x="36" y="180"/>
                    </a:cubicBezTo>
                    <a:cubicBezTo>
                      <a:pt x="36" y="180"/>
                      <a:pt x="288" y="216"/>
                      <a:pt x="324" y="180"/>
                    </a:cubicBezTo>
                    <a:cubicBezTo>
                      <a:pt x="360" y="144"/>
                      <a:pt x="216" y="0"/>
                      <a:pt x="396" y="0"/>
                    </a:cubicBezTo>
                    <a:cubicBezTo>
                      <a:pt x="576" y="0"/>
                      <a:pt x="432" y="144"/>
                      <a:pt x="468" y="180"/>
                    </a:cubicBezTo>
                    <a:cubicBezTo>
                      <a:pt x="504" y="216"/>
                      <a:pt x="756" y="180"/>
                      <a:pt x="756" y="180"/>
                    </a:cubicBezTo>
                    <a:cubicBezTo>
                      <a:pt x="756" y="180"/>
                      <a:pt x="720" y="432"/>
                      <a:pt x="756" y="468"/>
                    </a:cubicBezTo>
                    <a:close/>
                  </a:path>
                </a:pathLst>
              </a:custGeom>
              <a:solidFill>
                <a:srgbClr val="FFFF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30" name="Freeform 19"/>
              <p:cNvSpPr>
                <a:spLocks/>
              </p:cNvSpPr>
              <p:nvPr/>
            </p:nvSpPr>
            <p:spPr bwMode="auto">
              <a:xfrm>
                <a:off x="3554211" y="4009921"/>
                <a:ext cx="1136650" cy="1138238"/>
              </a:xfrm>
              <a:custGeom>
                <a:avLst/>
                <a:gdLst/>
                <a:ahLst/>
                <a:cxnLst>
                  <a:cxn ang="0">
                    <a:pos x="900" y="468"/>
                  </a:cxn>
                  <a:cxn ang="0">
                    <a:pos x="720" y="540"/>
                  </a:cxn>
                  <a:cxn ang="0">
                    <a:pos x="900" y="612"/>
                  </a:cxn>
                  <a:cxn ang="0">
                    <a:pos x="900" y="900"/>
                  </a:cxn>
                  <a:cxn ang="0">
                    <a:pos x="612" y="900"/>
                  </a:cxn>
                  <a:cxn ang="0">
                    <a:pos x="540" y="720"/>
                  </a:cxn>
                  <a:cxn ang="0">
                    <a:pos x="468"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936" h="936">
                    <a:moveTo>
                      <a:pt x="900" y="468"/>
                    </a:moveTo>
                    <a:cubicBezTo>
                      <a:pt x="864" y="504"/>
                      <a:pt x="720" y="360"/>
                      <a:pt x="720" y="540"/>
                    </a:cubicBezTo>
                    <a:cubicBezTo>
                      <a:pt x="720" y="720"/>
                      <a:pt x="864" y="576"/>
                      <a:pt x="900" y="612"/>
                    </a:cubicBezTo>
                    <a:cubicBezTo>
                      <a:pt x="936" y="648"/>
                      <a:pt x="900" y="900"/>
                      <a:pt x="900" y="900"/>
                    </a:cubicBezTo>
                    <a:cubicBezTo>
                      <a:pt x="900" y="900"/>
                      <a:pt x="648" y="936"/>
                      <a:pt x="612" y="900"/>
                    </a:cubicBezTo>
                    <a:cubicBezTo>
                      <a:pt x="576" y="864"/>
                      <a:pt x="720" y="720"/>
                      <a:pt x="540" y="720"/>
                    </a:cubicBezTo>
                    <a:cubicBezTo>
                      <a:pt x="360" y="720"/>
                      <a:pt x="504" y="864"/>
                      <a:pt x="468" y="900"/>
                    </a:cubicBezTo>
                    <a:cubicBezTo>
                      <a:pt x="432" y="936"/>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936" y="432"/>
                      <a:pt x="900" y="468"/>
                    </a:cubicBezTo>
                    <a:close/>
                  </a:path>
                </a:pathLst>
              </a:custGeom>
              <a:solidFill>
                <a:srgbClr val="FFFF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31" name="Freeform 22"/>
              <p:cNvSpPr>
                <a:spLocks/>
              </p:cNvSpPr>
              <p:nvPr/>
            </p:nvSpPr>
            <p:spPr bwMode="auto">
              <a:xfrm>
                <a:off x="1807055" y="4185737"/>
                <a:ext cx="1311275" cy="962025"/>
              </a:xfrm>
              <a:custGeom>
                <a:avLst/>
                <a:gdLst/>
                <a:ahLst/>
                <a:cxnLst>
                  <a:cxn ang="0">
                    <a:pos x="900" y="324"/>
                  </a:cxn>
                  <a:cxn ang="0">
                    <a:pos x="1080" y="396"/>
                  </a:cxn>
                  <a:cxn ang="0">
                    <a:pos x="900" y="468"/>
                  </a:cxn>
                  <a:cxn ang="0">
                    <a:pos x="900" y="756"/>
                  </a:cxn>
                  <a:cxn ang="0">
                    <a:pos x="612" y="756"/>
                  </a:cxn>
                  <a:cxn ang="0">
                    <a:pos x="540" y="576"/>
                  </a:cxn>
                  <a:cxn ang="0">
                    <a:pos x="468" y="756"/>
                  </a:cxn>
                  <a:cxn ang="0">
                    <a:pos x="180" y="756"/>
                  </a:cxn>
                  <a:cxn ang="0">
                    <a:pos x="180" y="468"/>
                  </a:cxn>
                  <a:cxn ang="0">
                    <a:pos x="0" y="396"/>
                  </a:cxn>
                  <a:cxn ang="0">
                    <a:pos x="180" y="324"/>
                  </a:cxn>
                  <a:cxn ang="0">
                    <a:pos x="180" y="36"/>
                  </a:cxn>
                  <a:cxn ang="0">
                    <a:pos x="468" y="36"/>
                  </a:cxn>
                  <a:cxn ang="0">
                    <a:pos x="540" y="216"/>
                  </a:cxn>
                  <a:cxn ang="0">
                    <a:pos x="612" y="36"/>
                  </a:cxn>
                  <a:cxn ang="0">
                    <a:pos x="900" y="36"/>
                  </a:cxn>
                  <a:cxn ang="0">
                    <a:pos x="900" y="324"/>
                  </a:cxn>
                </a:cxnLst>
                <a:rect l="0" t="0" r="r" b="b"/>
                <a:pathLst>
                  <a:path w="1080" h="792">
                    <a:moveTo>
                      <a:pt x="900" y="324"/>
                    </a:moveTo>
                    <a:cubicBezTo>
                      <a:pt x="936" y="360"/>
                      <a:pt x="1080" y="216"/>
                      <a:pt x="1080" y="396"/>
                    </a:cubicBezTo>
                    <a:cubicBezTo>
                      <a:pt x="1080" y="576"/>
                      <a:pt x="936" y="432"/>
                      <a:pt x="900" y="468"/>
                    </a:cubicBezTo>
                    <a:cubicBezTo>
                      <a:pt x="864" y="504"/>
                      <a:pt x="900" y="756"/>
                      <a:pt x="900" y="756"/>
                    </a:cubicBezTo>
                    <a:cubicBezTo>
                      <a:pt x="900" y="756"/>
                      <a:pt x="648" y="792"/>
                      <a:pt x="612" y="756"/>
                    </a:cubicBezTo>
                    <a:cubicBezTo>
                      <a:pt x="576" y="720"/>
                      <a:pt x="720" y="576"/>
                      <a:pt x="540" y="576"/>
                    </a:cubicBezTo>
                    <a:cubicBezTo>
                      <a:pt x="360" y="576"/>
                      <a:pt x="504" y="720"/>
                      <a:pt x="468" y="756"/>
                    </a:cubicBezTo>
                    <a:cubicBezTo>
                      <a:pt x="432" y="792"/>
                      <a:pt x="180" y="756"/>
                      <a:pt x="180" y="756"/>
                    </a:cubicBezTo>
                    <a:cubicBezTo>
                      <a:pt x="180" y="756"/>
                      <a:pt x="216" y="504"/>
                      <a:pt x="180" y="468"/>
                    </a:cubicBezTo>
                    <a:cubicBezTo>
                      <a:pt x="144" y="432"/>
                      <a:pt x="0" y="576"/>
                      <a:pt x="0" y="396"/>
                    </a:cubicBezTo>
                    <a:cubicBezTo>
                      <a:pt x="0" y="216"/>
                      <a:pt x="144" y="360"/>
                      <a:pt x="180" y="324"/>
                    </a:cubicBezTo>
                    <a:cubicBezTo>
                      <a:pt x="216" y="288"/>
                      <a:pt x="180" y="36"/>
                      <a:pt x="180" y="36"/>
                    </a:cubicBezTo>
                    <a:cubicBezTo>
                      <a:pt x="180" y="36"/>
                      <a:pt x="432" y="0"/>
                      <a:pt x="468" y="36"/>
                    </a:cubicBezTo>
                    <a:cubicBezTo>
                      <a:pt x="504" y="72"/>
                      <a:pt x="360" y="216"/>
                      <a:pt x="540" y="216"/>
                    </a:cubicBezTo>
                    <a:cubicBezTo>
                      <a:pt x="720" y="216"/>
                      <a:pt x="576" y="72"/>
                      <a:pt x="612" y="36"/>
                    </a:cubicBezTo>
                    <a:cubicBezTo>
                      <a:pt x="648" y="0"/>
                      <a:pt x="900" y="36"/>
                      <a:pt x="900" y="36"/>
                    </a:cubicBezTo>
                    <a:cubicBezTo>
                      <a:pt x="900" y="36"/>
                      <a:pt x="864" y="288"/>
                      <a:pt x="900" y="324"/>
                    </a:cubicBezTo>
                    <a:close/>
                  </a:path>
                </a:pathLst>
              </a:custGeom>
              <a:solidFill>
                <a:srgbClr val="FFFF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32" name="Freeform 19"/>
              <p:cNvSpPr>
                <a:spLocks/>
              </p:cNvSpPr>
              <p:nvPr/>
            </p:nvSpPr>
            <p:spPr bwMode="auto">
              <a:xfrm rot="10800000">
                <a:off x="1981908" y="3308160"/>
                <a:ext cx="1136650" cy="1138238"/>
              </a:xfrm>
              <a:custGeom>
                <a:avLst/>
                <a:gdLst/>
                <a:ahLst/>
                <a:cxnLst>
                  <a:cxn ang="0">
                    <a:pos x="900" y="468"/>
                  </a:cxn>
                  <a:cxn ang="0">
                    <a:pos x="720" y="540"/>
                  </a:cxn>
                  <a:cxn ang="0">
                    <a:pos x="900" y="612"/>
                  </a:cxn>
                  <a:cxn ang="0">
                    <a:pos x="900" y="900"/>
                  </a:cxn>
                  <a:cxn ang="0">
                    <a:pos x="612" y="900"/>
                  </a:cxn>
                  <a:cxn ang="0">
                    <a:pos x="540" y="720"/>
                  </a:cxn>
                  <a:cxn ang="0">
                    <a:pos x="468"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936" h="936">
                    <a:moveTo>
                      <a:pt x="900" y="468"/>
                    </a:moveTo>
                    <a:cubicBezTo>
                      <a:pt x="864" y="504"/>
                      <a:pt x="720" y="360"/>
                      <a:pt x="720" y="540"/>
                    </a:cubicBezTo>
                    <a:cubicBezTo>
                      <a:pt x="720" y="720"/>
                      <a:pt x="864" y="576"/>
                      <a:pt x="900" y="612"/>
                    </a:cubicBezTo>
                    <a:cubicBezTo>
                      <a:pt x="936" y="648"/>
                      <a:pt x="900" y="900"/>
                      <a:pt x="900" y="900"/>
                    </a:cubicBezTo>
                    <a:cubicBezTo>
                      <a:pt x="900" y="900"/>
                      <a:pt x="648" y="936"/>
                      <a:pt x="612" y="900"/>
                    </a:cubicBezTo>
                    <a:cubicBezTo>
                      <a:pt x="576" y="864"/>
                      <a:pt x="720" y="720"/>
                      <a:pt x="540" y="720"/>
                    </a:cubicBezTo>
                    <a:cubicBezTo>
                      <a:pt x="360" y="720"/>
                      <a:pt x="504" y="864"/>
                      <a:pt x="468" y="900"/>
                    </a:cubicBezTo>
                    <a:cubicBezTo>
                      <a:pt x="432" y="936"/>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936" y="432"/>
                      <a:pt x="900" y="468"/>
                    </a:cubicBezTo>
                    <a:close/>
                  </a:path>
                </a:pathLst>
              </a:custGeom>
              <a:solidFill>
                <a:srgbClr val="92D05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33" name="Freeform 21"/>
              <p:cNvSpPr>
                <a:spLocks/>
              </p:cNvSpPr>
              <p:nvPr/>
            </p:nvSpPr>
            <p:spPr bwMode="auto">
              <a:xfrm>
                <a:off x="2855713" y="3308954"/>
                <a:ext cx="962025" cy="963613"/>
              </a:xfrm>
              <a:custGeom>
                <a:avLst/>
                <a:gdLst/>
                <a:ahLst/>
                <a:cxnLst>
                  <a:cxn ang="0">
                    <a:pos x="756" y="324"/>
                  </a:cxn>
                  <a:cxn ang="0">
                    <a:pos x="576" y="396"/>
                  </a:cxn>
                  <a:cxn ang="0">
                    <a:pos x="756" y="468"/>
                  </a:cxn>
                  <a:cxn ang="0">
                    <a:pos x="756" y="756"/>
                  </a:cxn>
                  <a:cxn ang="0">
                    <a:pos x="468" y="756"/>
                  </a:cxn>
                  <a:cxn ang="0">
                    <a:pos x="396" y="576"/>
                  </a:cxn>
                  <a:cxn ang="0">
                    <a:pos x="324" y="756"/>
                  </a:cxn>
                  <a:cxn ang="0">
                    <a:pos x="36" y="756"/>
                  </a:cxn>
                  <a:cxn ang="0">
                    <a:pos x="36" y="468"/>
                  </a:cxn>
                  <a:cxn ang="0">
                    <a:pos x="216" y="396"/>
                  </a:cxn>
                  <a:cxn ang="0">
                    <a:pos x="36" y="324"/>
                  </a:cxn>
                  <a:cxn ang="0">
                    <a:pos x="36" y="36"/>
                  </a:cxn>
                  <a:cxn ang="0">
                    <a:pos x="324" y="36"/>
                  </a:cxn>
                  <a:cxn ang="0">
                    <a:pos x="396" y="216"/>
                  </a:cxn>
                  <a:cxn ang="0">
                    <a:pos x="468" y="36"/>
                  </a:cxn>
                  <a:cxn ang="0">
                    <a:pos x="756" y="36"/>
                  </a:cxn>
                  <a:cxn ang="0">
                    <a:pos x="756" y="324"/>
                  </a:cxn>
                </a:cxnLst>
                <a:rect l="0" t="0" r="r" b="b"/>
                <a:pathLst>
                  <a:path w="792" h="792">
                    <a:moveTo>
                      <a:pt x="756" y="324"/>
                    </a:moveTo>
                    <a:cubicBezTo>
                      <a:pt x="720" y="360"/>
                      <a:pt x="576" y="216"/>
                      <a:pt x="576" y="396"/>
                    </a:cubicBezTo>
                    <a:cubicBezTo>
                      <a:pt x="576" y="576"/>
                      <a:pt x="720" y="432"/>
                      <a:pt x="756" y="468"/>
                    </a:cubicBezTo>
                    <a:cubicBezTo>
                      <a:pt x="792" y="504"/>
                      <a:pt x="756" y="756"/>
                      <a:pt x="756" y="756"/>
                    </a:cubicBezTo>
                    <a:cubicBezTo>
                      <a:pt x="756" y="756"/>
                      <a:pt x="504" y="792"/>
                      <a:pt x="468" y="756"/>
                    </a:cubicBezTo>
                    <a:cubicBezTo>
                      <a:pt x="432" y="720"/>
                      <a:pt x="576" y="576"/>
                      <a:pt x="396" y="576"/>
                    </a:cubicBezTo>
                    <a:cubicBezTo>
                      <a:pt x="216" y="576"/>
                      <a:pt x="360" y="720"/>
                      <a:pt x="324" y="756"/>
                    </a:cubicBezTo>
                    <a:cubicBezTo>
                      <a:pt x="288" y="792"/>
                      <a:pt x="36" y="756"/>
                      <a:pt x="36" y="756"/>
                    </a:cubicBezTo>
                    <a:cubicBezTo>
                      <a:pt x="36" y="756"/>
                      <a:pt x="0" y="504"/>
                      <a:pt x="36" y="468"/>
                    </a:cubicBezTo>
                    <a:cubicBezTo>
                      <a:pt x="72" y="432"/>
                      <a:pt x="216" y="576"/>
                      <a:pt x="216" y="396"/>
                    </a:cubicBezTo>
                    <a:cubicBezTo>
                      <a:pt x="216" y="216"/>
                      <a:pt x="72" y="360"/>
                      <a:pt x="36" y="324"/>
                    </a:cubicBezTo>
                    <a:cubicBezTo>
                      <a:pt x="0" y="288"/>
                      <a:pt x="36" y="36"/>
                      <a:pt x="36" y="36"/>
                    </a:cubicBezTo>
                    <a:cubicBezTo>
                      <a:pt x="36" y="36"/>
                      <a:pt x="288" y="0"/>
                      <a:pt x="324" y="36"/>
                    </a:cubicBezTo>
                    <a:cubicBezTo>
                      <a:pt x="360" y="72"/>
                      <a:pt x="216" y="216"/>
                      <a:pt x="396" y="216"/>
                    </a:cubicBezTo>
                    <a:cubicBezTo>
                      <a:pt x="576" y="216"/>
                      <a:pt x="432" y="72"/>
                      <a:pt x="468" y="36"/>
                    </a:cubicBezTo>
                    <a:cubicBezTo>
                      <a:pt x="504" y="0"/>
                      <a:pt x="756" y="36"/>
                      <a:pt x="756" y="36"/>
                    </a:cubicBezTo>
                    <a:cubicBezTo>
                      <a:pt x="756" y="36"/>
                      <a:pt x="792" y="288"/>
                      <a:pt x="756" y="324"/>
                    </a:cubicBezTo>
                    <a:close/>
                  </a:path>
                </a:pathLst>
              </a:custGeom>
              <a:solidFill>
                <a:srgbClr val="92D05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34" name="Freeform 22"/>
              <p:cNvSpPr>
                <a:spLocks/>
              </p:cNvSpPr>
              <p:nvPr/>
            </p:nvSpPr>
            <p:spPr bwMode="auto">
              <a:xfrm>
                <a:off x="3554893" y="3308954"/>
                <a:ext cx="1311275" cy="962025"/>
              </a:xfrm>
              <a:custGeom>
                <a:avLst/>
                <a:gdLst/>
                <a:ahLst/>
                <a:cxnLst>
                  <a:cxn ang="0">
                    <a:pos x="900" y="324"/>
                  </a:cxn>
                  <a:cxn ang="0">
                    <a:pos x="1080" y="396"/>
                  </a:cxn>
                  <a:cxn ang="0">
                    <a:pos x="900" y="468"/>
                  </a:cxn>
                  <a:cxn ang="0">
                    <a:pos x="900" y="756"/>
                  </a:cxn>
                  <a:cxn ang="0">
                    <a:pos x="612" y="756"/>
                  </a:cxn>
                  <a:cxn ang="0">
                    <a:pos x="540" y="576"/>
                  </a:cxn>
                  <a:cxn ang="0">
                    <a:pos x="468" y="756"/>
                  </a:cxn>
                  <a:cxn ang="0">
                    <a:pos x="180" y="756"/>
                  </a:cxn>
                  <a:cxn ang="0">
                    <a:pos x="180" y="468"/>
                  </a:cxn>
                  <a:cxn ang="0">
                    <a:pos x="0" y="396"/>
                  </a:cxn>
                  <a:cxn ang="0">
                    <a:pos x="180" y="324"/>
                  </a:cxn>
                  <a:cxn ang="0">
                    <a:pos x="180" y="36"/>
                  </a:cxn>
                  <a:cxn ang="0">
                    <a:pos x="468" y="36"/>
                  </a:cxn>
                  <a:cxn ang="0">
                    <a:pos x="540" y="216"/>
                  </a:cxn>
                  <a:cxn ang="0">
                    <a:pos x="612" y="36"/>
                  </a:cxn>
                  <a:cxn ang="0">
                    <a:pos x="900" y="36"/>
                  </a:cxn>
                  <a:cxn ang="0">
                    <a:pos x="900" y="324"/>
                  </a:cxn>
                </a:cxnLst>
                <a:rect l="0" t="0" r="r" b="b"/>
                <a:pathLst>
                  <a:path w="1080" h="792">
                    <a:moveTo>
                      <a:pt x="900" y="324"/>
                    </a:moveTo>
                    <a:cubicBezTo>
                      <a:pt x="936" y="360"/>
                      <a:pt x="1080" y="216"/>
                      <a:pt x="1080" y="396"/>
                    </a:cubicBezTo>
                    <a:cubicBezTo>
                      <a:pt x="1080" y="576"/>
                      <a:pt x="936" y="432"/>
                      <a:pt x="900" y="468"/>
                    </a:cubicBezTo>
                    <a:cubicBezTo>
                      <a:pt x="864" y="504"/>
                      <a:pt x="900" y="756"/>
                      <a:pt x="900" y="756"/>
                    </a:cubicBezTo>
                    <a:cubicBezTo>
                      <a:pt x="900" y="756"/>
                      <a:pt x="648" y="792"/>
                      <a:pt x="612" y="756"/>
                    </a:cubicBezTo>
                    <a:cubicBezTo>
                      <a:pt x="576" y="720"/>
                      <a:pt x="720" y="576"/>
                      <a:pt x="540" y="576"/>
                    </a:cubicBezTo>
                    <a:cubicBezTo>
                      <a:pt x="360" y="576"/>
                      <a:pt x="504" y="720"/>
                      <a:pt x="468" y="756"/>
                    </a:cubicBezTo>
                    <a:cubicBezTo>
                      <a:pt x="432" y="792"/>
                      <a:pt x="180" y="756"/>
                      <a:pt x="180" y="756"/>
                    </a:cubicBezTo>
                    <a:cubicBezTo>
                      <a:pt x="180" y="756"/>
                      <a:pt x="216" y="504"/>
                      <a:pt x="180" y="468"/>
                    </a:cubicBezTo>
                    <a:cubicBezTo>
                      <a:pt x="144" y="432"/>
                      <a:pt x="0" y="576"/>
                      <a:pt x="0" y="396"/>
                    </a:cubicBezTo>
                    <a:cubicBezTo>
                      <a:pt x="0" y="216"/>
                      <a:pt x="144" y="360"/>
                      <a:pt x="180" y="324"/>
                    </a:cubicBezTo>
                    <a:cubicBezTo>
                      <a:pt x="216" y="288"/>
                      <a:pt x="180" y="36"/>
                      <a:pt x="180" y="36"/>
                    </a:cubicBezTo>
                    <a:cubicBezTo>
                      <a:pt x="180" y="36"/>
                      <a:pt x="432" y="0"/>
                      <a:pt x="468" y="36"/>
                    </a:cubicBezTo>
                    <a:cubicBezTo>
                      <a:pt x="504" y="72"/>
                      <a:pt x="360" y="216"/>
                      <a:pt x="540" y="216"/>
                    </a:cubicBezTo>
                    <a:cubicBezTo>
                      <a:pt x="720" y="216"/>
                      <a:pt x="576" y="72"/>
                      <a:pt x="612" y="36"/>
                    </a:cubicBezTo>
                    <a:cubicBezTo>
                      <a:pt x="648" y="0"/>
                      <a:pt x="900" y="36"/>
                      <a:pt x="900" y="36"/>
                    </a:cubicBezTo>
                    <a:cubicBezTo>
                      <a:pt x="900" y="36"/>
                      <a:pt x="864" y="288"/>
                      <a:pt x="900" y="324"/>
                    </a:cubicBezTo>
                    <a:close/>
                  </a:path>
                </a:pathLst>
              </a:custGeom>
              <a:solidFill>
                <a:srgbClr val="92D05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35" name="Freeform 19"/>
              <p:cNvSpPr>
                <a:spLocks/>
              </p:cNvSpPr>
              <p:nvPr/>
            </p:nvSpPr>
            <p:spPr bwMode="auto">
              <a:xfrm rot="5400000">
                <a:off x="4604117" y="3131948"/>
                <a:ext cx="1136650" cy="1138238"/>
              </a:xfrm>
              <a:custGeom>
                <a:avLst/>
                <a:gdLst/>
                <a:ahLst/>
                <a:cxnLst>
                  <a:cxn ang="0">
                    <a:pos x="900" y="468"/>
                  </a:cxn>
                  <a:cxn ang="0">
                    <a:pos x="720" y="540"/>
                  </a:cxn>
                  <a:cxn ang="0">
                    <a:pos x="900" y="612"/>
                  </a:cxn>
                  <a:cxn ang="0">
                    <a:pos x="900" y="900"/>
                  </a:cxn>
                  <a:cxn ang="0">
                    <a:pos x="612" y="900"/>
                  </a:cxn>
                  <a:cxn ang="0">
                    <a:pos x="540" y="720"/>
                  </a:cxn>
                  <a:cxn ang="0">
                    <a:pos x="468"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936" h="936">
                    <a:moveTo>
                      <a:pt x="900" y="468"/>
                    </a:moveTo>
                    <a:cubicBezTo>
                      <a:pt x="864" y="504"/>
                      <a:pt x="720" y="360"/>
                      <a:pt x="720" y="540"/>
                    </a:cubicBezTo>
                    <a:cubicBezTo>
                      <a:pt x="720" y="720"/>
                      <a:pt x="864" y="576"/>
                      <a:pt x="900" y="612"/>
                    </a:cubicBezTo>
                    <a:cubicBezTo>
                      <a:pt x="936" y="648"/>
                      <a:pt x="900" y="900"/>
                      <a:pt x="900" y="900"/>
                    </a:cubicBezTo>
                    <a:cubicBezTo>
                      <a:pt x="900" y="900"/>
                      <a:pt x="648" y="936"/>
                      <a:pt x="612" y="900"/>
                    </a:cubicBezTo>
                    <a:cubicBezTo>
                      <a:pt x="576" y="864"/>
                      <a:pt x="720" y="720"/>
                      <a:pt x="540" y="720"/>
                    </a:cubicBezTo>
                    <a:cubicBezTo>
                      <a:pt x="360" y="720"/>
                      <a:pt x="504" y="864"/>
                      <a:pt x="468" y="900"/>
                    </a:cubicBezTo>
                    <a:cubicBezTo>
                      <a:pt x="432" y="936"/>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936" y="432"/>
                      <a:pt x="900" y="468"/>
                    </a:cubicBezTo>
                    <a:close/>
                  </a:path>
                </a:pathLst>
              </a:custGeom>
              <a:solidFill>
                <a:srgbClr val="92D05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36" name="Freeform 22"/>
              <p:cNvSpPr>
                <a:spLocks/>
              </p:cNvSpPr>
              <p:nvPr/>
            </p:nvSpPr>
            <p:spPr bwMode="auto">
              <a:xfrm rot="16200000">
                <a:off x="5304091" y="3308160"/>
                <a:ext cx="1311275" cy="962025"/>
              </a:xfrm>
              <a:custGeom>
                <a:avLst/>
                <a:gdLst/>
                <a:ahLst/>
                <a:cxnLst>
                  <a:cxn ang="0">
                    <a:pos x="900" y="324"/>
                  </a:cxn>
                  <a:cxn ang="0">
                    <a:pos x="1080" y="396"/>
                  </a:cxn>
                  <a:cxn ang="0">
                    <a:pos x="900" y="468"/>
                  </a:cxn>
                  <a:cxn ang="0">
                    <a:pos x="900" y="756"/>
                  </a:cxn>
                  <a:cxn ang="0">
                    <a:pos x="612" y="756"/>
                  </a:cxn>
                  <a:cxn ang="0">
                    <a:pos x="540" y="576"/>
                  </a:cxn>
                  <a:cxn ang="0">
                    <a:pos x="468" y="756"/>
                  </a:cxn>
                  <a:cxn ang="0">
                    <a:pos x="180" y="756"/>
                  </a:cxn>
                  <a:cxn ang="0">
                    <a:pos x="180" y="468"/>
                  </a:cxn>
                  <a:cxn ang="0">
                    <a:pos x="0" y="396"/>
                  </a:cxn>
                  <a:cxn ang="0">
                    <a:pos x="180" y="324"/>
                  </a:cxn>
                  <a:cxn ang="0">
                    <a:pos x="180" y="36"/>
                  </a:cxn>
                  <a:cxn ang="0">
                    <a:pos x="468" y="36"/>
                  </a:cxn>
                  <a:cxn ang="0">
                    <a:pos x="540" y="216"/>
                  </a:cxn>
                  <a:cxn ang="0">
                    <a:pos x="612" y="36"/>
                  </a:cxn>
                  <a:cxn ang="0">
                    <a:pos x="900" y="36"/>
                  </a:cxn>
                  <a:cxn ang="0">
                    <a:pos x="900" y="324"/>
                  </a:cxn>
                </a:cxnLst>
                <a:rect l="0" t="0" r="r" b="b"/>
                <a:pathLst>
                  <a:path w="1080" h="792">
                    <a:moveTo>
                      <a:pt x="900" y="324"/>
                    </a:moveTo>
                    <a:cubicBezTo>
                      <a:pt x="936" y="360"/>
                      <a:pt x="1080" y="216"/>
                      <a:pt x="1080" y="396"/>
                    </a:cubicBezTo>
                    <a:cubicBezTo>
                      <a:pt x="1080" y="576"/>
                      <a:pt x="936" y="432"/>
                      <a:pt x="900" y="468"/>
                    </a:cubicBezTo>
                    <a:cubicBezTo>
                      <a:pt x="864" y="504"/>
                      <a:pt x="900" y="756"/>
                      <a:pt x="900" y="756"/>
                    </a:cubicBezTo>
                    <a:cubicBezTo>
                      <a:pt x="900" y="756"/>
                      <a:pt x="648" y="792"/>
                      <a:pt x="612" y="756"/>
                    </a:cubicBezTo>
                    <a:cubicBezTo>
                      <a:pt x="576" y="720"/>
                      <a:pt x="720" y="576"/>
                      <a:pt x="540" y="576"/>
                    </a:cubicBezTo>
                    <a:cubicBezTo>
                      <a:pt x="360" y="576"/>
                      <a:pt x="504" y="720"/>
                      <a:pt x="468" y="756"/>
                    </a:cubicBezTo>
                    <a:cubicBezTo>
                      <a:pt x="432" y="792"/>
                      <a:pt x="180" y="756"/>
                      <a:pt x="180" y="756"/>
                    </a:cubicBezTo>
                    <a:cubicBezTo>
                      <a:pt x="180" y="756"/>
                      <a:pt x="216" y="504"/>
                      <a:pt x="180" y="468"/>
                    </a:cubicBezTo>
                    <a:cubicBezTo>
                      <a:pt x="144" y="432"/>
                      <a:pt x="0" y="576"/>
                      <a:pt x="0" y="396"/>
                    </a:cubicBezTo>
                    <a:cubicBezTo>
                      <a:pt x="0" y="216"/>
                      <a:pt x="144" y="360"/>
                      <a:pt x="180" y="324"/>
                    </a:cubicBezTo>
                    <a:cubicBezTo>
                      <a:pt x="216" y="288"/>
                      <a:pt x="180" y="36"/>
                      <a:pt x="180" y="36"/>
                    </a:cubicBezTo>
                    <a:cubicBezTo>
                      <a:pt x="180" y="36"/>
                      <a:pt x="432" y="0"/>
                      <a:pt x="468" y="36"/>
                    </a:cubicBezTo>
                    <a:cubicBezTo>
                      <a:pt x="504" y="72"/>
                      <a:pt x="360" y="216"/>
                      <a:pt x="540" y="216"/>
                    </a:cubicBezTo>
                    <a:cubicBezTo>
                      <a:pt x="720" y="216"/>
                      <a:pt x="576" y="72"/>
                      <a:pt x="612" y="36"/>
                    </a:cubicBezTo>
                    <a:cubicBezTo>
                      <a:pt x="648" y="0"/>
                      <a:pt x="900" y="36"/>
                      <a:pt x="900" y="36"/>
                    </a:cubicBezTo>
                    <a:cubicBezTo>
                      <a:pt x="900" y="36"/>
                      <a:pt x="864" y="288"/>
                      <a:pt x="900" y="324"/>
                    </a:cubicBezTo>
                    <a:close/>
                  </a:path>
                </a:pathLst>
              </a:custGeom>
              <a:solidFill>
                <a:srgbClr val="92D05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37" name="Freeform 22"/>
              <p:cNvSpPr>
                <a:spLocks/>
              </p:cNvSpPr>
              <p:nvPr/>
            </p:nvSpPr>
            <p:spPr bwMode="auto">
              <a:xfrm rot="16200000">
                <a:off x="6176534" y="2432568"/>
                <a:ext cx="1311275" cy="962025"/>
              </a:xfrm>
              <a:custGeom>
                <a:avLst/>
                <a:gdLst/>
                <a:ahLst/>
                <a:cxnLst>
                  <a:cxn ang="0">
                    <a:pos x="900" y="324"/>
                  </a:cxn>
                  <a:cxn ang="0">
                    <a:pos x="1080" y="396"/>
                  </a:cxn>
                  <a:cxn ang="0">
                    <a:pos x="900" y="468"/>
                  </a:cxn>
                  <a:cxn ang="0">
                    <a:pos x="900" y="756"/>
                  </a:cxn>
                  <a:cxn ang="0">
                    <a:pos x="612" y="756"/>
                  </a:cxn>
                  <a:cxn ang="0">
                    <a:pos x="540" y="576"/>
                  </a:cxn>
                  <a:cxn ang="0">
                    <a:pos x="468" y="756"/>
                  </a:cxn>
                  <a:cxn ang="0">
                    <a:pos x="180" y="756"/>
                  </a:cxn>
                  <a:cxn ang="0">
                    <a:pos x="180" y="468"/>
                  </a:cxn>
                  <a:cxn ang="0">
                    <a:pos x="0" y="396"/>
                  </a:cxn>
                  <a:cxn ang="0">
                    <a:pos x="180" y="324"/>
                  </a:cxn>
                  <a:cxn ang="0">
                    <a:pos x="180" y="36"/>
                  </a:cxn>
                  <a:cxn ang="0">
                    <a:pos x="468" y="36"/>
                  </a:cxn>
                  <a:cxn ang="0">
                    <a:pos x="540" y="216"/>
                  </a:cxn>
                  <a:cxn ang="0">
                    <a:pos x="612" y="36"/>
                  </a:cxn>
                  <a:cxn ang="0">
                    <a:pos x="900" y="36"/>
                  </a:cxn>
                  <a:cxn ang="0">
                    <a:pos x="900" y="324"/>
                  </a:cxn>
                </a:cxnLst>
                <a:rect l="0" t="0" r="r" b="b"/>
                <a:pathLst>
                  <a:path w="1080" h="792">
                    <a:moveTo>
                      <a:pt x="900" y="324"/>
                    </a:moveTo>
                    <a:cubicBezTo>
                      <a:pt x="936" y="360"/>
                      <a:pt x="1080" y="216"/>
                      <a:pt x="1080" y="396"/>
                    </a:cubicBezTo>
                    <a:cubicBezTo>
                      <a:pt x="1080" y="576"/>
                      <a:pt x="936" y="432"/>
                      <a:pt x="900" y="468"/>
                    </a:cubicBezTo>
                    <a:cubicBezTo>
                      <a:pt x="864" y="504"/>
                      <a:pt x="900" y="756"/>
                      <a:pt x="900" y="756"/>
                    </a:cubicBezTo>
                    <a:cubicBezTo>
                      <a:pt x="900" y="756"/>
                      <a:pt x="648" y="792"/>
                      <a:pt x="612" y="756"/>
                    </a:cubicBezTo>
                    <a:cubicBezTo>
                      <a:pt x="576" y="720"/>
                      <a:pt x="720" y="576"/>
                      <a:pt x="540" y="576"/>
                    </a:cubicBezTo>
                    <a:cubicBezTo>
                      <a:pt x="360" y="576"/>
                      <a:pt x="504" y="720"/>
                      <a:pt x="468" y="756"/>
                    </a:cubicBezTo>
                    <a:cubicBezTo>
                      <a:pt x="432" y="792"/>
                      <a:pt x="180" y="756"/>
                      <a:pt x="180" y="756"/>
                    </a:cubicBezTo>
                    <a:cubicBezTo>
                      <a:pt x="180" y="756"/>
                      <a:pt x="216" y="504"/>
                      <a:pt x="180" y="468"/>
                    </a:cubicBezTo>
                    <a:cubicBezTo>
                      <a:pt x="144" y="432"/>
                      <a:pt x="0" y="576"/>
                      <a:pt x="0" y="396"/>
                    </a:cubicBezTo>
                    <a:cubicBezTo>
                      <a:pt x="0" y="216"/>
                      <a:pt x="144" y="360"/>
                      <a:pt x="180" y="324"/>
                    </a:cubicBezTo>
                    <a:cubicBezTo>
                      <a:pt x="216" y="288"/>
                      <a:pt x="180" y="36"/>
                      <a:pt x="180" y="36"/>
                    </a:cubicBezTo>
                    <a:cubicBezTo>
                      <a:pt x="180" y="36"/>
                      <a:pt x="432" y="0"/>
                      <a:pt x="468" y="36"/>
                    </a:cubicBezTo>
                    <a:cubicBezTo>
                      <a:pt x="504" y="72"/>
                      <a:pt x="360" y="216"/>
                      <a:pt x="540" y="216"/>
                    </a:cubicBezTo>
                    <a:cubicBezTo>
                      <a:pt x="720" y="216"/>
                      <a:pt x="576" y="72"/>
                      <a:pt x="612" y="36"/>
                    </a:cubicBezTo>
                    <a:cubicBezTo>
                      <a:pt x="648" y="0"/>
                      <a:pt x="900" y="36"/>
                      <a:pt x="900" y="36"/>
                    </a:cubicBezTo>
                    <a:cubicBezTo>
                      <a:pt x="900" y="36"/>
                      <a:pt x="864" y="288"/>
                      <a:pt x="900" y="324"/>
                    </a:cubicBezTo>
                    <a:close/>
                  </a:path>
                </a:pathLst>
              </a:custGeom>
              <a:solidFill>
                <a:srgbClr val="00B0F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38" name="Freeform 13"/>
              <p:cNvSpPr>
                <a:spLocks/>
              </p:cNvSpPr>
              <p:nvPr/>
            </p:nvSpPr>
            <p:spPr bwMode="auto">
              <a:xfrm rot="10800000">
                <a:off x="6177896" y="3308954"/>
                <a:ext cx="1309688" cy="1135063"/>
              </a:xfrm>
              <a:custGeom>
                <a:avLst/>
                <a:gdLst/>
                <a:ahLst/>
                <a:cxnLst>
                  <a:cxn ang="0">
                    <a:pos x="900" y="468"/>
                  </a:cxn>
                  <a:cxn ang="0">
                    <a:pos x="1080" y="540"/>
                  </a:cxn>
                  <a:cxn ang="0">
                    <a:pos x="900" y="612"/>
                  </a:cxn>
                  <a:cxn ang="0">
                    <a:pos x="900" y="900"/>
                  </a:cxn>
                  <a:cxn ang="0">
                    <a:pos x="612" y="900"/>
                  </a:cxn>
                  <a:cxn ang="0">
                    <a:pos x="540" y="720"/>
                  </a:cxn>
                  <a:cxn ang="0">
                    <a:pos x="468"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1080" h="936">
                    <a:moveTo>
                      <a:pt x="900" y="468"/>
                    </a:moveTo>
                    <a:cubicBezTo>
                      <a:pt x="936" y="504"/>
                      <a:pt x="1080" y="360"/>
                      <a:pt x="1080" y="540"/>
                    </a:cubicBezTo>
                    <a:cubicBezTo>
                      <a:pt x="1080" y="720"/>
                      <a:pt x="936" y="576"/>
                      <a:pt x="900" y="612"/>
                    </a:cubicBezTo>
                    <a:cubicBezTo>
                      <a:pt x="864" y="648"/>
                      <a:pt x="900" y="900"/>
                      <a:pt x="900" y="900"/>
                    </a:cubicBezTo>
                    <a:cubicBezTo>
                      <a:pt x="900" y="900"/>
                      <a:pt x="648" y="936"/>
                      <a:pt x="612" y="900"/>
                    </a:cubicBezTo>
                    <a:cubicBezTo>
                      <a:pt x="576" y="864"/>
                      <a:pt x="720" y="720"/>
                      <a:pt x="540" y="720"/>
                    </a:cubicBezTo>
                    <a:cubicBezTo>
                      <a:pt x="360" y="720"/>
                      <a:pt x="504" y="864"/>
                      <a:pt x="468" y="900"/>
                    </a:cubicBezTo>
                    <a:cubicBezTo>
                      <a:pt x="432" y="936"/>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864" y="432"/>
                      <a:pt x="900" y="468"/>
                    </a:cubicBezTo>
                    <a:close/>
                  </a:path>
                </a:pathLst>
              </a:custGeom>
              <a:solidFill>
                <a:srgbClr val="92D05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39" name="Freeform 9"/>
              <p:cNvSpPr>
                <a:spLocks/>
              </p:cNvSpPr>
              <p:nvPr/>
            </p:nvSpPr>
            <p:spPr bwMode="auto">
              <a:xfrm>
                <a:off x="4605590" y="2257943"/>
                <a:ext cx="960438" cy="1135063"/>
              </a:xfrm>
              <a:custGeom>
                <a:avLst/>
                <a:gdLst/>
                <a:ahLst/>
                <a:cxnLst>
                  <a:cxn ang="0">
                    <a:pos x="756" y="468"/>
                  </a:cxn>
                  <a:cxn ang="0">
                    <a:pos x="576" y="540"/>
                  </a:cxn>
                  <a:cxn ang="0">
                    <a:pos x="756" y="612"/>
                  </a:cxn>
                  <a:cxn ang="0">
                    <a:pos x="756" y="900"/>
                  </a:cxn>
                  <a:cxn ang="0">
                    <a:pos x="468" y="900"/>
                  </a:cxn>
                  <a:cxn ang="0">
                    <a:pos x="396" y="720"/>
                  </a:cxn>
                  <a:cxn ang="0">
                    <a:pos x="324" y="900"/>
                  </a:cxn>
                  <a:cxn ang="0">
                    <a:pos x="36" y="900"/>
                  </a:cxn>
                  <a:cxn ang="0">
                    <a:pos x="36" y="612"/>
                  </a:cxn>
                  <a:cxn ang="0">
                    <a:pos x="216" y="540"/>
                  </a:cxn>
                  <a:cxn ang="0">
                    <a:pos x="36" y="468"/>
                  </a:cxn>
                  <a:cxn ang="0">
                    <a:pos x="36" y="180"/>
                  </a:cxn>
                  <a:cxn ang="0">
                    <a:pos x="324" y="180"/>
                  </a:cxn>
                  <a:cxn ang="0">
                    <a:pos x="396" y="0"/>
                  </a:cxn>
                  <a:cxn ang="0">
                    <a:pos x="468" y="180"/>
                  </a:cxn>
                  <a:cxn ang="0">
                    <a:pos x="756" y="180"/>
                  </a:cxn>
                  <a:cxn ang="0">
                    <a:pos x="756" y="468"/>
                  </a:cxn>
                </a:cxnLst>
                <a:rect l="0" t="0" r="r" b="b"/>
                <a:pathLst>
                  <a:path w="792" h="936">
                    <a:moveTo>
                      <a:pt x="756" y="468"/>
                    </a:moveTo>
                    <a:cubicBezTo>
                      <a:pt x="720" y="504"/>
                      <a:pt x="576" y="360"/>
                      <a:pt x="576" y="540"/>
                    </a:cubicBezTo>
                    <a:cubicBezTo>
                      <a:pt x="576" y="720"/>
                      <a:pt x="720" y="576"/>
                      <a:pt x="756" y="612"/>
                    </a:cubicBezTo>
                    <a:cubicBezTo>
                      <a:pt x="792" y="648"/>
                      <a:pt x="756" y="900"/>
                      <a:pt x="756" y="900"/>
                    </a:cubicBezTo>
                    <a:cubicBezTo>
                      <a:pt x="756" y="900"/>
                      <a:pt x="504" y="936"/>
                      <a:pt x="468" y="900"/>
                    </a:cubicBezTo>
                    <a:cubicBezTo>
                      <a:pt x="432" y="864"/>
                      <a:pt x="576" y="720"/>
                      <a:pt x="396" y="720"/>
                    </a:cubicBezTo>
                    <a:cubicBezTo>
                      <a:pt x="216" y="720"/>
                      <a:pt x="360" y="864"/>
                      <a:pt x="324" y="900"/>
                    </a:cubicBezTo>
                    <a:cubicBezTo>
                      <a:pt x="288" y="936"/>
                      <a:pt x="36" y="900"/>
                      <a:pt x="36" y="900"/>
                    </a:cubicBezTo>
                    <a:cubicBezTo>
                      <a:pt x="36" y="900"/>
                      <a:pt x="0" y="648"/>
                      <a:pt x="36" y="612"/>
                    </a:cubicBezTo>
                    <a:cubicBezTo>
                      <a:pt x="72" y="576"/>
                      <a:pt x="216" y="720"/>
                      <a:pt x="216" y="540"/>
                    </a:cubicBezTo>
                    <a:cubicBezTo>
                      <a:pt x="216" y="360"/>
                      <a:pt x="72" y="504"/>
                      <a:pt x="36" y="468"/>
                    </a:cubicBezTo>
                    <a:cubicBezTo>
                      <a:pt x="0" y="432"/>
                      <a:pt x="36" y="180"/>
                      <a:pt x="36" y="180"/>
                    </a:cubicBezTo>
                    <a:cubicBezTo>
                      <a:pt x="36" y="180"/>
                      <a:pt x="288" y="216"/>
                      <a:pt x="324" y="180"/>
                    </a:cubicBezTo>
                    <a:cubicBezTo>
                      <a:pt x="360" y="144"/>
                      <a:pt x="216" y="0"/>
                      <a:pt x="396" y="0"/>
                    </a:cubicBezTo>
                    <a:cubicBezTo>
                      <a:pt x="576" y="0"/>
                      <a:pt x="432" y="144"/>
                      <a:pt x="468" y="180"/>
                    </a:cubicBezTo>
                    <a:cubicBezTo>
                      <a:pt x="504" y="216"/>
                      <a:pt x="756" y="180"/>
                      <a:pt x="756" y="180"/>
                    </a:cubicBezTo>
                    <a:cubicBezTo>
                      <a:pt x="756" y="180"/>
                      <a:pt x="792" y="432"/>
                      <a:pt x="756" y="468"/>
                    </a:cubicBezTo>
                    <a:close/>
                  </a:path>
                </a:pathLst>
              </a:custGeom>
              <a:solidFill>
                <a:srgbClr val="00B0F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40" name="Freeform 20"/>
              <p:cNvSpPr>
                <a:spLocks/>
              </p:cNvSpPr>
              <p:nvPr/>
            </p:nvSpPr>
            <p:spPr bwMode="auto">
              <a:xfrm>
                <a:off x="2682221" y="2257149"/>
                <a:ext cx="1312863" cy="1312863"/>
              </a:xfrm>
              <a:custGeom>
                <a:avLst/>
                <a:gdLst/>
                <a:ahLst/>
                <a:cxnLst>
                  <a:cxn ang="0">
                    <a:pos x="900" y="468"/>
                  </a:cxn>
                  <a:cxn ang="0">
                    <a:pos x="1080" y="540"/>
                  </a:cxn>
                  <a:cxn ang="0">
                    <a:pos x="900" y="612"/>
                  </a:cxn>
                  <a:cxn ang="0">
                    <a:pos x="900" y="900"/>
                  </a:cxn>
                  <a:cxn ang="0">
                    <a:pos x="612" y="900"/>
                  </a:cxn>
                  <a:cxn ang="0">
                    <a:pos x="540" y="1080"/>
                  </a:cxn>
                  <a:cxn ang="0">
                    <a:pos x="468"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1080" h="1080">
                    <a:moveTo>
                      <a:pt x="900" y="468"/>
                    </a:moveTo>
                    <a:cubicBezTo>
                      <a:pt x="936" y="504"/>
                      <a:pt x="1080" y="360"/>
                      <a:pt x="1080" y="540"/>
                    </a:cubicBezTo>
                    <a:cubicBezTo>
                      <a:pt x="1080" y="720"/>
                      <a:pt x="936" y="576"/>
                      <a:pt x="900" y="612"/>
                    </a:cubicBezTo>
                    <a:cubicBezTo>
                      <a:pt x="864" y="648"/>
                      <a:pt x="900" y="900"/>
                      <a:pt x="900" y="900"/>
                    </a:cubicBezTo>
                    <a:cubicBezTo>
                      <a:pt x="900" y="900"/>
                      <a:pt x="648" y="864"/>
                      <a:pt x="612" y="900"/>
                    </a:cubicBezTo>
                    <a:cubicBezTo>
                      <a:pt x="576" y="936"/>
                      <a:pt x="720" y="1080"/>
                      <a:pt x="540" y="1080"/>
                    </a:cubicBezTo>
                    <a:cubicBezTo>
                      <a:pt x="360" y="1080"/>
                      <a:pt x="504" y="936"/>
                      <a:pt x="468" y="900"/>
                    </a:cubicBezTo>
                    <a:cubicBezTo>
                      <a:pt x="432" y="864"/>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864" y="432"/>
                      <a:pt x="900" y="468"/>
                    </a:cubicBezTo>
                    <a:close/>
                  </a:path>
                </a:pathLst>
              </a:custGeom>
              <a:solidFill>
                <a:srgbClr val="00B0F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41" name="Freeform 22"/>
              <p:cNvSpPr>
                <a:spLocks/>
              </p:cNvSpPr>
              <p:nvPr/>
            </p:nvSpPr>
            <p:spPr bwMode="auto">
              <a:xfrm>
                <a:off x="5302956" y="2432171"/>
                <a:ext cx="1311275" cy="962025"/>
              </a:xfrm>
              <a:custGeom>
                <a:avLst/>
                <a:gdLst/>
                <a:ahLst/>
                <a:cxnLst>
                  <a:cxn ang="0">
                    <a:pos x="900" y="324"/>
                  </a:cxn>
                  <a:cxn ang="0">
                    <a:pos x="1080" y="396"/>
                  </a:cxn>
                  <a:cxn ang="0">
                    <a:pos x="900" y="468"/>
                  </a:cxn>
                  <a:cxn ang="0">
                    <a:pos x="900" y="756"/>
                  </a:cxn>
                  <a:cxn ang="0">
                    <a:pos x="612" y="756"/>
                  </a:cxn>
                  <a:cxn ang="0">
                    <a:pos x="540" y="576"/>
                  </a:cxn>
                  <a:cxn ang="0">
                    <a:pos x="468" y="756"/>
                  </a:cxn>
                  <a:cxn ang="0">
                    <a:pos x="180" y="756"/>
                  </a:cxn>
                  <a:cxn ang="0">
                    <a:pos x="180" y="468"/>
                  </a:cxn>
                  <a:cxn ang="0">
                    <a:pos x="0" y="396"/>
                  </a:cxn>
                  <a:cxn ang="0">
                    <a:pos x="180" y="324"/>
                  </a:cxn>
                  <a:cxn ang="0">
                    <a:pos x="180" y="36"/>
                  </a:cxn>
                  <a:cxn ang="0">
                    <a:pos x="468" y="36"/>
                  </a:cxn>
                  <a:cxn ang="0">
                    <a:pos x="540" y="216"/>
                  </a:cxn>
                  <a:cxn ang="0">
                    <a:pos x="612" y="36"/>
                  </a:cxn>
                  <a:cxn ang="0">
                    <a:pos x="900" y="36"/>
                  </a:cxn>
                  <a:cxn ang="0">
                    <a:pos x="900" y="324"/>
                  </a:cxn>
                </a:cxnLst>
                <a:rect l="0" t="0" r="r" b="b"/>
                <a:pathLst>
                  <a:path w="1080" h="792">
                    <a:moveTo>
                      <a:pt x="900" y="324"/>
                    </a:moveTo>
                    <a:cubicBezTo>
                      <a:pt x="936" y="360"/>
                      <a:pt x="1080" y="216"/>
                      <a:pt x="1080" y="396"/>
                    </a:cubicBezTo>
                    <a:cubicBezTo>
                      <a:pt x="1080" y="576"/>
                      <a:pt x="936" y="432"/>
                      <a:pt x="900" y="468"/>
                    </a:cubicBezTo>
                    <a:cubicBezTo>
                      <a:pt x="864" y="504"/>
                      <a:pt x="900" y="756"/>
                      <a:pt x="900" y="756"/>
                    </a:cubicBezTo>
                    <a:cubicBezTo>
                      <a:pt x="900" y="756"/>
                      <a:pt x="648" y="792"/>
                      <a:pt x="612" y="756"/>
                    </a:cubicBezTo>
                    <a:cubicBezTo>
                      <a:pt x="576" y="720"/>
                      <a:pt x="720" y="576"/>
                      <a:pt x="540" y="576"/>
                    </a:cubicBezTo>
                    <a:cubicBezTo>
                      <a:pt x="360" y="576"/>
                      <a:pt x="504" y="720"/>
                      <a:pt x="468" y="756"/>
                    </a:cubicBezTo>
                    <a:cubicBezTo>
                      <a:pt x="432" y="792"/>
                      <a:pt x="180" y="756"/>
                      <a:pt x="180" y="756"/>
                    </a:cubicBezTo>
                    <a:cubicBezTo>
                      <a:pt x="180" y="756"/>
                      <a:pt x="216" y="504"/>
                      <a:pt x="180" y="468"/>
                    </a:cubicBezTo>
                    <a:cubicBezTo>
                      <a:pt x="144" y="432"/>
                      <a:pt x="0" y="576"/>
                      <a:pt x="0" y="396"/>
                    </a:cubicBezTo>
                    <a:cubicBezTo>
                      <a:pt x="0" y="216"/>
                      <a:pt x="144" y="360"/>
                      <a:pt x="180" y="324"/>
                    </a:cubicBezTo>
                    <a:cubicBezTo>
                      <a:pt x="216" y="288"/>
                      <a:pt x="180" y="36"/>
                      <a:pt x="180" y="36"/>
                    </a:cubicBezTo>
                    <a:cubicBezTo>
                      <a:pt x="180" y="36"/>
                      <a:pt x="432" y="0"/>
                      <a:pt x="468" y="36"/>
                    </a:cubicBezTo>
                    <a:cubicBezTo>
                      <a:pt x="504" y="72"/>
                      <a:pt x="360" y="216"/>
                      <a:pt x="540" y="216"/>
                    </a:cubicBezTo>
                    <a:cubicBezTo>
                      <a:pt x="720" y="216"/>
                      <a:pt x="576" y="72"/>
                      <a:pt x="612" y="36"/>
                    </a:cubicBezTo>
                    <a:cubicBezTo>
                      <a:pt x="648" y="0"/>
                      <a:pt x="900" y="36"/>
                      <a:pt x="900" y="36"/>
                    </a:cubicBezTo>
                    <a:cubicBezTo>
                      <a:pt x="900" y="36"/>
                      <a:pt x="864" y="288"/>
                      <a:pt x="900" y="324"/>
                    </a:cubicBezTo>
                    <a:close/>
                  </a:path>
                </a:pathLst>
              </a:custGeom>
              <a:solidFill>
                <a:srgbClr val="00B0F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42" name="Freeform 19"/>
              <p:cNvSpPr>
                <a:spLocks/>
              </p:cNvSpPr>
              <p:nvPr/>
            </p:nvSpPr>
            <p:spPr bwMode="auto">
              <a:xfrm rot="10800000">
                <a:off x="3732012" y="2431774"/>
                <a:ext cx="1136650" cy="1138238"/>
              </a:xfrm>
              <a:custGeom>
                <a:avLst/>
                <a:gdLst/>
                <a:ahLst/>
                <a:cxnLst>
                  <a:cxn ang="0">
                    <a:pos x="900" y="468"/>
                  </a:cxn>
                  <a:cxn ang="0">
                    <a:pos x="720" y="540"/>
                  </a:cxn>
                  <a:cxn ang="0">
                    <a:pos x="900" y="612"/>
                  </a:cxn>
                  <a:cxn ang="0">
                    <a:pos x="900" y="900"/>
                  </a:cxn>
                  <a:cxn ang="0">
                    <a:pos x="612" y="900"/>
                  </a:cxn>
                  <a:cxn ang="0">
                    <a:pos x="540" y="720"/>
                  </a:cxn>
                  <a:cxn ang="0">
                    <a:pos x="468"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936" h="936">
                    <a:moveTo>
                      <a:pt x="900" y="468"/>
                    </a:moveTo>
                    <a:cubicBezTo>
                      <a:pt x="864" y="504"/>
                      <a:pt x="720" y="360"/>
                      <a:pt x="720" y="540"/>
                    </a:cubicBezTo>
                    <a:cubicBezTo>
                      <a:pt x="720" y="720"/>
                      <a:pt x="864" y="576"/>
                      <a:pt x="900" y="612"/>
                    </a:cubicBezTo>
                    <a:cubicBezTo>
                      <a:pt x="936" y="648"/>
                      <a:pt x="900" y="900"/>
                      <a:pt x="900" y="900"/>
                    </a:cubicBezTo>
                    <a:cubicBezTo>
                      <a:pt x="900" y="900"/>
                      <a:pt x="648" y="936"/>
                      <a:pt x="612" y="900"/>
                    </a:cubicBezTo>
                    <a:cubicBezTo>
                      <a:pt x="576" y="864"/>
                      <a:pt x="720" y="720"/>
                      <a:pt x="540" y="720"/>
                    </a:cubicBezTo>
                    <a:cubicBezTo>
                      <a:pt x="360" y="720"/>
                      <a:pt x="504" y="864"/>
                      <a:pt x="468" y="900"/>
                    </a:cubicBezTo>
                    <a:cubicBezTo>
                      <a:pt x="432" y="936"/>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936" y="432"/>
                      <a:pt x="900" y="468"/>
                    </a:cubicBezTo>
                    <a:close/>
                  </a:path>
                </a:pathLst>
              </a:custGeom>
              <a:solidFill>
                <a:srgbClr val="00B0F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43" name="Freeform 19"/>
              <p:cNvSpPr>
                <a:spLocks/>
              </p:cNvSpPr>
              <p:nvPr/>
            </p:nvSpPr>
            <p:spPr bwMode="auto">
              <a:xfrm rot="16200000">
                <a:off x="1807849" y="2431377"/>
                <a:ext cx="1136650" cy="1138238"/>
              </a:xfrm>
              <a:custGeom>
                <a:avLst/>
                <a:gdLst/>
                <a:ahLst/>
                <a:cxnLst>
                  <a:cxn ang="0">
                    <a:pos x="900" y="468"/>
                  </a:cxn>
                  <a:cxn ang="0">
                    <a:pos x="720" y="540"/>
                  </a:cxn>
                  <a:cxn ang="0">
                    <a:pos x="900" y="612"/>
                  </a:cxn>
                  <a:cxn ang="0">
                    <a:pos x="900" y="900"/>
                  </a:cxn>
                  <a:cxn ang="0">
                    <a:pos x="612" y="900"/>
                  </a:cxn>
                  <a:cxn ang="0">
                    <a:pos x="540" y="720"/>
                  </a:cxn>
                  <a:cxn ang="0">
                    <a:pos x="468"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936" h="936">
                    <a:moveTo>
                      <a:pt x="900" y="468"/>
                    </a:moveTo>
                    <a:cubicBezTo>
                      <a:pt x="864" y="504"/>
                      <a:pt x="720" y="360"/>
                      <a:pt x="720" y="540"/>
                    </a:cubicBezTo>
                    <a:cubicBezTo>
                      <a:pt x="720" y="720"/>
                      <a:pt x="864" y="576"/>
                      <a:pt x="900" y="612"/>
                    </a:cubicBezTo>
                    <a:cubicBezTo>
                      <a:pt x="936" y="648"/>
                      <a:pt x="900" y="900"/>
                      <a:pt x="900" y="900"/>
                    </a:cubicBezTo>
                    <a:cubicBezTo>
                      <a:pt x="900" y="900"/>
                      <a:pt x="648" y="936"/>
                      <a:pt x="612" y="900"/>
                    </a:cubicBezTo>
                    <a:cubicBezTo>
                      <a:pt x="576" y="864"/>
                      <a:pt x="720" y="720"/>
                      <a:pt x="540" y="720"/>
                    </a:cubicBezTo>
                    <a:cubicBezTo>
                      <a:pt x="360" y="720"/>
                      <a:pt x="504" y="864"/>
                      <a:pt x="468" y="900"/>
                    </a:cubicBezTo>
                    <a:cubicBezTo>
                      <a:pt x="432" y="936"/>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936" y="432"/>
                      <a:pt x="900" y="468"/>
                    </a:cubicBezTo>
                    <a:close/>
                  </a:path>
                </a:pathLst>
              </a:custGeom>
              <a:solidFill>
                <a:srgbClr val="00B0F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grpSp>
        <p:sp>
          <p:nvSpPr>
            <p:cNvPr id="44" name="Gleichschenkliges Dreieck 43"/>
            <p:cNvSpPr/>
            <p:nvPr/>
          </p:nvSpPr>
          <p:spPr>
            <a:xfrm>
              <a:off x="307880" y="4789109"/>
              <a:ext cx="1492016" cy="609600"/>
            </a:xfrm>
            <a:prstGeom prst="triangle">
              <a:avLst/>
            </a:prstGeom>
            <a:solidFill>
              <a:srgbClr val="C00000"/>
            </a:solidFill>
            <a:ln w="25400" cap="flat">
              <a:no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1"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2569"/>
                </a:solidFill>
                <a:effectLst/>
                <a:uFillTx/>
              </a:endParaRPr>
            </a:p>
          </p:txBody>
        </p:sp>
      </p:grpSp>
      <p:grpSp>
        <p:nvGrpSpPr>
          <p:cNvPr id="46" name="Gruppieren 45"/>
          <p:cNvGrpSpPr/>
          <p:nvPr/>
        </p:nvGrpSpPr>
        <p:grpSpPr>
          <a:xfrm>
            <a:off x="1905000" y="4191000"/>
            <a:ext cx="1492017" cy="1456775"/>
            <a:chOff x="307879" y="4789109"/>
            <a:chExt cx="1492017" cy="1456775"/>
          </a:xfrm>
        </p:grpSpPr>
        <p:grpSp>
          <p:nvGrpSpPr>
            <p:cNvPr id="47" name="Gruppieren 46"/>
            <p:cNvGrpSpPr/>
            <p:nvPr/>
          </p:nvGrpSpPr>
          <p:grpSpPr>
            <a:xfrm>
              <a:off x="307879" y="5398710"/>
              <a:ext cx="1492017" cy="847174"/>
              <a:chOff x="1150964" y="1599044"/>
              <a:chExt cx="6992936" cy="4381846"/>
            </a:xfrm>
            <a:effectLst>
              <a:reflection blurRad="6350" stA="50000" endA="300" endPos="38500" dist="50800" dir="5400000" sy="-100000" algn="bl" rotWithShape="0"/>
            </a:effectLst>
          </p:grpSpPr>
          <p:sp>
            <p:nvSpPr>
              <p:cNvPr id="49" name="Freeform 16"/>
              <p:cNvSpPr>
                <a:spLocks/>
              </p:cNvSpPr>
              <p:nvPr/>
            </p:nvSpPr>
            <p:spPr bwMode="auto">
              <a:xfrm rot="10800000">
                <a:off x="7226325" y="1599044"/>
                <a:ext cx="917575" cy="1093788"/>
              </a:xfrm>
              <a:custGeom>
                <a:avLst/>
                <a:gdLst/>
                <a:ahLst/>
                <a:cxnLst>
                  <a:cxn ang="0">
                    <a:pos x="720" y="468"/>
                  </a:cxn>
                  <a:cxn ang="0">
                    <a:pos x="540" y="540"/>
                  </a:cxn>
                  <a:cxn ang="0">
                    <a:pos x="720" y="612"/>
                  </a:cxn>
                  <a:cxn ang="0">
                    <a:pos x="720" y="900"/>
                  </a:cxn>
                  <a:cxn ang="0">
                    <a:pos x="0" y="900"/>
                  </a:cxn>
                  <a:cxn ang="0">
                    <a:pos x="0" y="180"/>
                  </a:cxn>
                  <a:cxn ang="0">
                    <a:pos x="288" y="180"/>
                  </a:cxn>
                  <a:cxn ang="0">
                    <a:pos x="360" y="0"/>
                  </a:cxn>
                  <a:cxn ang="0">
                    <a:pos x="432" y="180"/>
                  </a:cxn>
                  <a:cxn ang="0">
                    <a:pos x="720" y="180"/>
                  </a:cxn>
                  <a:cxn ang="0">
                    <a:pos x="720" y="468"/>
                  </a:cxn>
                </a:cxnLst>
                <a:rect l="0" t="0" r="r" b="b"/>
                <a:pathLst>
                  <a:path w="756" h="900">
                    <a:moveTo>
                      <a:pt x="720" y="468"/>
                    </a:moveTo>
                    <a:cubicBezTo>
                      <a:pt x="684" y="504"/>
                      <a:pt x="540" y="360"/>
                      <a:pt x="540" y="540"/>
                    </a:cubicBezTo>
                    <a:cubicBezTo>
                      <a:pt x="540" y="720"/>
                      <a:pt x="684" y="576"/>
                      <a:pt x="720" y="612"/>
                    </a:cubicBezTo>
                    <a:cubicBezTo>
                      <a:pt x="756" y="648"/>
                      <a:pt x="720" y="900"/>
                      <a:pt x="720" y="900"/>
                    </a:cubicBezTo>
                    <a:cubicBezTo>
                      <a:pt x="0" y="900"/>
                      <a:pt x="0" y="900"/>
                      <a:pt x="0" y="900"/>
                    </a:cubicBezTo>
                    <a:cubicBezTo>
                      <a:pt x="0" y="180"/>
                      <a:pt x="0" y="180"/>
                      <a:pt x="0" y="180"/>
                    </a:cubicBezTo>
                    <a:cubicBezTo>
                      <a:pt x="0" y="180"/>
                      <a:pt x="252" y="216"/>
                      <a:pt x="288" y="180"/>
                    </a:cubicBezTo>
                    <a:cubicBezTo>
                      <a:pt x="324" y="144"/>
                      <a:pt x="180" y="0"/>
                      <a:pt x="360" y="0"/>
                    </a:cubicBezTo>
                    <a:cubicBezTo>
                      <a:pt x="540" y="0"/>
                      <a:pt x="396" y="144"/>
                      <a:pt x="432" y="180"/>
                    </a:cubicBezTo>
                    <a:cubicBezTo>
                      <a:pt x="468" y="216"/>
                      <a:pt x="720" y="180"/>
                      <a:pt x="720" y="180"/>
                    </a:cubicBezTo>
                    <a:cubicBezTo>
                      <a:pt x="720" y="180"/>
                      <a:pt x="756" y="432"/>
                      <a:pt x="720" y="468"/>
                    </a:cubicBezTo>
                    <a:close/>
                  </a:path>
                </a:pathLst>
              </a:custGeom>
              <a:solidFill>
                <a:schemeClr val="accent6">
                  <a:lumMod val="20000"/>
                  <a:lumOff val="80000"/>
                </a:schemeClr>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50" name="Freeform 17"/>
              <p:cNvSpPr>
                <a:spLocks/>
              </p:cNvSpPr>
              <p:nvPr/>
            </p:nvSpPr>
            <p:spPr bwMode="auto">
              <a:xfrm rot="16200000">
                <a:off x="7225531" y="5062521"/>
                <a:ext cx="919163" cy="917575"/>
              </a:xfrm>
              <a:custGeom>
                <a:avLst/>
                <a:gdLst/>
                <a:ahLst/>
                <a:cxnLst>
                  <a:cxn ang="0">
                    <a:pos x="720" y="324"/>
                  </a:cxn>
                  <a:cxn ang="0">
                    <a:pos x="540" y="396"/>
                  </a:cxn>
                  <a:cxn ang="0">
                    <a:pos x="720" y="468"/>
                  </a:cxn>
                  <a:cxn ang="0">
                    <a:pos x="720" y="756"/>
                  </a:cxn>
                  <a:cxn ang="0">
                    <a:pos x="0" y="756"/>
                  </a:cxn>
                  <a:cxn ang="0">
                    <a:pos x="0" y="36"/>
                  </a:cxn>
                  <a:cxn ang="0">
                    <a:pos x="288" y="36"/>
                  </a:cxn>
                  <a:cxn ang="0">
                    <a:pos x="360" y="216"/>
                  </a:cxn>
                  <a:cxn ang="0">
                    <a:pos x="432" y="36"/>
                  </a:cxn>
                  <a:cxn ang="0">
                    <a:pos x="720" y="36"/>
                  </a:cxn>
                  <a:cxn ang="0">
                    <a:pos x="720" y="324"/>
                  </a:cxn>
                </a:cxnLst>
                <a:rect l="0" t="0" r="r" b="b"/>
                <a:pathLst>
                  <a:path w="756" h="756">
                    <a:moveTo>
                      <a:pt x="720" y="324"/>
                    </a:moveTo>
                    <a:cubicBezTo>
                      <a:pt x="684" y="360"/>
                      <a:pt x="540" y="216"/>
                      <a:pt x="540" y="396"/>
                    </a:cubicBezTo>
                    <a:cubicBezTo>
                      <a:pt x="540" y="576"/>
                      <a:pt x="684" y="432"/>
                      <a:pt x="720" y="468"/>
                    </a:cubicBezTo>
                    <a:cubicBezTo>
                      <a:pt x="756" y="504"/>
                      <a:pt x="720" y="756"/>
                      <a:pt x="720" y="756"/>
                    </a:cubicBezTo>
                    <a:cubicBezTo>
                      <a:pt x="0" y="756"/>
                      <a:pt x="0" y="756"/>
                      <a:pt x="0" y="756"/>
                    </a:cubicBezTo>
                    <a:cubicBezTo>
                      <a:pt x="0" y="36"/>
                      <a:pt x="0" y="36"/>
                      <a:pt x="0" y="36"/>
                    </a:cubicBezTo>
                    <a:cubicBezTo>
                      <a:pt x="0" y="36"/>
                      <a:pt x="252" y="0"/>
                      <a:pt x="288" y="36"/>
                    </a:cubicBezTo>
                    <a:cubicBezTo>
                      <a:pt x="324" y="72"/>
                      <a:pt x="180" y="216"/>
                      <a:pt x="360" y="216"/>
                    </a:cubicBezTo>
                    <a:cubicBezTo>
                      <a:pt x="540" y="216"/>
                      <a:pt x="396" y="72"/>
                      <a:pt x="432" y="36"/>
                    </a:cubicBezTo>
                    <a:cubicBezTo>
                      <a:pt x="468" y="0"/>
                      <a:pt x="720" y="36"/>
                      <a:pt x="720" y="36"/>
                    </a:cubicBezTo>
                    <a:cubicBezTo>
                      <a:pt x="720" y="36"/>
                      <a:pt x="756" y="288"/>
                      <a:pt x="720" y="324"/>
                    </a:cubicBezTo>
                    <a:close/>
                  </a:path>
                </a:pathLst>
              </a:custGeom>
              <a:solidFill>
                <a:srgbClr val="FF00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51" name="Freeform 18"/>
              <p:cNvSpPr>
                <a:spLocks/>
              </p:cNvSpPr>
              <p:nvPr/>
            </p:nvSpPr>
            <p:spPr bwMode="auto">
              <a:xfrm>
                <a:off x="1150964" y="4887102"/>
                <a:ext cx="1093788" cy="1093788"/>
              </a:xfrm>
              <a:custGeom>
                <a:avLst/>
                <a:gdLst/>
                <a:ahLst/>
                <a:cxnLst>
                  <a:cxn ang="0">
                    <a:pos x="720" y="468"/>
                  </a:cxn>
                  <a:cxn ang="0">
                    <a:pos x="900" y="540"/>
                  </a:cxn>
                  <a:cxn ang="0">
                    <a:pos x="720" y="612"/>
                  </a:cxn>
                  <a:cxn ang="0">
                    <a:pos x="720" y="900"/>
                  </a:cxn>
                  <a:cxn ang="0">
                    <a:pos x="0" y="900"/>
                  </a:cxn>
                  <a:cxn ang="0">
                    <a:pos x="0" y="180"/>
                  </a:cxn>
                  <a:cxn ang="0">
                    <a:pos x="288" y="180"/>
                  </a:cxn>
                  <a:cxn ang="0">
                    <a:pos x="360" y="0"/>
                  </a:cxn>
                  <a:cxn ang="0">
                    <a:pos x="432" y="180"/>
                  </a:cxn>
                  <a:cxn ang="0">
                    <a:pos x="720" y="180"/>
                  </a:cxn>
                  <a:cxn ang="0">
                    <a:pos x="720" y="468"/>
                  </a:cxn>
                </a:cxnLst>
                <a:rect l="0" t="0" r="r" b="b"/>
                <a:pathLst>
                  <a:path w="900" h="900">
                    <a:moveTo>
                      <a:pt x="720" y="468"/>
                    </a:moveTo>
                    <a:cubicBezTo>
                      <a:pt x="756" y="504"/>
                      <a:pt x="900" y="360"/>
                      <a:pt x="900" y="540"/>
                    </a:cubicBezTo>
                    <a:cubicBezTo>
                      <a:pt x="900" y="720"/>
                      <a:pt x="756" y="576"/>
                      <a:pt x="720" y="612"/>
                    </a:cubicBezTo>
                    <a:cubicBezTo>
                      <a:pt x="684" y="648"/>
                      <a:pt x="720" y="900"/>
                      <a:pt x="720" y="900"/>
                    </a:cubicBezTo>
                    <a:cubicBezTo>
                      <a:pt x="0" y="900"/>
                      <a:pt x="0" y="900"/>
                      <a:pt x="0" y="900"/>
                    </a:cubicBezTo>
                    <a:cubicBezTo>
                      <a:pt x="0" y="180"/>
                      <a:pt x="0" y="180"/>
                      <a:pt x="0" y="180"/>
                    </a:cubicBezTo>
                    <a:cubicBezTo>
                      <a:pt x="0" y="180"/>
                      <a:pt x="252" y="216"/>
                      <a:pt x="288" y="180"/>
                    </a:cubicBezTo>
                    <a:cubicBezTo>
                      <a:pt x="324" y="144"/>
                      <a:pt x="180" y="0"/>
                      <a:pt x="360" y="0"/>
                    </a:cubicBezTo>
                    <a:cubicBezTo>
                      <a:pt x="540" y="0"/>
                      <a:pt x="396" y="144"/>
                      <a:pt x="432" y="180"/>
                    </a:cubicBezTo>
                    <a:cubicBezTo>
                      <a:pt x="468" y="216"/>
                      <a:pt x="720" y="180"/>
                      <a:pt x="720" y="180"/>
                    </a:cubicBezTo>
                    <a:cubicBezTo>
                      <a:pt x="720" y="180"/>
                      <a:pt x="684" y="432"/>
                      <a:pt x="720" y="468"/>
                    </a:cubicBezTo>
                    <a:close/>
                  </a:path>
                </a:pathLst>
              </a:custGeom>
              <a:gradFill>
                <a:gsLst>
                  <a:gs pos="0">
                    <a:srgbClr val="FF0000"/>
                  </a:gs>
                  <a:gs pos="100000">
                    <a:srgbClr val="FF0000"/>
                  </a:gs>
                  <a:gs pos="100000">
                    <a:srgbClr val="B3B3B3"/>
                  </a:gs>
                </a:gsLst>
              </a:gra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dirty="0"/>
              </a:p>
            </p:txBody>
          </p:sp>
          <p:sp>
            <p:nvSpPr>
              <p:cNvPr id="52" name="Freeform 19"/>
              <p:cNvSpPr>
                <a:spLocks/>
              </p:cNvSpPr>
              <p:nvPr/>
            </p:nvSpPr>
            <p:spPr bwMode="auto">
              <a:xfrm rot="10800000">
                <a:off x="5477580" y="4184149"/>
                <a:ext cx="1136650" cy="1138238"/>
              </a:xfrm>
              <a:custGeom>
                <a:avLst/>
                <a:gdLst/>
                <a:ahLst/>
                <a:cxnLst>
                  <a:cxn ang="0">
                    <a:pos x="900" y="468"/>
                  </a:cxn>
                  <a:cxn ang="0">
                    <a:pos x="720" y="540"/>
                  </a:cxn>
                  <a:cxn ang="0">
                    <a:pos x="900" y="612"/>
                  </a:cxn>
                  <a:cxn ang="0">
                    <a:pos x="900" y="900"/>
                  </a:cxn>
                  <a:cxn ang="0">
                    <a:pos x="612" y="900"/>
                  </a:cxn>
                  <a:cxn ang="0">
                    <a:pos x="540" y="720"/>
                  </a:cxn>
                  <a:cxn ang="0">
                    <a:pos x="468"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936" h="936">
                    <a:moveTo>
                      <a:pt x="900" y="468"/>
                    </a:moveTo>
                    <a:cubicBezTo>
                      <a:pt x="864" y="504"/>
                      <a:pt x="720" y="360"/>
                      <a:pt x="720" y="540"/>
                    </a:cubicBezTo>
                    <a:cubicBezTo>
                      <a:pt x="720" y="720"/>
                      <a:pt x="864" y="576"/>
                      <a:pt x="900" y="612"/>
                    </a:cubicBezTo>
                    <a:cubicBezTo>
                      <a:pt x="936" y="648"/>
                      <a:pt x="900" y="900"/>
                      <a:pt x="900" y="900"/>
                    </a:cubicBezTo>
                    <a:cubicBezTo>
                      <a:pt x="900" y="900"/>
                      <a:pt x="648" y="936"/>
                      <a:pt x="612" y="900"/>
                    </a:cubicBezTo>
                    <a:cubicBezTo>
                      <a:pt x="576" y="864"/>
                      <a:pt x="720" y="720"/>
                      <a:pt x="540" y="720"/>
                    </a:cubicBezTo>
                    <a:cubicBezTo>
                      <a:pt x="360" y="720"/>
                      <a:pt x="504" y="864"/>
                      <a:pt x="468" y="900"/>
                    </a:cubicBezTo>
                    <a:cubicBezTo>
                      <a:pt x="432" y="936"/>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936" y="432"/>
                      <a:pt x="900" y="468"/>
                    </a:cubicBezTo>
                    <a:close/>
                  </a:path>
                </a:pathLst>
              </a:custGeom>
              <a:solidFill>
                <a:srgbClr val="FFFF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53" name="Freeform 20"/>
              <p:cNvSpPr>
                <a:spLocks/>
              </p:cNvSpPr>
              <p:nvPr/>
            </p:nvSpPr>
            <p:spPr bwMode="auto">
              <a:xfrm>
                <a:off x="4427789" y="4009128"/>
                <a:ext cx="1312863" cy="1312863"/>
              </a:xfrm>
              <a:custGeom>
                <a:avLst/>
                <a:gdLst/>
                <a:ahLst/>
                <a:cxnLst>
                  <a:cxn ang="0">
                    <a:pos x="900" y="468"/>
                  </a:cxn>
                  <a:cxn ang="0">
                    <a:pos x="1080" y="540"/>
                  </a:cxn>
                  <a:cxn ang="0">
                    <a:pos x="900" y="612"/>
                  </a:cxn>
                  <a:cxn ang="0">
                    <a:pos x="900" y="900"/>
                  </a:cxn>
                  <a:cxn ang="0">
                    <a:pos x="612" y="900"/>
                  </a:cxn>
                  <a:cxn ang="0">
                    <a:pos x="540" y="1080"/>
                  </a:cxn>
                  <a:cxn ang="0">
                    <a:pos x="468"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1080" h="1080">
                    <a:moveTo>
                      <a:pt x="900" y="468"/>
                    </a:moveTo>
                    <a:cubicBezTo>
                      <a:pt x="936" y="504"/>
                      <a:pt x="1080" y="360"/>
                      <a:pt x="1080" y="540"/>
                    </a:cubicBezTo>
                    <a:cubicBezTo>
                      <a:pt x="1080" y="720"/>
                      <a:pt x="936" y="576"/>
                      <a:pt x="900" y="612"/>
                    </a:cubicBezTo>
                    <a:cubicBezTo>
                      <a:pt x="864" y="648"/>
                      <a:pt x="900" y="900"/>
                      <a:pt x="900" y="900"/>
                    </a:cubicBezTo>
                    <a:cubicBezTo>
                      <a:pt x="900" y="900"/>
                      <a:pt x="648" y="864"/>
                      <a:pt x="612" y="900"/>
                    </a:cubicBezTo>
                    <a:cubicBezTo>
                      <a:pt x="576" y="936"/>
                      <a:pt x="720" y="1080"/>
                      <a:pt x="540" y="1080"/>
                    </a:cubicBezTo>
                    <a:cubicBezTo>
                      <a:pt x="360" y="1080"/>
                      <a:pt x="504" y="936"/>
                      <a:pt x="468" y="900"/>
                    </a:cubicBezTo>
                    <a:cubicBezTo>
                      <a:pt x="432" y="864"/>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864" y="432"/>
                      <a:pt x="900" y="468"/>
                    </a:cubicBezTo>
                    <a:close/>
                  </a:path>
                </a:pathLst>
              </a:custGeom>
              <a:solidFill>
                <a:srgbClr val="FFFF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54" name="Freeform 21"/>
              <p:cNvSpPr>
                <a:spLocks/>
              </p:cNvSpPr>
              <p:nvPr/>
            </p:nvSpPr>
            <p:spPr bwMode="auto">
              <a:xfrm>
                <a:off x="6351158" y="4183753"/>
                <a:ext cx="962025" cy="963613"/>
              </a:xfrm>
              <a:custGeom>
                <a:avLst/>
                <a:gdLst/>
                <a:ahLst/>
                <a:cxnLst>
                  <a:cxn ang="0">
                    <a:pos x="756" y="324"/>
                  </a:cxn>
                  <a:cxn ang="0">
                    <a:pos x="576" y="396"/>
                  </a:cxn>
                  <a:cxn ang="0">
                    <a:pos x="756" y="468"/>
                  </a:cxn>
                  <a:cxn ang="0">
                    <a:pos x="756" y="756"/>
                  </a:cxn>
                  <a:cxn ang="0">
                    <a:pos x="468" y="756"/>
                  </a:cxn>
                  <a:cxn ang="0">
                    <a:pos x="396" y="576"/>
                  </a:cxn>
                  <a:cxn ang="0">
                    <a:pos x="324" y="756"/>
                  </a:cxn>
                  <a:cxn ang="0">
                    <a:pos x="36" y="756"/>
                  </a:cxn>
                  <a:cxn ang="0">
                    <a:pos x="36" y="468"/>
                  </a:cxn>
                  <a:cxn ang="0">
                    <a:pos x="216" y="396"/>
                  </a:cxn>
                  <a:cxn ang="0">
                    <a:pos x="36" y="324"/>
                  </a:cxn>
                  <a:cxn ang="0">
                    <a:pos x="36" y="36"/>
                  </a:cxn>
                  <a:cxn ang="0">
                    <a:pos x="324" y="36"/>
                  </a:cxn>
                  <a:cxn ang="0">
                    <a:pos x="396" y="216"/>
                  </a:cxn>
                  <a:cxn ang="0">
                    <a:pos x="468" y="36"/>
                  </a:cxn>
                  <a:cxn ang="0">
                    <a:pos x="756" y="36"/>
                  </a:cxn>
                  <a:cxn ang="0">
                    <a:pos x="756" y="324"/>
                  </a:cxn>
                </a:cxnLst>
                <a:rect l="0" t="0" r="r" b="b"/>
                <a:pathLst>
                  <a:path w="792" h="792">
                    <a:moveTo>
                      <a:pt x="756" y="324"/>
                    </a:moveTo>
                    <a:cubicBezTo>
                      <a:pt x="720" y="360"/>
                      <a:pt x="576" y="216"/>
                      <a:pt x="576" y="396"/>
                    </a:cubicBezTo>
                    <a:cubicBezTo>
                      <a:pt x="576" y="576"/>
                      <a:pt x="720" y="432"/>
                      <a:pt x="756" y="468"/>
                    </a:cubicBezTo>
                    <a:cubicBezTo>
                      <a:pt x="792" y="504"/>
                      <a:pt x="756" y="756"/>
                      <a:pt x="756" y="756"/>
                    </a:cubicBezTo>
                    <a:cubicBezTo>
                      <a:pt x="756" y="756"/>
                      <a:pt x="504" y="792"/>
                      <a:pt x="468" y="756"/>
                    </a:cubicBezTo>
                    <a:cubicBezTo>
                      <a:pt x="432" y="720"/>
                      <a:pt x="576" y="576"/>
                      <a:pt x="396" y="576"/>
                    </a:cubicBezTo>
                    <a:cubicBezTo>
                      <a:pt x="216" y="576"/>
                      <a:pt x="360" y="720"/>
                      <a:pt x="324" y="756"/>
                    </a:cubicBezTo>
                    <a:cubicBezTo>
                      <a:pt x="288" y="792"/>
                      <a:pt x="36" y="756"/>
                      <a:pt x="36" y="756"/>
                    </a:cubicBezTo>
                    <a:cubicBezTo>
                      <a:pt x="36" y="756"/>
                      <a:pt x="0" y="504"/>
                      <a:pt x="36" y="468"/>
                    </a:cubicBezTo>
                    <a:cubicBezTo>
                      <a:pt x="72" y="432"/>
                      <a:pt x="216" y="576"/>
                      <a:pt x="216" y="396"/>
                    </a:cubicBezTo>
                    <a:cubicBezTo>
                      <a:pt x="216" y="216"/>
                      <a:pt x="72" y="360"/>
                      <a:pt x="36" y="324"/>
                    </a:cubicBezTo>
                    <a:cubicBezTo>
                      <a:pt x="0" y="288"/>
                      <a:pt x="36" y="36"/>
                      <a:pt x="36" y="36"/>
                    </a:cubicBezTo>
                    <a:cubicBezTo>
                      <a:pt x="36" y="36"/>
                      <a:pt x="288" y="0"/>
                      <a:pt x="324" y="36"/>
                    </a:cubicBezTo>
                    <a:cubicBezTo>
                      <a:pt x="360" y="72"/>
                      <a:pt x="216" y="216"/>
                      <a:pt x="396" y="216"/>
                    </a:cubicBezTo>
                    <a:cubicBezTo>
                      <a:pt x="576" y="216"/>
                      <a:pt x="432" y="72"/>
                      <a:pt x="468" y="36"/>
                    </a:cubicBezTo>
                    <a:cubicBezTo>
                      <a:pt x="504" y="0"/>
                      <a:pt x="756" y="36"/>
                      <a:pt x="756" y="36"/>
                    </a:cubicBezTo>
                    <a:cubicBezTo>
                      <a:pt x="756" y="36"/>
                      <a:pt x="792" y="288"/>
                      <a:pt x="756" y="324"/>
                    </a:cubicBezTo>
                    <a:close/>
                  </a:path>
                </a:pathLst>
              </a:custGeom>
              <a:solidFill>
                <a:srgbClr val="FFFF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55" name="Freeform 22"/>
              <p:cNvSpPr>
                <a:spLocks/>
              </p:cNvSpPr>
              <p:nvPr/>
            </p:nvSpPr>
            <p:spPr bwMode="auto">
              <a:xfrm rot="16200000">
                <a:off x="2680633" y="4186134"/>
                <a:ext cx="1311275" cy="962025"/>
              </a:xfrm>
              <a:custGeom>
                <a:avLst/>
                <a:gdLst/>
                <a:ahLst/>
                <a:cxnLst>
                  <a:cxn ang="0">
                    <a:pos x="900" y="324"/>
                  </a:cxn>
                  <a:cxn ang="0">
                    <a:pos x="1080" y="396"/>
                  </a:cxn>
                  <a:cxn ang="0">
                    <a:pos x="900" y="468"/>
                  </a:cxn>
                  <a:cxn ang="0">
                    <a:pos x="900" y="756"/>
                  </a:cxn>
                  <a:cxn ang="0">
                    <a:pos x="612" y="756"/>
                  </a:cxn>
                  <a:cxn ang="0">
                    <a:pos x="540" y="576"/>
                  </a:cxn>
                  <a:cxn ang="0">
                    <a:pos x="468" y="756"/>
                  </a:cxn>
                  <a:cxn ang="0">
                    <a:pos x="180" y="756"/>
                  </a:cxn>
                  <a:cxn ang="0">
                    <a:pos x="180" y="468"/>
                  </a:cxn>
                  <a:cxn ang="0">
                    <a:pos x="0" y="396"/>
                  </a:cxn>
                  <a:cxn ang="0">
                    <a:pos x="180" y="324"/>
                  </a:cxn>
                  <a:cxn ang="0">
                    <a:pos x="180" y="36"/>
                  </a:cxn>
                  <a:cxn ang="0">
                    <a:pos x="468" y="36"/>
                  </a:cxn>
                  <a:cxn ang="0">
                    <a:pos x="540" y="216"/>
                  </a:cxn>
                  <a:cxn ang="0">
                    <a:pos x="612" y="36"/>
                  </a:cxn>
                  <a:cxn ang="0">
                    <a:pos x="900" y="36"/>
                  </a:cxn>
                  <a:cxn ang="0">
                    <a:pos x="900" y="324"/>
                  </a:cxn>
                </a:cxnLst>
                <a:rect l="0" t="0" r="r" b="b"/>
                <a:pathLst>
                  <a:path w="1080" h="792">
                    <a:moveTo>
                      <a:pt x="900" y="324"/>
                    </a:moveTo>
                    <a:cubicBezTo>
                      <a:pt x="936" y="360"/>
                      <a:pt x="1080" y="216"/>
                      <a:pt x="1080" y="396"/>
                    </a:cubicBezTo>
                    <a:cubicBezTo>
                      <a:pt x="1080" y="576"/>
                      <a:pt x="936" y="432"/>
                      <a:pt x="900" y="468"/>
                    </a:cubicBezTo>
                    <a:cubicBezTo>
                      <a:pt x="864" y="504"/>
                      <a:pt x="900" y="756"/>
                      <a:pt x="900" y="756"/>
                    </a:cubicBezTo>
                    <a:cubicBezTo>
                      <a:pt x="900" y="756"/>
                      <a:pt x="648" y="792"/>
                      <a:pt x="612" y="756"/>
                    </a:cubicBezTo>
                    <a:cubicBezTo>
                      <a:pt x="576" y="720"/>
                      <a:pt x="720" y="576"/>
                      <a:pt x="540" y="576"/>
                    </a:cubicBezTo>
                    <a:cubicBezTo>
                      <a:pt x="360" y="576"/>
                      <a:pt x="504" y="720"/>
                      <a:pt x="468" y="756"/>
                    </a:cubicBezTo>
                    <a:cubicBezTo>
                      <a:pt x="432" y="792"/>
                      <a:pt x="180" y="756"/>
                      <a:pt x="180" y="756"/>
                    </a:cubicBezTo>
                    <a:cubicBezTo>
                      <a:pt x="180" y="756"/>
                      <a:pt x="216" y="504"/>
                      <a:pt x="180" y="468"/>
                    </a:cubicBezTo>
                    <a:cubicBezTo>
                      <a:pt x="144" y="432"/>
                      <a:pt x="0" y="576"/>
                      <a:pt x="0" y="396"/>
                    </a:cubicBezTo>
                    <a:cubicBezTo>
                      <a:pt x="0" y="216"/>
                      <a:pt x="144" y="360"/>
                      <a:pt x="180" y="324"/>
                    </a:cubicBezTo>
                    <a:cubicBezTo>
                      <a:pt x="216" y="288"/>
                      <a:pt x="180" y="36"/>
                      <a:pt x="180" y="36"/>
                    </a:cubicBezTo>
                    <a:cubicBezTo>
                      <a:pt x="180" y="36"/>
                      <a:pt x="432" y="0"/>
                      <a:pt x="468" y="36"/>
                    </a:cubicBezTo>
                    <a:cubicBezTo>
                      <a:pt x="504" y="72"/>
                      <a:pt x="360" y="216"/>
                      <a:pt x="540" y="216"/>
                    </a:cubicBezTo>
                    <a:cubicBezTo>
                      <a:pt x="720" y="216"/>
                      <a:pt x="576" y="72"/>
                      <a:pt x="612" y="36"/>
                    </a:cubicBezTo>
                    <a:cubicBezTo>
                      <a:pt x="648" y="0"/>
                      <a:pt x="900" y="36"/>
                      <a:pt x="900" y="36"/>
                    </a:cubicBezTo>
                    <a:cubicBezTo>
                      <a:pt x="900" y="36"/>
                      <a:pt x="864" y="288"/>
                      <a:pt x="900" y="324"/>
                    </a:cubicBezTo>
                    <a:close/>
                  </a:path>
                </a:pathLst>
              </a:custGeom>
              <a:solidFill>
                <a:srgbClr val="FFFF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56" name="Freeform 23"/>
              <p:cNvSpPr>
                <a:spLocks/>
              </p:cNvSpPr>
              <p:nvPr/>
            </p:nvSpPr>
            <p:spPr bwMode="auto">
              <a:xfrm>
                <a:off x="2680179" y="5061727"/>
                <a:ext cx="1312863" cy="919163"/>
              </a:xfrm>
              <a:custGeom>
                <a:avLst/>
                <a:gdLst/>
                <a:ahLst/>
                <a:cxnLst>
                  <a:cxn ang="0">
                    <a:pos x="900" y="324"/>
                  </a:cxn>
                  <a:cxn ang="0">
                    <a:pos x="1080" y="396"/>
                  </a:cxn>
                  <a:cxn ang="0">
                    <a:pos x="900" y="468"/>
                  </a:cxn>
                  <a:cxn ang="0">
                    <a:pos x="900" y="756"/>
                  </a:cxn>
                  <a:cxn ang="0">
                    <a:pos x="180" y="756"/>
                  </a:cxn>
                  <a:cxn ang="0">
                    <a:pos x="180" y="468"/>
                  </a:cxn>
                  <a:cxn ang="0">
                    <a:pos x="0" y="396"/>
                  </a:cxn>
                  <a:cxn ang="0">
                    <a:pos x="180" y="324"/>
                  </a:cxn>
                  <a:cxn ang="0">
                    <a:pos x="180" y="36"/>
                  </a:cxn>
                  <a:cxn ang="0">
                    <a:pos x="468" y="36"/>
                  </a:cxn>
                  <a:cxn ang="0">
                    <a:pos x="540" y="216"/>
                  </a:cxn>
                  <a:cxn ang="0">
                    <a:pos x="612" y="36"/>
                  </a:cxn>
                  <a:cxn ang="0">
                    <a:pos x="900" y="36"/>
                  </a:cxn>
                  <a:cxn ang="0">
                    <a:pos x="900" y="324"/>
                  </a:cxn>
                </a:cxnLst>
                <a:rect l="0" t="0" r="r" b="b"/>
                <a:pathLst>
                  <a:path w="1080" h="756">
                    <a:moveTo>
                      <a:pt x="900" y="324"/>
                    </a:moveTo>
                    <a:cubicBezTo>
                      <a:pt x="936" y="360"/>
                      <a:pt x="1080" y="216"/>
                      <a:pt x="1080" y="396"/>
                    </a:cubicBezTo>
                    <a:cubicBezTo>
                      <a:pt x="1080" y="576"/>
                      <a:pt x="936" y="432"/>
                      <a:pt x="900" y="468"/>
                    </a:cubicBezTo>
                    <a:cubicBezTo>
                      <a:pt x="864" y="504"/>
                      <a:pt x="900" y="756"/>
                      <a:pt x="900" y="756"/>
                    </a:cubicBezTo>
                    <a:cubicBezTo>
                      <a:pt x="180" y="756"/>
                      <a:pt x="180" y="756"/>
                      <a:pt x="180" y="756"/>
                    </a:cubicBezTo>
                    <a:cubicBezTo>
                      <a:pt x="180" y="756"/>
                      <a:pt x="216" y="504"/>
                      <a:pt x="180" y="468"/>
                    </a:cubicBezTo>
                    <a:cubicBezTo>
                      <a:pt x="144" y="432"/>
                      <a:pt x="0" y="576"/>
                      <a:pt x="0" y="396"/>
                    </a:cubicBezTo>
                    <a:cubicBezTo>
                      <a:pt x="0" y="216"/>
                      <a:pt x="144" y="360"/>
                      <a:pt x="180" y="324"/>
                    </a:cubicBezTo>
                    <a:cubicBezTo>
                      <a:pt x="216" y="288"/>
                      <a:pt x="180" y="36"/>
                      <a:pt x="180" y="36"/>
                    </a:cubicBezTo>
                    <a:cubicBezTo>
                      <a:pt x="180" y="36"/>
                      <a:pt x="432" y="0"/>
                      <a:pt x="468" y="36"/>
                    </a:cubicBezTo>
                    <a:cubicBezTo>
                      <a:pt x="504" y="72"/>
                      <a:pt x="360" y="216"/>
                      <a:pt x="540" y="216"/>
                    </a:cubicBezTo>
                    <a:cubicBezTo>
                      <a:pt x="720" y="216"/>
                      <a:pt x="576" y="72"/>
                      <a:pt x="612" y="36"/>
                    </a:cubicBezTo>
                    <a:cubicBezTo>
                      <a:pt x="648" y="0"/>
                      <a:pt x="900" y="36"/>
                      <a:pt x="900" y="36"/>
                    </a:cubicBezTo>
                    <a:cubicBezTo>
                      <a:pt x="900" y="36"/>
                      <a:pt x="864" y="288"/>
                      <a:pt x="900" y="324"/>
                    </a:cubicBezTo>
                    <a:close/>
                  </a:path>
                </a:pathLst>
              </a:custGeom>
              <a:solidFill>
                <a:srgbClr val="FF00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57" name="Freeform 24"/>
              <p:cNvSpPr>
                <a:spLocks/>
              </p:cNvSpPr>
              <p:nvPr/>
            </p:nvSpPr>
            <p:spPr bwMode="auto">
              <a:xfrm>
                <a:off x="6176759" y="4887102"/>
                <a:ext cx="1312863" cy="1093788"/>
              </a:xfrm>
              <a:custGeom>
                <a:avLst/>
                <a:gdLst/>
                <a:ahLst/>
                <a:cxnLst>
                  <a:cxn ang="0">
                    <a:pos x="900" y="468"/>
                  </a:cxn>
                  <a:cxn ang="0">
                    <a:pos x="1080" y="540"/>
                  </a:cxn>
                  <a:cxn ang="0">
                    <a:pos x="900" y="612"/>
                  </a:cxn>
                  <a:cxn ang="0">
                    <a:pos x="900"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1080" h="900">
                    <a:moveTo>
                      <a:pt x="900" y="468"/>
                    </a:moveTo>
                    <a:cubicBezTo>
                      <a:pt x="936" y="504"/>
                      <a:pt x="1080" y="360"/>
                      <a:pt x="1080" y="540"/>
                    </a:cubicBezTo>
                    <a:cubicBezTo>
                      <a:pt x="1080" y="720"/>
                      <a:pt x="936" y="576"/>
                      <a:pt x="900" y="612"/>
                    </a:cubicBezTo>
                    <a:cubicBezTo>
                      <a:pt x="864" y="648"/>
                      <a:pt x="900" y="900"/>
                      <a:pt x="900" y="900"/>
                    </a:cubicBezTo>
                    <a:cubicBezTo>
                      <a:pt x="180" y="900"/>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864" y="432"/>
                      <a:pt x="900" y="468"/>
                    </a:cubicBezTo>
                    <a:close/>
                  </a:path>
                </a:pathLst>
              </a:custGeom>
              <a:solidFill>
                <a:srgbClr val="FF00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58" name="Freeform 25"/>
              <p:cNvSpPr>
                <a:spLocks/>
              </p:cNvSpPr>
              <p:nvPr/>
            </p:nvSpPr>
            <p:spPr bwMode="auto">
              <a:xfrm>
                <a:off x="1981453" y="4887102"/>
                <a:ext cx="962025" cy="1093788"/>
              </a:xfrm>
              <a:custGeom>
                <a:avLst/>
                <a:gdLst/>
                <a:ahLst/>
                <a:cxnLst>
                  <a:cxn ang="0">
                    <a:pos x="756" y="468"/>
                  </a:cxn>
                  <a:cxn ang="0">
                    <a:pos x="576" y="540"/>
                  </a:cxn>
                  <a:cxn ang="0">
                    <a:pos x="756" y="612"/>
                  </a:cxn>
                  <a:cxn ang="0">
                    <a:pos x="756" y="900"/>
                  </a:cxn>
                  <a:cxn ang="0">
                    <a:pos x="36" y="900"/>
                  </a:cxn>
                  <a:cxn ang="0">
                    <a:pos x="36" y="612"/>
                  </a:cxn>
                  <a:cxn ang="0">
                    <a:pos x="216" y="540"/>
                  </a:cxn>
                  <a:cxn ang="0">
                    <a:pos x="36" y="468"/>
                  </a:cxn>
                  <a:cxn ang="0">
                    <a:pos x="36" y="180"/>
                  </a:cxn>
                  <a:cxn ang="0">
                    <a:pos x="324" y="180"/>
                  </a:cxn>
                  <a:cxn ang="0">
                    <a:pos x="396" y="0"/>
                  </a:cxn>
                  <a:cxn ang="0">
                    <a:pos x="468" y="180"/>
                  </a:cxn>
                  <a:cxn ang="0">
                    <a:pos x="756" y="180"/>
                  </a:cxn>
                  <a:cxn ang="0">
                    <a:pos x="756" y="468"/>
                  </a:cxn>
                </a:cxnLst>
                <a:rect l="0" t="0" r="r" b="b"/>
                <a:pathLst>
                  <a:path w="792" h="900">
                    <a:moveTo>
                      <a:pt x="756" y="468"/>
                    </a:moveTo>
                    <a:cubicBezTo>
                      <a:pt x="720" y="504"/>
                      <a:pt x="576" y="360"/>
                      <a:pt x="576" y="540"/>
                    </a:cubicBezTo>
                    <a:cubicBezTo>
                      <a:pt x="576" y="720"/>
                      <a:pt x="720" y="576"/>
                      <a:pt x="756" y="612"/>
                    </a:cubicBezTo>
                    <a:cubicBezTo>
                      <a:pt x="792" y="648"/>
                      <a:pt x="756" y="900"/>
                      <a:pt x="756" y="900"/>
                    </a:cubicBezTo>
                    <a:cubicBezTo>
                      <a:pt x="36" y="900"/>
                      <a:pt x="36" y="900"/>
                      <a:pt x="36" y="900"/>
                    </a:cubicBezTo>
                    <a:cubicBezTo>
                      <a:pt x="36" y="900"/>
                      <a:pt x="0" y="648"/>
                      <a:pt x="36" y="612"/>
                    </a:cubicBezTo>
                    <a:cubicBezTo>
                      <a:pt x="72" y="576"/>
                      <a:pt x="216" y="720"/>
                      <a:pt x="216" y="540"/>
                    </a:cubicBezTo>
                    <a:cubicBezTo>
                      <a:pt x="216" y="360"/>
                      <a:pt x="72" y="504"/>
                      <a:pt x="36" y="468"/>
                    </a:cubicBezTo>
                    <a:cubicBezTo>
                      <a:pt x="0" y="432"/>
                      <a:pt x="36" y="180"/>
                      <a:pt x="36" y="180"/>
                    </a:cubicBezTo>
                    <a:cubicBezTo>
                      <a:pt x="36" y="180"/>
                      <a:pt x="288" y="216"/>
                      <a:pt x="324" y="180"/>
                    </a:cubicBezTo>
                    <a:cubicBezTo>
                      <a:pt x="360" y="144"/>
                      <a:pt x="216" y="0"/>
                      <a:pt x="396" y="0"/>
                    </a:cubicBezTo>
                    <a:cubicBezTo>
                      <a:pt x="576" y="0"/>
                      <a:pt x="432" y="144"/>
                      <a:pt x="468" y="180"/>
                    </a:cubicBezTo>
                    <a:cubicBezTo>
                      <a:pt x="504" y="216"/>
                      <a:pt x="756" y="180"/>
                      <a:pt x="756" y="180"/>
                    </a:cubicBezTo>
                    <a:cubicBezTo>
                      <a:pt x="756" y="180"/>
                      <a:pt x="792" y="432"/>
                      <a:pt x="756" y="468"/>
                    </a:cubicBezTo>
                    <a:close/>
                  </a:path>
                </a:pathLst>
              </a:custGeom>
              <a:gradFill>
                <a:gsLst>
                  <a:gs pos="0">
                    <a:srgbClr val="FF0000"/>
                  </a:gs>
                  <a:gs pos="100000">
                    <a:srgbClr val="FF0000"/>
                  </a:gs>
                  <a:gs pos="100000">
                    <a:srgbClr val="B3B3B3"/>
                  </a:gs>
                </a:gsLst>
              </a:gra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59" name="Freeform 26"/>
              <p:cNvSpPr>
                <a:spLocks/>
              </p:cNvSpPr>
              <p:nvPr/>
            </p:nvSpPr>
            <p:spPr bwMode="auto">
              <a:xfrm>
                <a:off x="3729742" y="4887102"/>
                <a:ext cx="1136651" cy="1093788"/>
              </a:xfrm>
              <a:custGeom>
                <a:avLst/>
                <a:gdLst/>
                <a:ahLst/>
                <a:cxnLst>
                  <a:cxn ang="0">
                    <a:pos x="756" y="468"/>
                  </a:cxn>
                  <a:cxn ang="0">
                    <a:pos x="936" y="540"/>
                  </a:cxn>
                  <a:cxn ang="0">
                    <a:pos x="756" y="612"/>
                  </a:cxn>
                  <a:cxn ang="0">
                    <a:pos x="756" y="900"/>
                  </a:cxn>
                  <a:cxn ang="0">
                    <a:pos x="36" y="900"/>
                  </a:cxn>
                  <a:cxn ang="0">
                    <a:pos x="36" y="612"/>
                  </a:cxn>
                  <a:cxn ang="0">
                    <a:pos x="216" y="540"/>
                  </a:cxn>
                  <a:cxn ang="0">
                    <a:pos x="36" y="468"/>
                  </a:cxn>
                  <a:cxn ang="0">
                    <a:pos x="36" y="180"/>
                  </a:cxn>
                  <a:cxn ang="0">
                    <a:pos x="324" y="180"/>
                  </a:cxn>
                  <a:cxn ang="0">
                    <a:pos x="396" y="0"/>
                  </a:cxn>
                  <a:cxn ang="0">
                    <a:pos x="468" y="180"/>
                  </a:cxn>
                  <a:cxn ang="0">
                    <a:pos x="756" y="180"/>
                  </a:cxn>
                  <a:cxn ang="0">
                    <a:pos x="756" y="468"/>
                  </a:cxn>
                </a:cxnLst>
                <a:rect l="0" t="0" r="r" b="b"/>
                <a:pathLst>
                  <a:path w="936" h="900">
                    <a:moveTo>
                      <a:pt x="756" y="468"/>
                    </a:moveTo>
                    <a:cubicBezTo>
                      <a:pt x="792" y="504"/>
                      <a:pt x="936" y="360"/>
                      <a:pt x="936" y="540"/>
                    </a:cubicBezTo>
                    <a:cubicBezTo>
                      <a:pt x="936" y="720"/>
                      <a:pt x="792" y="576"/>
                      <a:pt x="756" y="612"/>
                    </a:cubicBezTo>
                    <a:cubicBezTo>
                      <a:pt x="720" y="648"/>
                      <a:pt x="756" y="900"/>
                      <a:pt x="756" y="900"/>
                    </a:cubicBezTo>
                    <a:cubicBezTo>
                      <a:pt x="36" y="900"/>
                      <a:pt x="36" y="900"/>
                      <a:pt x="36" y="900"/>
                    </a:cubicBezTo>
                    <a:cubicBezTo>
                      <a:pt x="36" y="900"/>
                      <a:pt x="0" y="648"/>
                      <a:pt x="36" y="612"/>
                    </a:cubicBezTo>
                    <a:cubicBezTo>
                      <a:pt x="72" y="576"/>
                      <a:pt x="216" y="720"/>
                      <a:pt x="216" y="540"/>
                    </a:cubicBezTo>
                    <a:cubicBezTo>
                      <a:pt x="216" y="360"/>
                      <a:pt x="72" y="504"/>
                      <a:pt x="36" y="468"/>
                    </a:cubicBezTo>
                    <a:cubicBezTo>
                      <a:pt x="0" y="432"/>
                      <a:pt x="36" y="180"/>
                      <a:pt x="36" y="180"/>
                    </a:cubicBezTo>
                    <a:cubicBezTo>
                      <a:pt x="36" y="180"/>
                      <a:pt x="288" y="216"/>
                      <a:pt x="324" y="180"/>
                    </a:cubicBezTo>
                    <a:cubicBezTo>
                      <a:pt x="360" y="144"/>
                      <a:pt x="216" y="0"/>
                      <a:pt x="396" y="0"/>
                    </a:cubicBezTo>
                    <a:cubicBezTo>
                      <a:pt x="576" y="0"/>
                      <a:pt x="432" y="144"/>
                      <a:pt x="468" y="180"/>
                    </a:cubicBezTo>
                    <a:cubicBezTo>
                      <a:pt x="504" y="216"/>
                      <a:pt x="756" y="180"/>
                      <a:pt x="756" y="180"/>
                    </a:cubicBezTo>
                    <a:cubicBezTo>
                      <a:pt x="756" y="180"/>
                      <a:pt x="720" y="432"/>
                      <a:pt x="756" y="468"/>
                    </a:cubicBezTo>
                    <a:close/>
                  </a:path>
                </a:pathLst>
              </a:custGeom>
              <a:solidFill>
                <a:srgbClr val="FF00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60" name="Freeform 27"/>
              <p:cNvSpPr>
                <a:spLocks/>
              </p:cNvSpPr>
              <p:nvPr/>
            </p:nvSpPr>
            <p:spPr bwMode="auto">
              <a:xfrm>
                <a:off x="4603094" y="5061727"/>
                <a:ext cx="1136650" cy="919163"/>
              </a:xfrm>
              <a:custGeom>
                <a:avLst/>
                <a:gdLst/>
                <a:ahLst/>
                <a:cxnLst>
                  <a:cxn ang="0">
                    <a:pos x="756" y="324"/>
                  </a:cxn>
                  <a:cxn ang="0">
                    <a:pos x="936" y="396"/>
                  </a:cxn>
                  <a:cxn ang="0">
                    <a:pos x="756" y="468"/>
                  </a:cxn>
                  <a:cxn ang="0">
                    <a:pos x="756" y="756"/>
                  </a:cxn>
                  <a:cxn ang="0">
                    <a:pos x="36" y="756"/>
                  </a:cxn>
                  <a:cxn ang="0">
                    <a:pos x="36" y="468"/>
                  </a:cxn>
                  <a:cxn ang="0">
                    <a:pos x="216" y="396"/>
                  </a:cxn>
                  <a:cxn ang="0">
                    <a:pos x="36" y="324"/>
                  </a:cxn>
                  <a:cxn ang="0">
                    <a:pos x="36" y="36"/>
                  </a:cxn>
                  <a:cxn ang="0">
                    <a:pos x="324" y="36"/>
                  </a:cxn>
                  <a:cxn ang="0">
                    <a:pos x="396" y="216"/>
                  </a:cxn>
                  <a:cxn ang="0">
                    <a:pos x="468" y="36"/>
                  </a:cxn>
                  <a:cxn ang="0">
                    <a:pos x="756" y="36"/>
                  </a:cxn>
                  <a:cxn ang="0">
                    <a:pos x="756" y="324"/>
                  </a:cxn>
                </a:cxnLst>
                <a:rect l="0" t="0" r="r" b="b"/>
                <a:pathLst>
                  <a:path w="936" h="756">
                    <a:moveTo>
                      <a:pt x="756" y="324"/>
                    </a:moveTo>
                    <a:cubicBezTo>
                      <a:pt x="792" y="360"/>
                      <a:pt x="936" y="216"/>
                      <a:pt x="936" y="396"/>
                    </a:cubicBezTo>
                    <a:cubicBezTo>
                      <a:pt x="936" y="576"/>
                      <a:pt x="792" y="432"/>
                      <a:pt x="756" y="468"/>
                    </a:cubicBezTo>
                    <a:cubicBezTo>
                      <a:pt x="720" y="504"/>
                      <a:pt x="756" y="756"/>
                      <a:pt x="756" y="756"/>
                    </a:cubicBezTo>
                    <a:cubicBezTo>
                      <a:pt x="36" y="756"/>
                      <a:pt x="36" y="756"/>
                      <a:pt x="36" y="756"/>
                    </a:cubicBezTo>
                    <a:cubicBezTo>
                      <a:pt x="36" y="756"/>
                      <a:pt x="0" y="504"/>
                      <a:pt x="36" y="468"/>
                    </a:cubicBezTo>
                    <a:cubicBezTo>
                      <a:pt x="72" y="432"/>
                      <a:pt x="216" y="576"/>
                      <a:pt x="216" y="396"/>
                    </a:cubicBezTo>
                    <a:cubicBezTo>
                      <a:pt x="216" y="216"/>
                      <a:pt x="72" y="360"/>
                      <a:pt x="36" y="324"/>
                    </a:cubicBezTo>
                    <a:cubicBezTo>
                      <a:pt x="0" y="288"/>
                      <a:pt x="36" y="36"/>
                      <a:pt x="36" y="36"/>
                    </a:cubicBezTo>
                    <a:cubicBezTo>
                      <a:pt x="36" y="36"/>
                      <a:pt x="288" y="0"/>
                      <a:pt x="324" y="36"/>
                    </a:cubicBezTo>
                    <a:cubicBezTo>
                      <a:pt x="360" y="72"/>
                      <a:pt x="216" y="216"/>
                      <a:pt x="396" y="216"/>
                    </a:cubicBezTo>
                    <a:cubicBezTo>
                      <a:pt x="576" y="216"/>
                      <a:pt x="432" y="72"/>
                      <a:pt x="468" y="36"/>
                    </a:cubicBezTo>
                    <a:cubicBezTo>
                      <a:pt x="504" y="0"/>
                      <a:pt x="756" y="36"/>
                      <a:pt x="756" y="36"/>
                    </a:cubicBezTo>
                    <a:cubicBezTo>
                      <a:pt x="756" y="36"/>
                      <a:pt x="720" y="288"/>
                      <a:pt x="756" y="324"/>
                    </a:cubicBezTo>
                    <a:close/>
                  </a:path>
                </a:pathLst>
              </a:custGeom>
              <a:solidFill>
                <a:srgbClr val="FF00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61" name="Freeform 28"/>
              <p:cNvSpPr>
                <a:spLocks/>
              </p:cNvSpPr>
              <p:nvPr/>
            </p:nvSpPr>
            <p:spPr bwMode="auto">
              <a:xfrm>
                <a:off x="5476445" y="5061727"/>
                <a:ext cx="963613" cy="919163"/>
              </a:xfrm>
              <a:custGeom>
                <a:avLst/>
                <a:gdLst/>
                <a:ahLst/>
                <a:cxnLst>
                  <a:cxn ang="0">
                    <a:pos x="756" y="324"/>
                  </a:cxn>
                  <a:cxn ang="0">
                    <a:pos x="576" y="396"/>
                  </a:cxn>
                  <a:cxn ang="0">
                    <a:pos x="756" y="468"/>
                  </a:cxn>
                  <a:cxn ang="0">
                    <a:pos x="756" y="756"/>
                  </a:cxn>
                  <a:cxn ang="0">
                    <a:pos x="36" y="756"/>
                  </a:cxn>
                  <a:cxn ang="0">
                    <a:pos x="36" y="468"/>
                  </a:cxn>
                  <a:cxn ang="0">
                    <a:pos x="216" y="396"/>
                  </a:cxn>
                  <a:cxn ang="0">
                    <a:pos x="36" y="324"/>
                  </a:cxn>
                  <a:cxn ang="0">
                    <a:pos x="36" y="36"/>
                  </a:cxn>
                  <a:cxn ang="0">
                    <a:pos x="324" y="36"/>
                  </a:cxn>
                  <a:cxn ang="0">
                    <a:pos x="396" y="216"/>
                  </a:cxn>
                  <a:cxn ang="0">
                    <a:pos x="468" y="36"/>
                  </a:cxn>
                  <a:cxn ang="0">
                    <a:pos x="756" y="36"/>
                  </a:cxn>
                  <a:cxn ang="0">
                    <a:pos x="756" y="324"/>
                  </a:cxn>
                </a:cxnLst>
                <a:rect l="0" t="0" r="r" b="b"/>
                <a:pathLst>
                  <a:path w="792" h="756">
                    <a:moveTo>
                      <a:pt x="756" y="324"/>
                    </a:moveTo>
                    <a:cubicBezTo>
                      <a:pt x="720" y="360"/>
                      <a:pt x="576" y="216"/>
                      <a:pt x="576" y="396"/>
                    </a:cubicBezTo>
                    <a:cubicBezTo>
                      <a:pt x="576" y="576"/>
                      <a:pt x="720" y="432"/>
                      <a:pt x="756" y="468"/>
                    </a:cubicBezTo>
                    <a:cubicBezTo>
                      <a:pt x="792" y="504"/>
                      <a:pt x="756" y="756"/>
                      <a:pt x="756" y="756"/>
                    </a:cubicBezTo>
                    <a:cubicBezTo>
                      <a:pt x="36" y="756"/>
                      <a:pt x="36" y="756"/>
                      <a:pt x="36" y="756"/>
                    </a:cubicBezTo>
                    <a:cubicBezTo>
                      <a:pt x="36" y="756"/>
                      <a:pt x="0" y="504"/>
                      <a:pt x="36" y="468"/>
                    </a:cubicBezTo>
                    <a:cubicBezTo>
                      <a:pt x="72" y="432"/>
                      <a:pt x="216" y="576"/>
                      <a:pt x="216" y="396"/>
                    </a:cubicBezTo>
                    <a:cubicBezTo>
                      <a:pt x="216" y="216"/>
                      <a:pt x="72" y="360"/>
                      <a:pt x="36" y="324"/>
                    </a:cubicBezTo>
                    <a:cubicBezTo>
                      <a:pt x="0" y="288"/>
                      <a:pt x="36" y="36"/>
                      <a:pt x="36" y="36"/>
                    </a:cubicBezTo>
                    <a:cubicBezTo>
                      <a:pt x="36" y="36"/>
                      <a:pt x="288" y="0"/>
                      <a:pt x="324" y="36"/>
                    </a:cubicBezTo>
                    <a:cubicBezTo>
                      <a:pt x="360" y="72"/>
                      <a:pt x="216" y="216"/>
                      <a:pt x="396" y="216"/>
                    </a:cubicBezTo>
                    <a:cubicBezTo>
                      <a:pt x="576" y="216"/>
                      <a:pt x="432" y="72"/>
                      <a:pt x="468" y="36"/>
                    </a:cubicBezTo>
                    <a:cubicBezTo>
                      <a:pt x="504" y="0"/>
                      <a:pt x="756" y="36"/>
                      <a:pt x="756" y="36"/>
                    </a:cubicBezTo>
                    <a:cubicBezTo>
                      <a:pt x="756" y="36"/>
                      <a:pt x="792" y="288"/>
                      <a:pt x="756" y="324"/>
                    </a:cubicBezTo>
                    <a:close/>
                  </a:path>
                </a:pathLst>
              </a:custGeom>
              <a:solidFill>
                <a:srgbClr val="FF00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62" name="Freeform 16"/>
              <p:cNvSpPr>
                <a:spLocks/>
              </p:cNvSpPr>
              <p:nvPr/>
            </p:nvSpPr>
            <p:spPr bwMode="auto">
              <a:xfrm rot="5400000">
                <a:off x="1239070" y="1510938"/>
                <a:ext cx="917576" cy="1093788"/>
              </a:xfrm>
              <a:custGeom>
                <a:avLst/>
                <a:gdLst/>
                <a:ahLst/>
                <a:cxnLst>
                  <a:cxn ang="0">
                    <a:pos x="720" y="468"/>
                  </a:cxn>
                  <a:cxn ang="0">
                    <a:pos x="540" y="540"/>
                  </a:cxn>
                  <a:cxn ang="0">
                    <a:pos x="720" y="612"/>
                  </a:cxn>
                  <a:cxn ang="0">
                    <a:pos x="720" y="900"/>
                  </a:cxn>
                  <a:cxn ang="0">
                    <a:pos x="0" y="900"/>
                  </a:cxn>
                  <a:cxn ang="0">
                    <a:pos x="0" y="180"/>
                  </a:cxn>
                  <a:cxn ang="0">
                    <a:pos x="288" y="180"/>
                  </a:cxn>
                  <a:cxn ang="0">
                    <a:pos x="360" y="0"/>
                  </a:cxn>
                  <a:cxn ang="0">
                    <a:pos x="432" y="180"/>
                  </a:cxn>
                  <a:cxn ang="0">
                    <a:pos x="720" y="180"/>
                  </a:cxn>
                  <a:cxn ang="0">
                    <a:pos x="720" y="468"/>
                  </a:cxn>
                </a:cxnLst>
                <a:rect l="0" t="0" r="r" b="b"/>
                <a:pathLst>
                  <a:path w="756" h="900">
                    <a:moveTo>
                      <a:pt x="720" y="468"/>
                    </a:moveTo>
                    <a:cubicBezTo>
                      <a:pt x="684" y="504"/>
                      <a:pt x="540" y="360"/>
                      <a:pt x="540" y="540"/>
                    </a:cubicBezTo>
                    <a:cubicBezTo>
                      <a:pt x="540" y="720"/>
                      <a:pt x="684" y="576"/>
                      <a:pt x="720" y="612"/>
                    </a:cubicBezTo>
                    <a:cubicBezTo>
                      <a:pt x="756" y="648"/>
                      <a:pt x="720" y="900"/>
                      <a:pt x="720" y="900"/>
                    </a:cubicBezTo>
                    <a:cubicBezTo>
                      <a:pt x="0" y="900"/>
                      <a:pt x="0" y="900"/>
                      <a:pt x="0" y="900"/>
                    </a:cubicBezTo>
                    <a:cubicBezTo>
                      <a:pt x="0" y="180"/>
                      <a:pt x="0" y="180"/>
                      <a:pt x="0" y="180"/>
                    </a:cubicBezTo>
                    <a:cubicBezTo>
                      <a:pt x="0" y="180"/>
                      <a:pt x="252" y="216"/>
                      <a:pt x="288" y="180"/>
                    </a:cubicBezTo>
                    <a:cubicBezTo>
                      <a:pt x="324" y="144"/>
                      <a:pt x="180" y="0"/>
                      <a:pt x="360" y="0"/>
                    </a:cubicBezTo>
                    <a:cubicBezTo>
                      <a:pt x="540" y="0"/>
                      <a:pt x="396" y="144"/>
                      <a:pt x="432" y="180"/>
                    </a:cubicBezTo>
                    <a:cubicBezTo>
                      <a:pt x="468" y="216"/>
                      <a:pt x="720" y="180"/>
                      <a:pt x="720" y="180"/>
                    </a:cubicBezTo>
                    <a:cubicBezTo>
                      <a:pt x="720" y="180"/>
                      <a:pt x="756" y="432"/>
                      <a:pt x="720" y="468"/>
                    </a:cubicBezTo>
                    <a:close/>
                  </a:path>
                </a:pathLst>
              </a:custGeom>
              <a:solidFill>
                <a:schemeClr val="accent6">
                  <a:lumMod val="20000"/>
                  <a:lumOff val="80000"/>
                </a:schemeClr>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63" name="Freeform 23"/>
              <p:cNvSpPr>
                <a:spLocks/>
              </p:cNvSpPr>
              <p:nvPr/>
            </p:nvSpPr>
            <p:spPr bwMode="auto">
              <a:xfrm flipV="1">
                <a:off x="2680180" y="1599044"/>
                <a:ext cx="1312863" cy="919162"/>
              </a:xfrm>
              <a:custGeom>
                <a:avLst/>
                <a:gdLst/>
                <a:ahLst/>
                <a:cxnLst>
                  <a:cxn ang="0">
                    <a:pos x="900" y="324"/>
                  </a:cxn>
                  <a:cxn ang="0">
                    <a:pos x="1080" y="396"/>
                  </a:cxn>
                  <a:cxn ang="0">
                    <a:pos x="900" y="468"/>
                  </a:cxn>
                  <a:cxn ang="0">
                    <a:pos x="900" y="756"/>
                  </a:cxn>
                  <a:cxn ang="0">
                    <a:pos x="180" y="756"/>
                  </a:cxn>
                  <a:cxn ang="0">
                    <a:pos x="180" y="468"/>
                  </a:cxn>
                  <a:cxn ang="0">
                    <a:pos x="0" y="396"/>
                  </a:cxn>
                  <a:cxn ang="0">
                    <a:pos x="180" y="324"/>
                  </a:cxn>
                  <a:cxn ang="0">
                    <a:pos x="180" y="36"/>
                  </a:cxn>
                  <a:cxn ang="0">
                    <a:pos x="468" y="36"/>
                  </a:cxn>
                  <a:cxn ang="0">
                    <a:pos x="540" y="216"/>
                  </a:cxn>
                  <a:cxn ang="0">
                    <a:pos x="612" y="36"/>
                  </a:cxn>
                  <a:cxn ang="0">
                    <a:pos x="900" y="36"/>
                  </a:cxn>
                  <a:cxn ang="0">
                    <a:pos x="900" y="324"/>
                  </a:cxn>
                </a:cxnLst>
                <a:rect l="0" t="0" r="r" b="b"/>
                <a:pathLst>
                  <a:path w="1080" h="756">
                    <a:moveTo>
                      <a:pt x="900" y="324"/>
                    </a:moveTo>
                    <a:cubicBezTo>
                      <a:pt x="936" y="360"/>
                      <a:pt x="1080" y="216"/>
                      <a:pt x="1080" y="396"/>
                    </a:cubicBezTo>
                    <a:cubicBezTo>
                      <a:pt x="1080" y="576"/>
                      <a:pt x="936" y="432"/>
                      <a:pt x="900" y="468"/>
                    </a:cubicBezTo>
                    <a:cubicBezTo>
                      <a:pt x="864" y="504"/>
                      <a:pt x="900" y="756"/>
                      <a:pt x="900" y="756"/>
                    </a:cubicBezTo>
                    <a:cubicBezTo>
                      <a:pt x="180" y="756"/>
                      <a:pt x="180" y="756"/>
                      <a:pt x="180" y="756"/>
                    </a:cubicBezTo>
                    <a:cubicBezTo>
                      <a:pt x="180" y="756"/>
                      <a:pt x="216" y="504"/>
                      <a:pt x="180" y="468"/>
                    </a:cubicBezTo>
                    <a:cubicBezTo>
                      <a:pt x="144" y="432"/>
                      <a:pt x="0" y="576"/>
                      <a:pt x="0" y="396"/>
                    </a:cubicBezTo>
                    <a:cubicBezTo>
                      <a:pt x="0" y="216"/>
                      <a:pt x="144" y="360"/>
                      <a:pt x="180" y="324"/>
                    </a:cubicBezTo>
                    <a:cubicBezTo>
                      <a:pt x="216" y="288"/>
                      <a:pt x="180" y="36"/>
                      <a:pt x="180" y="36"/>
                    </a:cubicBezTo>
                    <a:cubicBezTo>
                      <a:pt x="180" y="36"/>
                      <a:pt x="432" y="0"/>
                      <a:pt x="468" y="36"/>
                    </a:cubicBezTo>
                    <a:cubicBezTo>
                      <a:pt x="504" y="72"/>
                      <a:pt x="360" y="216"/>
                      <a:pt x="540" y="216"/>
                    </a:cubicBezTo>
                    <a:cubicBezTo>
                      <a:pt x="720" y="216"/>
                      <a:pt x="576" y="72"/>
                      <a:pt x="612" y="36"/>
                    </a:cubicBezTo>
                    <a:cubicBezTo>
                      <a:pt x="648" y="0"/>
                      <a:pt x="900" y="36"/>
                      <a:pt x="900" y="36"/>
                    </a:cubicBezTo>
                    <a:cubicBezTo>
                      <a:pt x="900" y="36"/>
                      <a:pt x="864" y="288"/>
                      <a:pt x="900" y="324"/>
                    </a:cubicBezTo>
                    <a:close/>
                  </a:path>
                </a:pathLst>
              </a:custGeom>
              <a:solidFill>
                <a:schemeClr val="accent6">
                  <a:lumMod val="20000"/>
                  <a:lumOff val="80000"/>
                </a:schemeClr>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64" name="Freeform 24"/>
              <p:cNvSpPr>
                <a:spLocks/>
              </p:cNvSpPr>
              <p:nvPr/>
            </p:nvSpPr>
            <p:spPr bwMode="auto">
              <a:xfrm flipH="1" flipV="1">
                <a:off x="5303408" y="1599044"/>
                <a:ext cx="1312863" cy="1093788"/>
              </a:xfrm>
              <a:custGeom>
                <a:avLst/>
                <a:gdLst/>
                <a:ahLst/>
                <a:cxnLst>
                  <a:cxn ang="0">
                    <a:pos x="900" y="468"/>
                  </a:cxn>
                  <a:cxn ang="0">
                    <a:pos x="1080" y="540"/>
                  </a:cxn>
                  <a:cxn ang="0">
                    <a:pos x="900" y="612"/>
                  </a:cxn>
                  <a:cxn ang="0">
                    <a:pos x="900"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1080" h="900">
                    <a:moveTo>
                      <a:pt x="900" y="468"/>
                    </a:moveTo>
                    <a:cubicBezTo>
                      <a:pt x="936" y="504"/>
                      <a:pt x="1080" y="360"/>
                      <a:pt x="1080" y="540"/>
                    </a:cubicBezTo>
                    <a:cubicBezTo>
                      <a:pt x="1080" y="720"/>
                      <a:pt x="936" y="576"/>
                      <a:pt x="900" y="612"/>
                    </a:cubicBezTo>
                    <a:cubicBezTo>
                      <a:pt x="864" y="648"/>
                      <a:pt x="900" y="900"/>
                      <a:pt x="900" y="900"/>
                    </a:cubicBezTo>
                    <a:cubicBezTo>
                      <a:pt x="180" y="900"/>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864" y="432"/>
                      <a:pt x="900" y="468"/>
                    </a:cubicBezTo>
                    <a:close/>
                  </a:path>
                </a:pathLst>
              </a:custGeom>
              <a:solidFill>
                <a:schemeClr val="accent6">
                  <a:lumMod val="20000"/>
                  <a:lumOff val="80000"/>
                </a:schemeClr>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65" name="Freeform 25"/>
              <p:cNvSpPr>
                <a:spLocks/>
              </p:cNvSpPr>
              <p:nvPr/>
            </p:nvSpPr>
            <p:spPr bwMode="auto">
              <a:xfrm flipV="1">
                <a:off x="1981453" y="1599044"/>
                <a:ext cx="962024" cy="1093788"/>
              </a:xfrm>
              <a:custGeom>
                <a:avLst/>
                <a:gdLst/>
                <a:ahLst/>
                <a:cxnLst>
                  <a:cxn ang="0">
                    <a:pos x="756" y="468"/>
                  </a:cxn>
                  <a:cxn ang="0">
                    <a:pos x="576" y="540"/>
                  </a:cxn>
                  <a:cxn ang="0">
                    <a:pos x="756" y="612"/>
                  </a:cxn>
                  <a:cxn ang="0">
                    <a:pos x="756" y="900"/>
                  </a:cxn>
                  <a:cxn ang="0">
                    <a:pos x="36" y="900"/>
                  </a:cxn>
                  <a:cxn ang="0">
                    <a:pos x="36" y="612"/>
                  </a:cxn>
                  <a:cxn ang="0">
                    <a:pos x="216" y="540"/>
                  </a:cxn>
                  <a:cxn ang="0">
                    <a:pos x="36" y="468"/>
                  </a:cxn>
                  <a:cxn ang="0">
                    <a:pos x="36" y="180"/>
                  </a:cxn>
                  <a:cxn ang="0">
                    <a:pos x="324" y="180"/>
                  </a:cxn>
                  <a:cxn ang="0">
                    <a:pos x="396" y="0"/>
                  </a:cxn>
                  <a:cxn ang="0">
                    <a:pos x="468" y="180"/>
                  </a:cxn>
                  <a:cxn ang="0">
                    <a:pos x="756" y="180"/>
                  </a:cxn>
                  <a:cxn ang="0">
                    <a:pos x="756" y="468"/>
                  </a:cxn>
                </a:cxnLst>
                <a:rect l="0" t="0" r="r" b="b"/>
                <a:pathLst>
                  <a:path w="792" h="900">
                    <a:moveTo>
                      <a:pt x="756" y="468"/>
                    </a:moveTo>
                    <a:cubicBezTo>
                      <a:pt x="720" y="504"/>
                      <a:pt x="576" y="360"/>
                      <a:pt x="576" y="540"/>
                    </a:cubicBezTo>
                    <a:cubicBezTo>
                      <a:pt x="576" y="720"/>
                      <a:pt x="720" y="576"/>
                      <a:pt x="756" y="612"/>
                    </a:cubicBezTo>
                    <a:cubicBezTo>
                      <a:pt x="792" y="648"/>
                      <a:pt x="756" y="900"/>
                      <a:pt x="756" y="900"/>
                    </a:cubicBezTo>
                    <a:cubicBezTo>
                      <a:pt x="36" y="900"/>
                      <a:pt x="36" y="900"/>
                      <a:pt x="36" y="900"/>
                    </a:cubicBezTo>
                    <a:cubicBezTo>
                      <a:pt x="36" y="900"/>
                      <a:pt x="0" y="648"/>
                      <a:pt x="36" y="612"/>
                    </a:cubicBezTo>
                    <a:cubicBezTo>
                      <a:pt x="72" y="576"/>
                      <a:pt x="216" y="720"/>
                      <a:pt x="216" y="540"/>
                    </a:cubicBezTo>
                    <a:cubicBezTo>
                      <a:pt x="216" y="360"/>
                      <a:pt x="72" y="504"/>
                      <a:pt x="36" y="468"/>
                    </a:cubicBezTo>
                    <a:cubicBezTo>
                      <a:pt x="0" y="432"/>
                      <a:pt x="36" y="180"/>
                      <a:pt x="36" y="180"/>
                    </a:cubicBezTo>
                    <a:cubicBezTo>
                      <a:pt x="36" y="180"/>
                      <a:pt x="288" y="216"/>
                      <a:pt x="324" y="180"/>
                    </a:cubicBezTo>
                    <a:cubicBezTo>
                      <a:pt x="360" y="144"/>
                      <a:pt x="216" y="0"/>
                      <a:pt x="396" y="0"/>
                    </a:cubicBezTo>
                    <a:cubicBezTo>
                      <a:pt x="576" y="0"/>
                      <a:pt x="432" y="144"/>
                      <a:pt x="468" y="180"/>
                    </a:cubicBezTo>
                    <a:cubicBezTo>
                      <a:pt x="504" y="216"/>
                      <a:pt x="756" y="180"/>
                      <a:pt x="756" y="180"/>
                    </a:cubicBezTo>
                    <a:cubicBezTo>
                      <a:pt x="756" y="180"/>
                      <a:pt x="792" y="432"/>
                      <a:pt x="756" y="468"/>
                    </a:cubicBezTo>
                    <a:close/>
                  </a:path>
                </a:pathLst>
              </a:custGeom>
              <a:solidFill>
                <a:schemeClr val="accent6">
                  <a:lumMod val="20000"/>
                  <a:lumOff val="80000"/>
                </a:schemeClr>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66" name="Freeform 26"/>
              <p:cNvSpPr>
                <a:spLocks/>
              </p:cNvSpPr>
              <p:nvPr/>
            </p:nvSpPr>
            <p:spPr bwMode="auto">
              <a:xfrm flipV="1">
                <a:off x="3729744" y="1599044"/>
                <a:ext cx="1136651" cy="1093788"/>
              </a:xfrm>
              <a:custGeom>
                <a:avLst/>
                <a:gdLst/>
                <a:ahLst/>
                <a:cxnLst>
                  <a:cxn ang="0">
                    <a:pos x="756" y="468"/>
                  </a:cxn>
                  <a:cxn ang="0">
                    <a:pos x="936" y="540"/>
                  </a:cxn>
                  <a:cxn ang="0">
                    <a:pos x="756" y="612"/>
                  </a:cxn>
                  <a:cxn ang="0">
                    <a:pos x="756" y="900"/>
                  </a:cxn>
                  <a:cxn ang="0">
                    <a:pos x="36" y="900"/>
                  </a:cxn>
                  <a:cxn ang="0">
                    <a:pos x="36" y="612"/>
                  </a:cxn>
                  <a:cxn ang="0">
                    <a:pos x="216" y="540"/>
                  </a:cxn>
                  <a:cxn ang="0">
                    <a:pos x="36" y="468"/>
                  </a:cxn>
                  <a:cxn ang="0">
                    <a:pos x="36" y="180"/>
                  </a:cxn>
                  <a:cxn ang="0">
                    <a:pos x="324" y="180"/>
                  </a:cxn>
                  <a:cxn ang="0">
                    <a:pos x="396" y="0"/>
                  </a:cxn>
                  <a:cxn ang="0">
                    <a:pos x="468" y="180"/>
                  </a:cxn>
                  <a:cxn ang="0">
                    <a:pos x="756" y="180"/>
                  </a:cxn>
                  <a:cxn ang="0">
                    <a:pos x="756" y="468"/>
                  </a:cxn>
                </a:cxnLst>
                <a:rect l="0" t="0" r="r" b="b"/>
                <a:pathLst>
                  <a:path w="936" h="900">
                    <a:moveTo>
                      <a:pt x="756" y="468"/>
                    </a:moveTo>
                    <a:cubicBezTo>
                      <a:pt x="792" y="504"/>
                      <a:pt x="936" y="360"/>
                      <a:pt x="936" y="540"/>
                    </a:cubicBezTo>
                    <a:cubicBezTo>
                      <a:pt x="936" y="720"/>
                      <a:pt x="792" y="576"/>
                      <a:pt x="756" y="612"/>
                    </a:cubicBezTo>
                    <a:cubicBezTo>
                      <a:pt x="720" y="648"/>
                      <a:pt x="756" y="900"/>
                      <a:pt x="756" y="900"/>
                    </a:cubicBezTo>
                    <a:cubicBezTo>
                      <a:pt x="36" y="900"/>
                      <a:pt x="36" y="900"/>
                      <a:pt x="36" y="900"/>
                    </a:cubicBezTo>
                    <a:cubicBezTo>
                      <a:pt x="36" y="900"/>
                      <a:pt x="0" y="648"/>
                      <a:pt x="36" y="612"/>
                    </a:cubicBezTo>
                    <a:cubicBezTo>
                      <a:pt x="72" y="576"/>
                      <a:pt x="216" y="720"/>
                      <a:pt x="216" y="540"/>
                    </a:cubicBezTo>
                    <a:cubicBezTo>
                      <a:pt x="216" y="360"/>
                      <a:pt x="72" y="504"/>
                      <a:pt x="36" y="468"/>
                    </a:cubicBezTo>
                    <a:cubicBezTo>
                      <a:pt x="0" y="432"/>
                      <a:pt x="36" y="180"/>
                      <a:pt x="36" y="180"/>
                    </a:cubicBezTo>
                    <a:cubicBezTo>
                      <a:pt x="36" y="180"/>
                      <a:pt x="288" y="216"/>
                      <a:pt x="324" y="180"/>
                    </a:cubicBezTo>
                    <a:cubicBezTo>
                      <a:pt x="360" y="144"/>
                      <a:pt x="216" y="0"/>
                      <a:pt x="396" y="0"/>
                    </a:cubicBezTo>
                    <a:cubicBezTo>
                      <a:pt x="576" y="0"/>
                      <a:pt x="432" y="144"/>
                      <a:pt x="468" y="180"/>
                    </a:cubicBezTo>
                    <a:cubicBezTo>
                      <a:pt x="504" y="216"/>
                      <a:pt x="756" y="180"/>
                      <a:pt x="756" y="180"/>
                    </a:cubicBezTo>
                    <a:cubicBezTo>
                      <a:pt x="756" y="180"/>
                      <a:pt x="720" y="432"/>
                      <a:pt x="756" y="468"/>
                    </a:cubicBezTo>
                    <a:close/>
                  </a:path>
                </a:pathLst>
              </a:custGeom>
              <a:solidFill>
                <a:schemeClr val="accent6">
                  <a:lumMod val="20000"/>
                  <a:lumOff val="80000"/>
                </a:schemeClr>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67" name="Freeform 27"/>
              <p:cNvSpPr>
                <a:spLocks/>
              </p:cNvSpPr>
              <p:nvPr/>
            </p:nvSpPr>
            <p:spPr bwMode="auto">
              <a:xfrm flipV="1">
                <a:off x="6352973" y="1599044"/>
                <a:ext cx="1136650" cy="919163"/>
              </a:xfrm>
              <a:custGeom>
                <a:avLst/>
                <a:gdLst/>
                <a:ahLst/>
                <a:cxnLst>
                  <a:cxn ang="0">
                    <a:pos x="756" y="324"/>
                  </a:cxn>
                  <a:cxn ang="0">
                    <a:pos x="936" y="396"/>
                  </a:cxn>
                  <a:cxn ang="0">
                    <a:pos x="756" y="468"/>
                  </a:cxn>
                  <a:cxn ang="0">
                    <a:pos x="756" y="756"/>
                  </a:cxn>
                  <a:cxn ang="0">
                    <a:pos x="36" y="756"/>
                  </a:cxn>
                  <a:cxn ang="0">
                    <a:pos x="36" y="468"/>
                  </a:cxn>
                  <a:cxn ang="0">
                    <a:pos x="216" y="396"/>
                  </a:cxn>
                  <a:cxn ang="0">
                    <a:pos x="36" y="324"/>
                  </a:cxn>
                  <a:cxn ang="0">
                    <a:pos x="36" y="36"/>
                  </a:cxn>
                  <a:cxn ang="0">
                    <a:pos x="324" y="36"/>
                  </a:cxn>
                  <a:cxn ang="0">
                    <a:pos x="396" y="216"/>
                  </a:cxn>
                  <a:cxn ang="0">
                    <a:pos x="468" y="36"/>
                  </a:cxn>
                  <a:cxn ang="0">
                    <a:pos x="756" y="36"/>
                  </a:cxn>
                  <a:cxn ang="0">
                    <a:pos x="756" y="324"/>
                  </a:cxn>
                </a:cxnLst>
                <a:rect l="0" t="0" r="r" b="b"/>
                <a:pathLst>
                  <a:path w="936" h="756">
                    <a:moveTo>
                      <a:pt x="756" y="324"/>
                    </a:moveTo>
                    <a:cubicBezTo>
                      <a:pt x="792" y="360"/>
                      <a:pt x="936" y="216"/>
                      <a:pt x="936" y="396"/>
                    </a:cubicBezTo>
                    <a:cubicBezTo>
                      <a:pt x="936" y="576"/>
                      <a:pt x="792" y="432"/>
                      <a:pt x="756" y="468"/>
                    </a:cubicBezTo>
                    <a:cubicBezTo>
                      <a:pt x="720" y="504"/>
                      <a:pt x="756" y="756"/>
                      <a:pt x="756" y="756"/>
                    </a:cubicBezTo>
                    <a:cubicBezTo>
                      <a:pt x="36" y="756"/>
                      <a:pt x="36" y="756"/>
                      <a:pt x="36" y="756"/>
                    </a:cubicBezTo>
                    <a:cubicBezTo>
                      <a:pt x="36" y="756"/>
                      <a:pt x="0" y="504"/>
                      <a:pt x="36" y="468"/>
                    </a:cubicBezTo>
                    <a:cubicBezTo>
                      <a:pt x="72" y="432"/>
                      <a:pt x="216" y="576"/>
                      <a:pt x="216" y="396"/>
                    </a:cubicBezTo>
                    <a:cubicBezTo>
                      <a:pt x="216" y="216"/>
                      <a:pt x="72" y="360"/>
                      <a:pt x="36" y="324"/>
                    </a:cubicBezTo>
                    <a:cubicBezTo>
                      <a:pt x="0" y="288"/>
                      <a:pt x="36" y="36"/>
                      <a:pt x="36" y="36"/>
                    </a:cubicBezTo>
                    <a:cubicBezTo>
                      <a:pt x="36" y="36"/>
                      <a:pt x="288" y="0"/>
                      <a:pt x="324" y="36"/>
                    </a:cubicBezTo>
                    <a:cubicBezTo>
                      <a:pt x="360" y="72"/>
                      <a:pt x="216" y="216"/>
                      <a:pt x="396" y="216"/>
                    </a:cubicBezTo>
                    <a:cubicBezTo>
                      <a:pt x="576" y="216"/>
                      <a:pt x="432" y="72"/>
                      <a:pt x="468" y="36"/>
                    </a:cubicBezTo>
                    <a:cubicBezTo>
                      <a:pt x="504" y="0"/>
                      <a:pt x="756" y="36"/>
                      <a:pt x="756" y="36"/>
                    </a:cubicBezTo>
                    <a:cubicBezTo>
                      <a:pt x="756" y="36"/>
                      <a:pt x="720" y="288"/>
                      <a:pt x="756" y="324"/>
                    </a:cubicBezTo>
                    <a:close/>
                  </a:path>
                </a:pathLst>
              </a:custGeom>
              <a:solidFill>
                <a:schemeClr val="accent6">
                  <a:lumMod val="20000"/>
                  <a:lumOff val="80000"/>
                </a:schemeClr>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68" name="Freeform 28"/>
              <p:cNvSpPr>
                <a:spLocks/>
              </p:cNvSpPr>
              <p:nvPr/>
            </p:nvSpPr>
            <p:spPr bwMode="auto">
              <a:xfrm flipV="1">
                <a:off x="4603096" y="1599044"/>
                <a:ext cx="963614" cy="919162"/>
              </a:xfrm>
              <a:custGeom>
                <a:avLst/>
                <a:gdLst/>
                <a:ahLst/>
                <a:cxnLst>
                  <a:cxn ang="0">
                    <a:pos x="756" y="324"/>
                  </a:cxn>
                  <a:cxn ang="0">
                    <a:pos x="576" y="396"/>
                  </a:cxn>
                  <a:cxn ang="0">
                    <a:pos x="756" y="468"/>
                  </a:cxn>
                  <a:cxn ang="0">
                    <a:pos x="756" y="756"/>
                  </a:cxn>
                  <a:cxn ang="0">
                    <a:pos x="36" y="756"/>
                  </a:cxn>
                  <a:cxn ang="0">
                    <a:pos x="36" y="468"/>
                  </a:cxn>
                  <a:cxn ang="0">
                    <a:pos x="216" y="396"/>
                  </a:cxn>
                  <a:cxn ang="0">
                    <a:pos x="36" y="324"/>
                  </a:cxn>
                  <a:cxn ang="0">
                    <a:pos x="36" y="36"/>
                  </a:cxn>
                  <a:cxn ang="0">
                    <a:pos x="324" y="36"/>
                  </a:cxn>
                  <a:cxn ang="0">
                    <a:pos x="396" y="216"/>
                  </a:cxn>
                  <a:cxn ang="0">
                    <a:pos x="468" y="36"/>
                  </a:cxn>
                  <a:cxn ang="0">
                    <a:pos x="756" y="36"/>
                  </a:cxn>
                  <a:cxn ang="0">
                    <a:pos x="756" y="324"/>
                  </a:cxn>
                </a:cxnLst>
                <a:rect l="0" t="0" r="r" b="b"/>
                <a:pathLst>
                  <a:path w="792" h="756">
                    <a:moveTo>
                      <a:pt x="756" y="324"/>
                    </a:moveTo>
                    <a:cubicBezTo>
                      <a:pt x="720" y="360"/>
                      <a:pt x="576" y="216"/>
                      <a:pt x="576" y="396"/>
                    </a:cubicBezTo>
                    <a:cubicBezTo>
                      <a:pt x="576" y="576"/>
                      <a:pt x="720" y="432"/>
                      <a:pt x="756" y="468"/>
                    </a:cubicBezTo>
                    <a:cubicBezTo>
                      <a:pt x="792" y="504"/>
                      <a:pt x="756" y="756"/>
                      <a:pt x="756" y="756"/>
                    </a:cubicBezTo>
                    <a:cubicBezTo>
                      <a:pt x="36" y="756"/>
                      <a:pt x="36" y="756"/>
                      <a:pt x="36" y="756"/>
                    </a:cubicBezTo>
                    <a:cubicBezTo>
                      <a:pt x="36" y="756"/>
                      <a:pt x="0" y="504"/>
                      <a:pt x="36" y="468"/>
                    </a:cubicBezTo>
                    <a:cubicBezTo>
                      <a:pt x="72" y="432"/>
                      <a:pt x="216" y="576"/>
                      <a:pt x="216" y="396"/>
                    </a:cubicBezTo>
                    <a:cubicBezTo>
                      <a:pt x="216" y="216"/>
                      <a:pt x="72" y="360"/>
                      <a:pt x="36" y="324"/>
                    </a:cubicBezTo>
                    <a:cubicBezTo>
                      <a:pt x="0" y="288"/>
                      <a:pt x="36" y="36"/>
                      <a:pt x="36" y="36"/>
                    </a:cubicBezTo>
                    <a:cubicBezTo>
                      <a:pt x="36" y="36"/>
                      <a:pt x="288" y="0"/>
                      <a:pt x="324" y="36"/>
                    </a:cubicBezTo>
                    <a:cubicBezTo>
                      <a:pt x="360" y="72"/>
                      <a:pt x="216" y="216"/>
                      <a:pt x="396" y="216"/>
                    </a:cubicBezTo>
                    <a:cubicBezTo>
                      <a:pt x="576" y="216"/>
                      <a:pt x="432" y="72"/>
                      <a:pt x="468" y="36"/>
                    </a:cubicBezTo>
                    <a:cubicBezTo>
                      <a:pt x="504" y="0"/>
                      <a:pt x="756" y="36"/>
                      <a:pt x="756" y="36"/>
                    </a:cubicBezTo>
                    <a:cubicBezTo>
                      <a:pt x="756" y="36"/>
                      <a:pt x="792" y="288"/>
                      <a:pt x="756" y="324"/>
                    </a:cubicBezTo>
                    <a:close/>
                  </a:path>
                </a:pathLst>
              </a:custGeom>
              <a:solidFill>
                <a:schemeClr val="accent6">
                  <a:lumMod val="20000"/>
                  <a:lumOff val="80000"/>
                </a:schemeClr>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69" name="Freeform 24"/>
              <p:cNvSpPr>
                <a:spLocks/>
              </p:cNvSpPr>
              <p:nvPr/>
            </p:nvSpPr>
            <p:spPr bwMode="auto">
              <a:xfrm rot="16200000" flipH="1" flipV="1">
                <a:off x="1041427" y="3241485"/>
                <a:ext cx="1312863" cy="1093788"/>
              </a:xfrm>
              <a:custGeom>
                <a:avLst/>
                <a:gdLst/>
                <a:ahLst/>
                <a:cxnLst>
                  <a:cxn ang="0">
                    <a:pos x="900" y="468"/>
                  </a:cxn>
                  <a:cxn ang="0">
                    <a:pos x="1080" y="540"/>
                  </a:cxn>
                  <a:cxn ang="0">
                    <a:pos x="900" y="612"/>
                  </a:cxn>
                  <a:cxn ang="0">
                    <a:pos x="900"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1080" h="900">
                    <a:moveTo>
                      <a:pt x="900" y="468"/>
                    </a:moveTo>
                    <a:cubicBezTo>
                      <a:pt x="936" y="504"/>
                      <a:pt x="1080" y="360"/>
                      <a:pt x="1080" y="540"/>
                    </a:cubicBezTo>
                    <a:cubicBezTo>
                      <a:pt x="1080" y="720"/>
                      <a:pt x="936" y="576"/>
                      <a:pt x="900" y="612"/>
                    </a:cubicBezTo>
                    <a:cubicBezTo>
                      <a:pt x="864" y="648"/>
                      <a:pt x="900" y="900"/>
                      <a:pt x="900" y="900"/>
                    </a:cubicBezTo>
                    <a:cubicBezTo>
                      <a:pt x="180" y="900"/>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864" y="432"/>
                      <a:pt x="900" y="468"/>
                    </a:cubicBezTo>
                    <a:close/>
                  </a:path>
                </a:pathLst>
              </a:custGeom>
              <a:solidFill>
                <a:srgbClr val="92D05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70" name="Freeform 27"/>
              <p:cNvSpPr>
                <a:spLocks/>
              </p:cNvSpPr>
              <p:nvPr/>
            </p:nvSpPr>
            <p:spPr bwMode="auto">
              <a:xfrm rot="16200000" flipV="1">
                <a:off x="1042221" y="2364701"/>
                <a:ext cx="1136650" cy="919163"/>
              </a:xfrm>
              <a:custGeom>
                <a:avLst/>
                <a:gdLst/>
                <a:ahLst/>
                <a:cxnLst>
                  <a:cxn ang="0">
                    <a:pos x="756" y="324"/>
                  </a:cxn>
                  <a:cxn ang="0">
                    <a:pos x="936" y="396"/>
                  </a:cxn>
                  <a:cxn ang="0">
                    <a:pos x="756" y="468"/>
                  </a:cxn>
                  <a:cxn ang="0">
                    <a:pos x="756" y="756"/>
                  </a:cxn>
                  <a:cxn ang="0">
                    <a:pos x="36" y="756"/>
                  </a:cxn>
                  <a:cxn ang="0">
                    <a:pos x="36" y="468"/>
                  </a:cxn>
                  <a:cxn ang="0">
                    <a:pos x="216" y="396"/>
                  </a:cxn>
                  <a:cxn ang="0">
                    <a:pos x="36" y="324"/>
                  </a:cxn>
                  <a:cxn ang="0">
                    <a:pos x="36" y="36"/>
                  </a:cxn>
                  <a:cxn ang="0">
                    <a:pos x="324" y="36"/>
                  </a:cxn>
                  <a:cxn ang="0">
                    <a:pos x="396" y="216"/>
                  </a:cxn>
                  <a:cxn ang="0">
                    <a:pos x="468" y="36"/>
                  </a:cxn>
                  <a:cxn ang="0">
                    <a:pos x="756" y="36"/>
                  </a:cxn>
                  <a:cxn ang="0">
                    <a:pos x="756" y="324"/>
                  </a:cxn>
                </a:cxnLst>
                <a:rect l="0" t="0" r="r" b="b"/>
                <a:pathLst>
                  <a:path w="936" h="756">
                    <a:moveTo>
                      <a:pt x="756" y="324"/>
                    </a:moveTo>
                    <a:cubicBezTo>
                      <a:pt x="792" y="360"/>
                      <a:pt x="936" y="216"/>
                      <a:pt x="936" y="396"/>
                    </a:cubicBezTo>
                    <a:cubicBezTo>
                      <a:pt x="936" y="576"/>
                      <a:pt x="792" y="432"/>
                      <a:pt x="756" y="468"/>
                    </a:cubicBezTo>
                    <a:cubicBezTo>
                      <a:pt x="720" y="504"/>
                      <a:pt x="756" y="756"/>
                      <a:pt x="756" y="756"/>
                    </a:cubicBezTo>
                    <a:cubicBezTo>
                      <a:pt x="36" y="756"/>
                      <a:pt x="36" y="756"/>
                      <a:pt x="36" y="756"/>
                    </a:cubicBezTo>
                    <a:cubicBezTo>
                      <a:pt x="36" y="756"/>
                      <a:pt x="0" y="504"/>
                      <a:pt x="36" y="468"/>
                    </a:cubicBezTo>
                    <a:cubicBezTo>
                      <a:pt x="72" y="432"/>
                      <a:pt x="216" y="576"/>
                      <a:pt x="216" y="396"/>
                    </a:cubicBezTo>
                    <a:cubicBezTo>
                      <a:pt x="216" y="216"/>
                      <a:pt x="72" y="360"/>
                      <a:pt x="36" y="324"/>
                    </a:cubicBezTo>
                    <a:cubicBezTo>
                      <a:pt x="0" y="288"/>
                      <a:pt x="36" y="36"/>
                      <a:pt x="36" y="36"/>
                    </a:cubicBezTo>
                    <a:cubicBezTo>
                      <a:pt x="36" y="36"/>
                      <a:pt x="288" y="0"/>
                      <a:pt x="324" y="36"/>
                    </a:cubicBezTo>
                    <a:cubicBezTo>
                      <a:pt x="360" y="72"/>
                      <a:pt x="216" y="216"/>
                      <a:pt x="396" y="216"/>
                    </a:cubicBezTo>
                    <a:cubicBezTo>
                      <a:pt x="576" y="216"/>
                      <a:pt x="432" y="72"/>
                      <a:pt x="468" y="36"/>
                    </a:cubicBezTo>
                    <a:cubicBezTo>
                      <a:pt x="504" y="0"/>
                      <a:pt x="756" y="36"/>
                      <a:pt x="756" y="36"/>
                    </a:cubicBezTo>
                    <a:cubicBezTo>
                      <a:pt x="756" y="36"/>
                      <a:pt x="720" y="288"/>
                      <a:pt x="756" y="324"/>
                    </a:cubicBezTo>
                    <a:close/>
                  </a:path>
                </a:pathLst>
              </a:custGeom>
              <a:solidFill>
                <a:srgbClr val="00B0F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71" name="Freeform 28"/>
              <p:cNvSpPr>
                <a:spLocks/>
              </p:cNvSpPr>
              <p:nvPr/>
            </p:nvSpPr>
            <p:spPr bwMode="auto">
              <a:xfrm rot="16200000" flipV="1">
                <a:off x="1128739" y="4206374"/>
                <a:ext cx="963613" cy="919163"/>
              </a:xfrm>
              <a:custGeom>
                <a:avLst/>
                <a:gdLst/>
                <a:ahLst/>
                <a:cxnLst>
                  <a:cxn ang="0">
                    <a:pos x="756" y="324"/>
                  </a:cxn>
                  <a:cxn ang="0">
                    <a:pos x="576" y="396"/>
                  </a:cxn>
                  <a:cxn ang="0">
                    <a:pos x="756" y="468"/>
                  </a:cxn>
                  <a:cxn ang="0">
                    <a:pos x="756" y="756"/>
                  </a:cxn>
                  <a:cxn ang="0">
                    <a:pos x="36" y="756"/>
                  </a:cxn>
                  <a:cxn ang="0">
                    <a:pos x="36" y="468"/>
                  </a:cxn>
                  <a:cxn ang="0">
                    <a:pos x="216" y="396"/>
                  </a:cxn>
                  <a:cxn ang="0">
                    <a:pos x="36" y="324"/>
                  </a:cxn>
                  <a:cxn ang="0">
                    <a:pos x="36" y="36"/>
                  </a:cxn>
                  <a:cxn ang="0">
                    <a:pos x="324" y="36"/>
                  </a:cxn>
                  <a:cxn ang="0">
                    <a:pos x="396" y="216"/>
                  </a:cxn>
                  <a:cxn ang="0">
                    <a:pos x="468" y="36"/>
                  </a:cxn>
                  <a:cxn ang="0">
                    <a:pos x="756" y="36"/>
                  </a:cxn>
                  <a:cxn ang="0">
                    <a:pos x="756" y="324"/>
                  </a:cxn>
                </a:cxnLst>
                <a:rect l="0" t="0" r="r" b="b"/>
                <a:pathLst>
                  <a:path w="792" h="756">
                    <a:moveTo>
                      <a:pt x="756" y="324"/>
                    </a:moveTo>
                    <a:cubicBezTo>
                      <a:pt x="720" y="360"/>
                      <a:pt x="576" y="216"/>
                      <a:pt x="576" y="396"/>
                    </a:cubicBezTo>
                    <a:cubicBezTo>
                      <a:pt x="576" y="576"/>
                      <a:pt x="720" y="432"/>
                      <a:pt x="756" y="468"/>
                    </a:cubicBezTo>
                    <a:cubicBezTo>
                      <a:pt x="792" y="504"/>
                      <a:pt x="756" y="756"/>
                      <a:pt x="756" y="756"/>
                    </a:cubicBezTo>
                    <a:cubicBezTo>
                      <a:pt x="36" y="756"/>
                      <a:pt x="36" y="756"/>
                      <a:pt x="36" y="756"/>
                    </a:cubicBezTo>
                    <a:cubicBezTo>
                      <a:pt x="36" y="756"/>
                      <a:pt x="0" y="504"/>
                      <a:pt x="36" y="468"/>
                    </a:cubicBezTo>
                    <a:cubicBezTo>
                      <a:pt x="72" y="432"/>
                      <a:pt x="216" y="576"/>
                      <a:pt x="216" y="396"/>
                    </a:cubicBezTo>
                    <a:cubicBezTo>
                      <a:pt x="216" y="216"/>
                      <a:pt x="72" y="360"/>
                      <a:pt x="36" y="324"/>
                    </a:cubicBezTo>
                    <a:cubicBezTo>
                      <a:pt x="0" y="288"/>
                      <a:pt x="36" y="36"/>
                      <a:pt x="36" y="36"/>
                    </a:cubicBezTo>
                    <a:cubicBezTo>
                      <a:pt x="36" y="36"/>
                      <a:pt x="288" y="0"/>
                      <a:pt x="324" y="36"/>
                    </a:cubicBezTo>
                    <a:cubicBezTo>
                      <a:pt x="360" y="72"/>
                      <a:pt x="216" y="216"/>
                      <a:pt x="396" y="216"/>
                    </a:cubicBezTo>
                    <a:cubicBezTo>
                      <a:pt x="576" y="216"/>
                      <a:pt x="432" y="72"/>
                      <a:pt x="468" y="36"/>
                    </a:cubicBezTo>
                    <a:cubicBezTo>
                      <a:pt x="504" y="0"/>
                      <a:pt x="756" y="36"/>
                      <a:pt x="756" y="36"/>
                    </a:cubicBezTo>
                    <a:cubicBezTo>
                      <a:pt x="756" y="36"/>
                      <a:pt x="792" y="288"/>
                      <a:pt x="756" y="324"/>
                    </a:cubicBezTo>
                    <a:close/>
                  </a:path>
                </a:pathLst>
              </a:custGeom>
              <a:solidFill>
                <a:srgbClr val="FFFF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72" name="Freeform 23"/>
              <p:cNvSpPr>
                <a:spLocks/>
              </p:cNvSpPr>
              <p:nvPr/>
            </p:nvSpPr>
            <p:spPr bwMode="auto">
              <a:xfrm rot="5400000" flipV="1">
                <a:off x="7027887" y="3330385"/>
                <a:ext cx="1312863" cy="919163"/>
              </a:xfrm>
              <a:custGeom>
                <a:avLst/>
                <a:gdLst/>
                <a:ahLst/>
                <a:cxnLst>
                  <a:cxn ang="0">
                    <a:pos x="900" y="324"/>
                  </a:cxn>
                  <a:cxn ang="0">
                    <a:pos x="1080" y="396"/>
                  </a:cxn>
                  <a:cxn ang="0">
                    <a:pos x="900" y="468"/>
                  </a:cxn>
                  <a:cxn ang="0">
                    <a:pos x="900" y="756"/>
                  </a:cxn>
                  <a:cxn ang="0">
                    <a:pos x="180" y="756"/>
                  </a:cxn>
                  <a:cxn ang="0">
                    <a:pos x="180" y="468"/>
                  </a:cxn>
                  <a:cxn ang="0">
                    <a:pos x="0" y="396"/>
                  </a:cxn>
                  <a:cxn ang="0">
                    <a:pos x="180" y="324"/>
                  </a:cxn>
                  <a:cxn ang="0">
                    <a:pos x="180" y="36"/>
                  </a:cxn>
                  <a:cxn ang="0">
                    <a:pos x="468" y="36"/>
                  </a:cxn>
                  <a:cxn ang="0">
                    <a:pos x="540" y="216"/>
                  </a:cxn>
                  <a:cxn ang="0">
                    <a:pos x="612" y="36"/>
                  </a:cxn>
                  <a:cxn ang="0">
                    <a:pos x="900" y="36"/>
                  </a:cxn>
                  <a:cxn ang="0">
                    <a:pos x="900" y="324"/>
                  </a:cxn>
                </a:cxnLst>
                <a:rect l="0" t="0" r="r" b="b"/>
                <a:pathLst>
                  <a:path w="1080" h="756">
                    <a:moveTo>
                      <a:pt x="900" y="324"/>
                    </a:moveTo>
                    <a:cubicBezTo>
                      <a:pt x="936" y="360"/>
                      <a:pt x="1080" y="216"/>
                      <a:pt x="1080" y="396"/>
                    </a:cubicBezTo>
                    <a:cubicBezTo>
                      <a:pt x="1080" y="576"/>
                      <a:pt x="936" y="432"/>
                      <a:pt x="900" y="468"/>
                    </a:cubicBezTo>
                    <a:cubicBezTo>
                      <a:pt x="864" y="504"/>
                      <a:pt x="900" y="756"/>
                      <a:pt x="900" y="756"/>
                    </a:cubicBezTo>
                    <a:cubicBezTo>
                      <a:pt x="180" y="756"/>
                      <a:pt x="180" y="756"/>
                      <a:pt x="180" y="756"/>
                    </a:cubicBezTo>
                    <a:cubicBezTo>
                      <a:pt x="180" y="756"/>
                      <a:pt x="216" y="504"/>
                      <a:pt x="180" y="468"/>
                    </a:cubicBezTo>
                    <a:cubicBezTo>
                      <a:pt x="144" y="432"/>
                      <a:pt x="0" y="576"/>
                      <a:pt x="0" y="396"/>
                    </a:cubicBezTo>
                    <a:cubicBezTo>
                      <a:pt x="0" y="216"/>
                      <a:pt x="144" y="360"/>
                      <a:pt x="180" y="324"/>
                    </a:cubicBezTo>
                    <a:cubicBezTo>
                      <a:pt x="216" y="288"/>
                      <a:pt x="180" y="36"/>
                      <a:pt x="180" y="36"/>
                    </a:cubicBezTo>
                    <a:cubicBezTo>
                      <a:pt x="180" y="36"/>
                      <a:pt x="432" y="0"/>
                      <a:pt x="468" y="36"/>
                    </a:cubicBezTo>
                    <a:cubicBezTo>
                      <a:pt x="504" y="72"/>
                      <a:pt x="360" y="216"/>
                      <a:pt x="540" y="216"/>
                    </a:cubicBezTo>
                    <a:cubicBezTo>
                      <a:pt x="720" y="216"/>
                      <a:pt x="576" y="72"/>
                      <a:pt x="612" y="36"/>
                    </a:cubicBezTo>
                    <a:cubicBezTo>
                      <a:pt x="648" y="0"/>
                      <a:pt x="900" y="36"/>
                      <a:pt x="900" y="36"/>
                    </a:cubicBezTo>
                    <a:cubicBezTo>
                      <a:pt x="900" y="36"/>
                      <a:pt x="864" y="288"/>
                      <a:pt x="900" y="324"/>
                    </a:cubicBezTo>
                    <a:close/>
                  </a:path>
                </a:pathLst>
              </a:custGeom>
              <a:solidFill>
                <a:srgbClr val="92D05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73" name="Freeform 25"/>
              <p:cNvSpPr>
                <a:spLocks/>
              </p:cNvSpPr>
              <p:nvPr/>
            </p:nvSpPr>
            <p:spPr bwMode="auto">
              <a:xfrm rot="5400000" flipV="1">
                <a:off x="7115993" y="2366290"/>
                <a:ext cx="962025" cy="1093788"/>
              </a:xfrm>
              <a:custGeom>
                <a:avLst/>
                <a:gdLst/>
                <a:ahLst/>
                <a:cxnLst>
                  <a:cxn ang="0">
                    <a:pos x="756" y="468"/>
                  </a:cxn>
                  <a:cxn ang="0">
                    <a:pos x="576" y="540"/>
                  </a:cxn>
                  <a:cxn ang="0">
                    <a:pos x="756" y="612"/>
                  </a:cxn>
                  <a:cxn ang="0">
                    <a:pos x="756" y="900"/>
                  </a:cxn>
                  <a:cxn ang="0">
                    <a:pos x="36" y="900"/>
                  </a:cxn>
                  <a:cxn ang="0">
                    <a:pos x="36" y="612"/>
                  </a:cxn>
                  <a:cxn ang="0">
                    <a:pos x="216" y="540"/>
                  </a:cxn>
                  <a:cxn ang="0">
                    <a:pos x="36" y="468"/>
                  </a:cxn>
                  <a:cxn ang="0">
                    <a:pos x="36" y="180"/>
                  </a:cxn>
                  <a:cxn ang="0">
                    <a:pos x="324" y="180"/>
                  </a:cxn>
                  <a:cxn ang="0">
                    <a:pos x="396" y="0"/>
                  </a:cxn>
                  <a:cxn ang="0">
                    <a:pos x="468" y="180"/>
                  </a:cxn>
                  <a:cxn ang="0">
                    <a:pos x="756" y="180"/>
                  </a:cxn>
                  <a:cxn ang="0">
                    <a:pos x="756" y="468"/>
                  </a:cxn>
                </a:cxnLst>
                <a:rect l="0" t="0" r="r" b="b"/>
                <a:pathLst>
                  <a:path w="792" h="900">
                    <a:moveTo>
                      <a:pt x="756" y="468"/>
                    </a:moveTo>
                    <a:cubicBezTo>
                      <a:pt x="720" y="504"/>
                      <a:pt x="576" y="360"/>
                      <a:pt x="576" y="540"/>
                    </a:cubicBezTo>
                    <a:cubicBezTo>
                      <a:pt x="576" y="720"/>
                      <a:pt x="720" y="576"/>
                      <a:pt x="756" y="612"/>
                    </a:cubicBezTo>
                    <a:cubicBezTo>
                      <a:pt x="792" y="648"/>
                      <a:pt x="756" y="900"/>
                      <a:pt x="756" y="900"/>
                    </a:cubicBezTo>
                    <a:cubicBezTo>
                      <a:pt x="36" y="900"/>
                      <a:pt x="36" y="900"/>
                      <a:pt x="36" y="900"/>
                    </a:cubicBezTo>
                    <a:cubicBezTo>
                      <a:pt x="36" y="900"/>
                      <a:pt x="0" y="648"/>
                      <a:pt x="36" y="612"/>
                    </a:cubicBezTo>
                    <a:cubicBezTo>
                      <a:pt x="72" y="576"/>
                      <a:pt x="216" y="720"/>
                      <a:pt x="216" y="540"/>
                    </a:cubicBezTo>
                    <a:cubicBezTo>
                      <a:pt x="216" y="360"/>
                      <a:pt x="72" y="504"/>
                      <a:pt x="36" y="468"/>
                    </a:cubicBezTo>
                    <a:cubicBezTo>
                      <a:pt x="0" y="432"/>
                      <a:pt x="36" y="180"/>
                      <a:pt x="36" y="180"/>
                    </a:cubicBezTo>
                    <a:cubicBezTo>
                      <a:pt x="36" y="180"/>
                      <a:pt x="288" y="216"/>
                      <a:pt x="324" y="180"/>
                    </a:cubicBezTo>
                    <a:cubicBezTo>
                      <a:pt x="360" y="144"/>
                      <a:pt x="216" y="0"/>
                      <a:pt x="396" y="0"/>
                    </a:cubicBezTo>
                    <a:cubicBezTo>
                      <a:pt x="576" y="0"/>
                      <a:pt x="432" y="144"/>
                      <a:pt x="468" y="180"/>
                    </a:cubicBezTo>
                    <a:cubicBezTo>
                      <a:pt x="504" y="216"/>
                      <a:pt x="756" y="180"/>
                      <a:pt x="756" y="180"/>
                    </a:cubicBezTo>
                    <a:cubicBezTo>
                      <a:pt x="756" y="180"/>
                      <a:pt x="792" y="432"/>
                      <a:pt x="756" y="468"/>
                    </a:cubicBezTo>
                    <a:close/>
                  </a:path>
                </a:pathLst>
              </a:custGeom>
              <a:solidFill>
                <a:srgbClr val="00B0F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74" name="Freeform 26"/>
              <p:cNvSpPr>
                <a:spLocks/>
              </p:cNvSpPr>
              <p:nvPr/>
            </p:nvSpPr>
            <p:spPr bwMode="auto">
              <a:xfrm rot="5400000" flipV="1">
                <a:off x="7028681" y="4207168"/>
                <a:ext cx="1136650" cy="1093788"/>
              </a:xfrm>
              <a:custGeom>
                <a:avLst/>
                <a:gdLst/>
                <a:ahLst/>
                <a:cxnLst>
                  <a:cxn ang="0">
                    <a:pos x="756" y="468"/>
                  </a:cxn>
                  <a:cxn ang="0">
                    <a:pos x="936" y="540"/>
                  </a:cxn>
                  <a:cxn ang="0">
                    <a:pos x="756" y="612"/>
                  </a:cxn>
                  <a:cxn ang="0">
                    <a:pos x="756" y="900"/>
                  </a:cxn>
                  <a:cxn ang="0">
                    <a:pos x="36" y="900"/>
                  </a:cxn>
                  <a:cxn ang="0">
                    <a:pos x="36" y="612"/>
                  </a:cxn>
                  <a:cxn ang="0">
                    <a:pos x="216" y="540"/>
                  </a:cxn>
                  <a:cxn ang="0">
                    <a:pos x="36" y="468"/>
                  </a:cxn>
                  <a:cxn ang="0">
                    <a:pos x="36" y="180"/>
                  </a:cxn>
                  <a:cxn ang="0">
                    <a:pos x="324" y="180"/>
                  </a:cxn>
                  <a:cxn ang="0">
                    <a:pos x="396" y="0"/>
                  </a:cxn>
                  <a:cxn ang="0">
                    <a:pos x="468" y="180"/>
                  </a:cxn>
                  <a:cxn ang="0">
                    <a:pos x="756" y="180"/>
                  </a:cxn>
                  <a:cxn ang="0">
                    <a:pos x="756" y="468"/>
                  </a:cxn>
                </a:cxnLst>
                <a:rect l="0" t="0" r="r" b="b"/>
                <a:pathLst>
                  <a:path w="936" h="900">
                    <a:moveTo>
                      <a:pt x="756" y="468"/>
                    </a:moveTo>
                    <a:cubicBezTo>
                      <a:pt x="792" y="504"/>
                      <a:pt x="936" y="360"/>
                      <a:pt x="936" y="540"/>
                    </a:cubicBezTo>
                    <a:cubicBezTo>
                      <a:pt x="936" y="720"/>
                      <a:pt x="792" y="576"/>
                      <a:pt x="756" y="612"/>
                    </a:cubicBezTo>
                    <a:cubicBezTo>
                      <a:pt x="720" y="648"/>
                      <a:pt x="756" y="900"/>
                      <a:pt x="756" y="900"/>
                    </a:cubicBezTo>
                    <a:cubicBezTo>
                      <a:pt x="36" y="900"/>
                      <a:pt x="36" y="900"/>
                      <a:pt x="36" y="900"/>
                    </a:cubicBezTo>
                    <a:cubicBezTo>
                      <a:pt x="36" y="900"/>
                      <a:pt x="0" y="648"/>
                      <a:pt x="36" y="612"/>
                    </a:cubicBezTo>
                    <a:cubicBezTo>
                      <a:pt x="72" y="576"/>
                      <a:pt x="216" y="720"/>
                      <a:pt x="216" y="540"/>
                    </a:cubicBezTo>
                    <a:cubicBezTo>
                      <a:pt x="216" y="360"/>
                      <a:pt x="72" y="504"/>
                      <a:pt x="36" y="468"/>
                    </a:cubicBezTo>
                    <a:cubicBezTo>
                      <a:pt x="0" y="432"/>
                      <a:pt x="36" y="180"/>
                      <a:pt x="36" y="180"/>
                    </a:cubicBezTo>
                    <a:cubicBezTo>
                      <a:pt x="36" y="180"/>
                      <a:pt x="288" y="216"/>
                      <a:pt x="324" y="180"/>
                    </a:cubicBezTo>
                    <a:cubicBezTo>
                      <a:pt x="360" y="144"/>
                      <a:pt x="216" y="0"/>
                      <a:pt x="396" y="0"/>
                    </a:cubicBezTo>
                    <a:cubicBezTo>
                      <a:pt x="576" y="0"/>
                      <a:pt x="432" y="144"/>
                      <a:pt x="468" y="180"/>
                    </a:cubicBezTo>
                    <a:cubicBezTo>
                      <a:pt x="504" y="216"/>
                      <a:pt x="756" y="180"/>
                      <a:pt x="756" y="180"/>
                    </a:cubicBezTo>
                    <a:cubicBezTo>
                      <a:pt x="756" y="180"/>
                      <a:pt x="720" y="432"/>
                      <a:pt x="756" y="468"/>
                    </a:cubicBezTo>
                    <a:close/>
                  </a:path>
                </a:pathLst>
              </a:custGeom>
              <a:solidFill>
                <a:srgbClr val="FFFF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75" name="Freeform 19"/>
              <p:cNvSpPr>
                <a:spLocks/>
              </p:cNvSpPr>
              <p:nvPr/>
            </p:nvSpPr>
            <p:spPr bwMode="auto">
              <a:xfrm>
                <a:off x="3554211" y="4009921"/>
                <a:ext cx="1136650" cy="1138238"/>
              </a:xfrm>
              <a:custGeom>
                <a:avLst/>
                <a:gdLst/>
                <a:ahLst/>
                <a:cxnLst>
                  <a:cxn ang="0">
                    <a:pos x="900" y="468"/>
                  </a:cxn>
                  <a:cxn ang="0">
                    <a:pos x="720" y="540"/>
                  </a:cxn>
                  <a:cxn ang="0">
                    <a:pos x="900" y="612"/>
                  </a:cxn>
                  <a:cxn ang="0">
                    <a:pos x="900" y="900"/>
                  </a:cxn>
                  <a:cxn ang="0">
                    <a:pos x="612" y="900"/>
                  </a:cxn>
                  <a:cxn ang="0">
                    <a:pos x="540" y="720"/>
                  </a:cxn>
                  <a:cxn ang="0">
                    <a:pos x="468"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936" h="936">
                    <a:moveTo>
                      <a:pt x="900" y="468"/>
                    </a:moveTo>
                    <a:cubicBezTo>
                      <a:pt x="864" y="504"/>
                      <a:pt x="720" y="360"/>
                      <a:pt x="720" y="540"/>
                    </a:cubicBezTo>
                    <a:cubicBezTo>
                      <a:pt x="720" y="720"/>
                      <a:pt x="864" y="576"/>
                      <a:pt x="900" y="612"/>
                    </a:cubicBezTo>
                    <a:cubicBezTo>
                      <a:pt x="936" y="648"/>
                      <a:pt x="900" y="900"/>
                      <a:pt x="900" y="900"/>
                    </a:cubicBezTo>
                    <a:cubicBezTo>
                      <a:pt x="900" y="900"/>
                      <a:pt x="648" y="936"/>
                      <a:pt x="612" y="900"/>
                    </a:cubicBezTo>
                    <a:cubicBezTo>
                      <a:pt x="576" y="864"/>
                      <a:pt x="720" y="720"/>
                      <a:pt x="540" y="720"/>
                    </a:cubicBezTo>
                    <a:cubicBezTo>
                      <a:pt x="360" y="720"/>
                      <a:pt x="504" y="864"/>
                      <a:pt x="468" y="900"/>
                    </a:cubicBezTo>
                    <a:cubicBezTo>
                      <a:pt x="432" y="936"/>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936" y="432"/>
                      <a:pt x="900" y="468"/>
                    </a:cubicBezTo>
                    <a:close/>
                  </a:path>
                </a:pathLst>
              </a:custGeom>
              <a:solidFill>
                <a:srgbClr val="FFFF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76" name="Freeform 22"/>
              <p:cNvSpPr>
                <a:spLocks/>
              </p:cNvSpPr>
              <p:nvPr/>
            </p:nvSpPr>
            <p:spPr bwMode="auto">
              <a:xfrm>
                <a:off x="1807055" y="4185737"/>
                <a:ext cx="1311275" cy="962025"/>
              </a:xfrm>
              <a:custGeom>
                <a:avLst/>
                <a:gdLst/>
                <a:ahLst/>
                <a:cxnLst>
                  <a:cxn ang="0">
                    <a:pos x="900" y="324"/>
                  </a:cxn>
                  <a:cxn ang="0">
                    <a:pos x="1080" y="396"/>
                  </a:cxn>
                  <a:cxn ang="0">
                    <a:pos x="900" y="468"/>
                  </a:cxn>
                  <a:cxn ang="0">
                    <a:pos x="900" y="756"/>
                  </a:cxn>
                  <a:cxn ang="0">
                    <a:pos x="612" y="756"/>
                  </a:cxn>
                  <a:cxn ang="0">
                    <a:pos x="540" y="576"/>
                  </a:cxn>
                  <a:cxn ang="0">
                    <a:pos x="468" y="756"/>
                  </a:cxn>
                  <a:cxn ang="0">
                    <a:pos x="180" y="756"/>
                  </a:cxn>
                  <a:cxn ang="0">
                    <a:pos x="180" y="468"/>
                  </a:cxn>
                  <a:cxn ang="0">
                    <a:pos x="0" y="396"/>
                  </a:cxn>
                  <a:cxn ang="0">
                    <a:pos x="180" y="324"/>
                  </a:cxn>
                  <a:cxn ang="0">
                    <a:pos x="180" y="36"/>
                  </a:cxn>
                  <a:cxn ang="0">
                    <a:pos x="468" y="36"/>
                  </a:cxn>
                  <a:cxn ang="0">
                    <a:pos x="540" y="216"/>
                  </a:cxn>
                  <a:cxn ang="0">
                    <a:pos x="612" y="36"/>
                  </a:cxn>
                  <a:cxn ang="0">
                    <a:pos x="900" y="36"/>
                  </a:cxn>
                  <a:cxn ang="0">
                    <a:pos x="900" y="324"/>
                  </a:cxn>
                </a:cxnLst>
                <a:rect l="0" t="0" r="r" b="b"/>
                <a:pathLst>
                  <a:path w="1080" h="792">
                    <a:moveTo>
                      <a:pt x="900" y="324"/>
                    </a:moveTo>
                    <a:cubicBezTo>
                      <a:pt x="936" y="360"/>
                      <a:pt x="1080" y="216"/>
                      <a:pt x="1080" y="396"/>
                    </a:cubicBezTo>
                    <a:cubicBezTo>
                      <a:pt x="1080" y="576"/>
                      <a:pt x="936" y="432"/>
                      <a:pt x="900" y="468"/>
                    </a:cubicBezTo>
                    <a:cubicBezTo>
                      <a:pt x="864" y="504"/>
                      <a:pt x="900" y="756"/>
                      <a:pt x="900" y="756"/>
                    </a:cubicBezTo>
                    <a:cubicBezTo>
                      <a:pt x="900" y="756"/>
                      <a:pt x="648" y="792"/>
                      <a:pt x="612" y="756"/>
                    </a:cubicBezTo>
                    <a:cubicBezTo>
                      <a:pt x="576" y="720"/>
                      <a:pt x="720" y="576"/>
                      <a:pt x="540" y="576"/>
                    </a:cubicBezTo>
                    <a:cubicBezTo>
                      <a:pt x="360" y="576"/>
                      <a:pt x="504" y="720"/>
                      <a:pt x="468" y="756"/>
                    </a:cubicBezTo>
                    <a:cubicBezTo>
                      <a:pt x="432" y="792"/>
                      <a:pt x="180" y="756"/>
                      <a:pt x="180" y="756"/>
                    </a:cubicBezTo>
                    <a:cubicBezTo>
                      <a:pt x="180" y="756"/>
                      <a:pt x="216" y="504"/>
                      <a:pt x="180" y="468"/>
                    </a:cubicBezTo>
                    <a:cubicBezTo>
                      <a:pt x="144" y="432"/>
                      <a:pt x="0" y="576"/>
                      <a:pt x="0" y="396"/>
                    </a:cubicBezTo>
                    <a:cubicBezTo>
                      <a:pt x="0" y="216"/>
                      <a:pt x="144" y="360"/>
                      <a:pt x="180" y="324"/>
                    </a:cubicBezTo>
                    <a:cubicBezTo>
                      <a:pt x="216" y="288"/>
                      <a:pt x="180" y="36"/>
                      <a:pt x="180" y="36"/>
                    </a:cubicBezTo>
                    <a:cubicBezTo>
                      <a:pt x="180" y="36"/>
                      <a:pt x="432" y="0"/>
                      <a:pt x="468" y="36"/>
                    </a:cubicBezTo>
                    <a:cubicBezTo>
                      <a:pt x="504" y="72"/>
                      <a:pt x="360" y="216"/>
                      <a:pt x="540" y="216"/>
                    </a:cubicBezTo>
                    <a:cubicBezTo>
                      <a:pt x="720" y="216"/>
                      <a:pt x="576" y="72"/>
                      <a:pt x="612" y="36"/>
                    </a:cubicBezTo>
                    <a:cubicBezTo>
                      <a:pt x="648" y="0"/>
                      <a:pt x="900" y="36"/>
                      <a:pt x="900" y="36"/>
                    </a:cubicBezTo>
                    <a:cubicBezTo>
                      <a:pt x="900" y="36"/>
                      <a:pt x="864" y="288"/>
                      <a:pt x="900" y="324"/>
                    </a:cubicBezTo>
                    <a:close/>
                  </a:path>
                </a:pathLst>
              </a:custGeom>
              <a:solidFill>
                <a:srgbClr val="FFFF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77" name="Freeform 19"/>
              <p:cNvSpPr>
                <a:spLocks/>
              </p:cNvSpPr>
              <p:nvPr/>
            </p:nvSpPr>
            <p:spPr bwMode="auto">
              <a:xfrm rot="10800000">
                <a:off x="1981908" y="3308160"/>
                <a:ext cx="1136650" cy="1138238"/>
              </a:xfrm>
              <a:custGeom>
                <a:avLst/>
                <a:gdLst/>
                <a:ahLst/>
                <a:cxnLst>
                  <a:cxn ang="0">
                    <a:pos x="900" y="468"/>
                  </a:cxn>
                  <a:cxn ang="0">
                    <a:pos x="720" y="540"/>
                  </a:cxn>
                  <a:cxn ang="0">
                    <a:pos x="900" y="612"/>
                  </a:cxn>
                  <a:cxn ang="0">
                    <a:pos x="900" y="900"/>
                  </a:cxn>
                  <a:cxn ang="0">
                    <a:pos x="612" y="900"/>
                  </a:cxn>
                  <a:cxn ang="0">
                    <a:pos x="540" y="720"/>
                  </a:cxn>
                  <a:cxn ang="0">
                    <a:pos x="468"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936" h="936">
                    <a:moveTo>
                      <a:pt x="900" y="468"/>
                    </a:moveTo>
                    <a:cubicBezTo>
                      <a:pt x="864" y="504"/>
                      <a:pt x="720" y="360"/>
                      <a:pt x="720" y="540"/>
                    </a:cubicBezTo>
                    <a:cubicBezTo>
                      <a:pt x="720" y="720"/>
                      <a:pt x="864" y="576"/>
                      <a:pt x="900" y="612"/>
                    </a:cubicBezTo>
                    <a:cubicBezTo>
                      <a:pt x="936" y="648"/>
                      <a:pt x="900" y="900"/>
                      <a:pt x="900" y="900"/>
                    </a:cubicBezTo>
                    <a:cubicBezTo>
                      <a:pt x="900" y="900"/>
                      <a:pt x="648" y="936"/>
                      <a:pt x="612" y="900"/>
                    </a:cubicBezTo>
                    <a:cubicBezTo>
                      <a:pt x="576" y="864"/>
                      <a:pt x="720" y="720"/>
                      <a:pt x="540" y="720"/>
                    </a:cubicBezTo>
                    <a:cubicBezTo>
                      <a:pt x="360" y="720"/>
                      <a:pt x="504" y="864"/>
                      <a:pt x="468" y="900"/>
                    </a:cubicBezTo>
                    <a:cubicBezTo>
                      <a:pt x="432" y="936"/>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936" y="432"/>
                      <a:pt x="900" y="468"/>
                    </a:cubicBezTo>
                    <a:close/>
                  </a:path>
                </a:pathLst>
              </a:custGeom>
              <a:solidFill>
                <a:srgbClr val="92D05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78" name="Freeform 21"/>
              <p:cNvSpPr>
                <a:spLocks/>
              </p:cNvSpPr>
              <p:nvPr/>
            </p:nvSpPr>
            <p:spPr bwMode="auto">
              <a:xfrm>
                <a:off x="2855713" y="3308954"/>
                <a:ext cx="962025" cy="963613"/>
              </a:xfrm>
              <a:custGeom>
                <a:avLst/>
                <a:gdLst/>
                <a:ahLst/>
                <a:cxnLst>
                  <a:cxn ang="0">
                    <a:pos x="756" y="324"/>
                  </a:cxn>
                  <a:cxn ang="0">
                    <a:pos x="576" y="396"/>
                  </a:cxn>
                  <a:cxn ang="0">
                    <a:pos x="756" y="468"/>
                  </a:cxn>
                  <a:cxn ang="0">
                    <a:pos x="756" y="756"/>
                  </a:cxn>
                  <a:cxn ang="0">
                    <a:pos x="468" y="756"/>
                  </a:cxn>
                  <a:cxn ang="0">
                    <a:pos x="396" y="576"/>
                  </a:cxn>
                  <a:cxn ang="0">
                    <a:pos x="324" y="756"/>
                  </a:cxn>
                  <a:cxn ang="0">
                    <a:pos x="36" y="756"/>
                  </a:cxn>
                  <a:cxn ang="0">
                    <a:pos x="36" y="468"/>
                  </a:cxn>
                  <a:cxn ang="0">
                    <a:pos x="216" y="396"/>
                  </a:cxn>
                  <a:cxn ang="0">
                    <a:pos x="36" y="324"/>
                  </a:cxn>
                  <a:cxn ang="0">
                    <a:pos x="36" y="36"/>
                  </a:cxn>
                  <a:cxn ang="0">
                    <a:pos x="324" y="36"/>
                  </a:cxn>
                  <a:cxn ang="0">
                    <a:pos x="396" y="216"/>
                  </a:cxn>
                  <a:cxn ang="0">
                    <a:pos x="468" y="36"/>
                  </a:cxn>
                  <a:cxn ang="0">
                    <a:pos x="756" y="36"/>
                  </a:cxn>
                  <a:cxn ang="0">
                    <a:pos x="756" y="324"/>
                  </a:cxn>
                </a:cxnLst>
                <a:rect l="0" t="0" r="r" b="b"/>
                <a:pathLst>
                  <a:path w="792" h="792">
                    <a:moveTo>
                      <a:pt x="756" y="324"/>
                    </a:moveTo>
                    <a:cubicBezTo>
                      <a:pt x="720" y="360"/>
                      <a:pt x="576" y="216"/>
                      <a:pt x="576" y="396"/>
                    </a:cubicBezTo>
                    <a:cubicBezTo>
                      <a:pt x="576" y="576"/>
                      <a:pt x="720" y="432"/>
                      <a:pt x="756" y="468"/>
                    </a:cubicBezTo>
                    <a:cubicBezTo>
                      <a:pt x="792" y="504"/>
                      <a:pt x="756" y="756"/>
                      <a:pt x="756" y="756"/>
                    </a:cubicBezTo>
                    <a:cubicBezTo>
                      <a:pt x="756" y="756"/>
                      <a:pt x="504" y="792"/>
                      <a:pt x="468" y="756"/>
                    </a:cubicBezTo>
                    <a:cubicBezTo>
                      <a:pt x="432" y="720"/>
                      <a:pt x="576" y="576"/>
                      <a:pt x="396" y="576"/>
                    </a:cubicBezTo>
                    <a:cubicBezTo>
                      <a:pt x="216" y="576"/>
                      <a:pt x="360" y="720"/>
                      <a:pt x="324" y="756"/>
                    </a:cubicBezTo>
                    <a:cubicBezTo>
                      <a:pt x="288" y="792"/>
                      <a:pt x="36" y="756"/>
                      <a:pt x="36" y="756"/>
                    </a:cubicBezTo>
                    <a:cubicBezTo>
                      <a:pt x="36" y="756"/>
                      <a:pt x="0" y="504"/>
                      <a:pt x="36" y="468"/>
                    </a:cubicBezTo>
                    <a:cubicBezTo>
                      <a:pt x="72" y="432"/>
                      <a:pt x="216" y="576"/>
                      <a:pt x="216" y="396"/>
                    </a:cubicBezTo>
                    <a:cubicBezTo>
                      <a:pt x="216" y="216"/>
                      <a:pt x="72" y="360"/>
                      <a:pt x="36" y="324"/>
                    </a:cubicBezTo>
                    <a:cubicBezTo>
                      <a:pt x="0" y="288"/>
                      <a:pt x="36" y="36"/>
                      <a:pt x="36" y="36"/>
                    </a:cubicBezTo>
                    <a:cubicBezTo>
                      <a:pt x="36" y="36"/>
                      <a:pt x="288" y="0"/>
                      <a:pt x="324" y="36"/>
                    </a:cubicBezTo>
                    <a:cubicBezTo>
                      <a:pt x="360" y="72"/>
                      <a:pt x="216" y="216"/>
                      <a:pt x="396" y="216"/>
                    </a:cubicBezTo>
                    <a:cubicBezTo>
                      <a:pt x="576" y="216"/>
                      <a:pt x="432" y="72"/>
                      <a:pt x="468" y="36"/>
                    </a:cubicBezTo>
                    <a:cubicBezTo>
                      <a:pt x="504" y="0"/>
                      <a:pt x="756" y="36"/>
                      <a:pt x="756" y="36"/>
                    </a:cubicBezTo>
                    <a:cubicBezTo>
                      <a:pt x="756" y="36"/>
                      <a:pt x="792" y="288"/>
                      <a:pt x="756" y="324"/>
                    </a:cubicBezTo>
                    <a:close/>
                  </a:path>
                </a:pathLst>
              </a:custGeom>
              <a:solidFill>
                <a:srgbClr val="92D05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79" name="Freeform 22"/>
              <p:cNvSpPr>
                <a:spLocks/>
              </p:cNvSpPr>
              <p:nvPr/>
            </p:nvSpPr>
            <p:spPr bwMode="auto">
              <a:xfrm>
                <a:off x="3554893" y="3308954"/>
                <a:ext cx="1311275" cy="962025"/>
              </a:xfrm>
              <a:custGeom>
                <a:avLst/>
                <a:gdLst/>
                <a:ahLst/>
                <a:cxnLst>
                  <a:cxn ang="0">
                    <a:pos x="900" y="324"/>
                  </a:cxn>
                  <a:cxn ang="0">
                    <a:pos x="1080" y="396"/>
                  </a:cxn>
                  <a:cxn ang="0">
                    <a:pos x="900" y="468"/>
                  </a:cxn>
                  <a:cxn ang="0">
                    <a:pos x="900" y="756"/>
                  </a:cxn>
                  <a:cxn ang="0">
                    <a:pos x="612" y="756"/>
                  </a:cxn>
                  <a:cxn ang="0">
                    <a:pos x="540" y="576"/>
                  </a:cxn>
                  <a:cxn ang="0">
                    <a:pos x="468" y="756"/>
                  </a:cxn>
                  <a:cxn ang="0">
                    <a:pos x="180" y="756"/>
                  </a:cxn>
                  <a:cxn ang="0">
                    <a:pos x="180" y="468"/>
                  </a:cxn>
                  <a:cxn ang="0">
                    <a:pos x="0" y="396"/>
                  </a:cxn>
                  <a:cxn ang="0">
                    <a:pos x="180" y="324"/>
                  </a:cxn>
                  <a:cxn ang="0">
                    <a:pos x="180" y="36"/>
                  </a:cxn>
                  <a:cxn ang="0">
                    <a:pos x="468" y="36"/>
                  </a:cxn>
                  <a:cxn ang="0">
                    <a:pos x="540" y="216"/>
                  </a:cxn>
                  <a:cxn ang="0">
                    <a:pos x="612" y="36"/>
                  </a:cxn>
                  <a:cxn ang="0">
                    <a:pos x="900" y="36"/>
                  </a:cxn>
                  <a:cxn ang="0">
                    <a:pos x="900" y="324"/>
                  </a:cxn>
                </a:cxnLst>
                <a:rect l="0" t="0" r="r" b="b"/>
                <a:pathLst>
                  <a:path w="1080" h="792">
                    <a:moveTo>
                      <a:pt x="900" y="324"/>
                    </a:moveTo>
                    <a:cubicBezTo>
                      <a:pt x="936" y="360"/>
                      <a:pt x="1080" y="216"/>
                      <a:pt x="1080" y="396"/>
                    </a:cubicBezTo>
                    <a:cubicBezTo>
                      <a:pt x="1080" y="576"/>
                      <a:pt x="936" y="432"/>
                      <a:pt x="900" y="468"/>
                    </a:cubicBezTo>
                    <a:cubicBezTo>
                      <a:pt x="864" y="504"/>
                      <a:pt x="900" y="756"/>
                      <a:pt x="900" y="756"/>
                    </a:cubicBezTo>
                    <a:cubicBezTo>
                      <a:pt x="900" y="756"/>
                      <a:pt x="648" y="792"/>
                      <a:pt x="612" y="756"/>
                    </a:cubicBezTo>
                    <a:cubicBezTo>
                      <a:pt x="576" y="720"/>
                      <a:pt x="720" y="576"/>
                      <a:pt x="540" y="576"/>
                    </a:cubicBezTo>
                    <a:cubicBezTo>
                      <a:pt x="360" y="576"/>
                      <a:pt x="504" y="720"/>
                      <a:pt x="468" y="756"/>
                    </a:cubicBezTo>
                    <a:cubicBezTo>
                      <a:pt x="432" y="792"/>
                      <a:pt x="180" y="756"/>
                      <a:pt x="180" y="756"/>
                    </a:cubicBezTo>
                    <a:cubicBezTo>
                      <a:pt x="180" y="756"/>
                      <a:pt x="216" y="504"/>
                      <a:pt x="180" y="468"/>
                    </a:cubicBezTo>
                    <a:cubicBezTo>
                      <a:pt x="144" y="432"/>
                      <a:pt x="0" y="576"/>
                      <a:pt x="0" y="396"/>
                    </a:cubicBezTo>
                    <a:cubicBezTo>
                      <a:pt x="0" y="216"/>
                      <a:pt x="144" y="360"/>
                      <a:pt x="180" y="324"/>
                    </a:cubicBezTo>
                    <a:cubicBezTo>
                      <a:pt x="216" y="288"/>
                      <a:pt x="180" y="36"/>
                      <a:pt x="180" y="36"/>
                    </a:cubicBezTo>
                    <a:cubicBezTo>
                      <a:pt x="180" y="36"/>
                      <a:pt x="432" y="0"/>
                      <a:pt x="468" y="36"/>
                    </a:cubicBezTo>
                    <a:cubicBezTo>
                      <a:pt x="504" y="72"/>
                      <a:pt x="360" y="216"/>
                      <a:pt x="540" y="216"/>
                    </a:cubicBezTo>
                    <a:cubicBezTo>
                      <a:pt x="720" y="216"/>
                      <a:pt x="576" y="72"/>
                      <a:pt x="612" y="36"/>
                    </a:cubicBezTo>
                    <a:cubicBezTo>
                      <a:pt x="648" y="0"/>
                      <a:pt x="900" y="36"/>
                      <a:pt x="900" y="36"/>
                    </a:cubicBezTo>
                    <a:cubicBezTo>
                      <a:pt x="900" y="36"/>
                      <a:pt x="864" y="288"/>
                      <a:pt x="900" y="324"/>
                    </a:cubicBezTo>
                    <a:close/>
                  </a:path>
                </a:pathLst>
              </a:custGeom>
              <a:solidFill>
                <a:srgbClr val="92D05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80" name="Freeform 19"/>
              <p:cNvSpPr>
                <a:spLocks/>
              </p:cNvSpPr>
              <p:nvPr/>
            </p:nvSpPr>
            <p:spPr bwMode="auto">
              <a:xfrm rot="5400000">
                <a:off x="4604117" y="3131948"/>
                <a:ext cx="1136650" cy="1138238"/>
              </a:xfrm>
              <a:custGeom>
                <a:avLst/>
                <a:gdLst/>
                <a:ahLst/>
                <a:cxnLst>
                  <a:cxn ang="0">
                    <a:pos x="900" y="468"/>
                  </a:cxn>
                  <a:cxn ang="0">
                    <a:pos x="720" y="540"/>
                  </a:cxn>
                  <a:cxn ang="0">
                    <a:pos x="900" y="612"/>
                  </a:cxn>
                  <a:cxn ang="0">
                    <a:pos x="900" y="900"/>
                  </a:cxn>
                  <a:cxn ang="0">
                    <a:pos x="612" y="900"/>
                  </a:cxn>
                  <a:cxn ang="0">
                    <a:pos x="540" y="720"/>
                  </a:cxn>
                  <a:cxn ang="0">
                    <a:pos x="468"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936" h="936">
                    <a:moveTo>
                      <a:pt x="900" y="468"/>
                    </a:moveTo>
                    <a:cubicBezTo>
                      <a:pt x="864" y="504"/>
                      <a:pt x="720" y="360"/>
                      <a:pt x="720" y="540"/>
                    </a:cubicBezTo>
                    <a:cubicBezTo>
                      <a:pt x="720" y="720"/>
                      <a:pt x="864" y="576"/>
                      <a:pt x="900" y="612"/>
                    </a:cubicBezTo>
                    <a:cubicBezTo>
                      <a:pt x="936" y="648"/>
                      <a:pt x="900" y="900"/>
                      <a:pt x="900" y="900"/>
                    </a:cubicBezTo>
                    <a:cubicBezTo>
                      <a:pt x="900" y="900"/>
                      <a:pt x="648" y="936"/>
                      <a:pt x="612" y="900"/>
                    </a:cubicBezTo>
                    <a:cubicBezTo>
                      <a:pt x="576" y="864"/>
                      <a:pt x="720" y="720"/>
                      <a:pt x="540" y="720"/>
                    </a:cubicBezTo>
                    <a:cubicBezTo>
                      <a:pt x="360" y="720"/>
                      <a:pt x="504" y="864"/>
                      <a:pt x="468" y="900"/>
                    </a:cubicBezTo>
                    <a:cubicBezTo>
                      <a:pt x="432" y="936"/>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936" y="432"/>
                      <a:pt x="900" y="468"/>
                    </a:cubicBezTo>
                    <a:close/>
                  </a:path>
                </a:pathLst>
              </a:custGeom>
              <a:solidFill>
                <a:srgbClr val="92D05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81" name="Freeform 22"/>
              <p:cNvSpPr>
                <a:spLocks/>
              </p:cNvSpPr>
              <p:nvPr/>
            </p:nvSpPr>
            <p:spPr bwMode="auto">
              <a:xfrm rot="16200000">
                <a:off x="5304091" y="3308160"/>
                <a:ext cx="1311275" cy="962025"/>
              </a:xfrm>
              <a:custGeom>
                <a:avLst/>
                <a:gdLst/>
                <a:ahLst/>
                <a:cxnLst>
                  <a:cxn ang="0">
                    <a:pos x="900" y="324"/>
                  </a:cxn>
                  <a:cxn ang="0">
                    <a:pos x="1080" y="396"/>
                  </a:cxn>
                  <a:cxn ang="0">
                    <a:pos x="900" y="468"/>
                  </a:cxn>
                  <a:cxn ang="0">
                    <a:pos x="900" y="756"/>
                  </a:cxn>
                  <a:cxn ang="0">
                    <a:pos x="612" y="756"/>
                  </a:cxn>
                  <a:cxn ang="0">
                    <a:pos x="540" y="576"/>
                  </a:cxn>
                  <a:cxn ang="0">
                    <a:pos x="468" y="756"/>
                  </a:cxn>
                  <a:cxn ang="0">
                    <a:pos x="180" y="756"/>
                  </a:cxn>
                  <a:cxn ang="0">
                    <a:pos x="180" y="468"/>
                  </a:cxn>
                  <a:cxn ang="0">
                    <a:pos x="0" y="396"/>
                  </a:cxn>
                  <a:cxn ang="0">
                    <a:pos x="180" y="324"/>
                  </a:cxn>
                  <a:cxn ang="0">
                    <a:pos x="180" y="36"/>
                  </a:cxn>
                  <a:cxn ang="0">
                    <a:pos x="468" y="36"/>
                  </a:cxn>
                  <a:cxn ang="0">
                    <a:pos x="540" y="216"/>
                  </a:cxn>
                  <a:cxn ang="0">
                    <a:pos x="612" y="36"/>
                  </a:cxn>
                  <a:cxn ang="0">
                    <a:pos x="900" y="36"/>
                  </a:cxn>
                  <a:cxn ang="0">
                    <a:pos x="900" y="324"/>
                  </a:cxn>
                </a:cxnLst>
                <a:rect l="0" t="0" r="r" b="b"/>
                <a:pathLst>
                  <a:path w="1080" h="792">
                    <a:moveTo>
                      <a:pt x="900" y="324"/>
                    </a:moveTo>
                    <a:cubicBezTo>
                      <a:pt x="936" y="360"/>
                      <a:pt x="1080" y="216"/>
                      <a:pt x="1080" y="396"/>
                    </a:cubicBezTo>
                    <a:cubicBezTo>
                      <a:pt x="1080" y="576"/>
                      <a:pt x="936" y="432"/>
                      <a:pt x="900" y="468"/>
                    </a:cubicBezTo>
                    <a:cubicBezTo>
                      <a:pt x="864" y="504"/>
                      <a:pt x="900" y="756"/>
                      <a:pt x="900" y="756"/>
                    </a:cubicBezTo>
                    <a:cubicBezTo>
                      <a:pt x="900" y="756"/>
                      <a:pt x="648" y="792"/>
                      <a:pt x="612" y="756"/>
                    </a:cubicBezTo>
                    <a:cubicBezTo>
                      <a:pt x="576" y="720"/>
                      <a:pt x="720" y="576"/>
                      <a:pt x="540" y="576"/>
                    </a:cubicBezTo>
                    <a:cubicBezTo>
                      <a:pt x="360" y="576"/>
                      <a:pt x="504" y="720"/>
                      <a:pt x="468" y="756"/>
                    </a:cubicBezTo>
                    <a:cubicBezTo>
                      <a:pt x="432" y="792"/>
                      <a:pt x="180" y="756"/>
                      <a:pt x="180" y="756"/>
                    </a:cubicBezTo>
                    <a:cubicBezTo>
                      <a:pt x="180" y="756"/>
                      <a:pt x="216" y="504"/>
                      <a:pt x="180" y="468"/>
                    </a:cubicBezTo>
                    <a:cubicBezTo>
                      <a:pt x="144" y="432"/>
                      <a:pt x="0" y="576"/>
                      <a:pt x="0" y="396"/>
                    </a:cubicBezTo>
                    <a:cubicBezTo>
                      <a:pt x="0" y="216"/>
                      <a:pt x="144" y="360"/>
                      <a:pt x="180" y="324"/>
                    </a:cubicBezTo>
                    <a:cubicBezTo>
                      <a:pt x="216" y="288"/>
                      <a:pt x="180" y="36"/>
                      <a:pt x="180" y="36"/>
                    </a:cubicBezTo>
                    <a:cubicBezTo>
                      <a:pt x="180" y="36"/>
                      <a:pt x="432" y="0"/>
                      <a:pt x="468" y="36"/>
                    </a:cubicBezTo>
                    <a:cubicBezTo>
                      <a:pt x="504" y="72"/>
                      <a:pt x="360" y="216"/>
                      <a:pt x="540" y="216"/>
                    </a:cubicBezTo>
                    <a:cubicBezTo>
                      <a:pt x="720" y="216"/>
                      <a:pt x="576" y="72"/>
                      <a:pt x="612" y="36"/>
                    </a:cubicBezTo>
                    <a:cubicBezTo>
                      <a:pt x="648" y="0"/>
                      <a:pt x="900" y="36"/>
                      <a:pt x="900" y="36"/>
                    </a:cubicBezTo>
                    <a:cubicBezTo>
                      <a:pt x="900" y="36"/>
                      <a:pt x="864" y="288"/>
                      <a:pt x="900" y="324"/>
                    </a:cubicBezTo>
                    <a:close/>
                  </a:path>
                </a:pathLst>
              </a:custGeom>
              <a:solidFill>
                <a:srgbClr val="92D05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82" name="Freeform 22"/>
              <p:cNvSpPr>
                <a:spLocks/>
              </p:cNvSpPr>
              <p:nvPr/>
            </p:nvSpPr>
            <p:spPr bwMode="auto">
              <a:xfrm rot="16200000">
                <a:off x="6176534" y="2432568"/>
                <a:ext cx="1311275" cy="962025"/>
              </a:xfrm>
              <a:custGeom>
                <a:avLst/>
                <a:gdLst/>
                <a:ahLst/>
                <a:cxnLst>
                  <a:cxn ang="0">
                    <a:pos x="900" y="324"/>
                  </a:cxn>
                  <a:cxn ang="0">
                    <a:pos x="1080" y="396"/>
                  </a:cxn>
                  <a:cxn ang="0">
                    <a:pos x="900" y="468"/>
                  </a:cxn>
                  <a:cxn ang="0">
                    <a:pos x="900" y="756"/>
                  </a:cxn>
                  <a:cxn ang="0">
                    <a:pos x="612" y="756"/>
                  </a:cxn>
                  <a:cxn ang="0">
                    <a:pos x="540" y="576"/>
                  </a:cxn>
                  <a:cxn ang="0">
                    <a:pos x="468" y="756"/>
                  </a:cxn>
                  <a:cxn ang="0">
                    <a:pos x="180" y="756"/>
                  </a:cxn>
                  <a:cxn ang="0">
                    <a:pos x="180" y="468"/>
                  </a:cxn>
                  <a:cxn ang="0">
                    <a:pos x="0" y="396"/>
                  </a:cxn>
                  <a:cxn ang="0">
                    <a:pos x="180" y="324"/>
                  </a:cxn>
                  <a:cxn ang="0">
                    <a:pos x="180" y="36"/>
                  </a:cxn>
                  <a:cxn ang="0">
                    <a:pos x="468" y="36"/>
                  </a:cxn>
                  <a:cxn ang="0">
                    <a:pos x="540" y="216"/>
                  </a:cxn>
                  <a:cxn ang="0">
                    <a:pos x="612" y="36"/>
                  </a:cxn>
                  <a:cxn ang="0">
                    <a:pos x="900" y="36"/>
                  </a:cxn>
                  <a:cxn ang="0">
                    <a:pos x="900" y="324"/>
                  </a:cxn>
                </a:cxnLst>
                <a:rect l="0" t="0" r="r" b="b"/>
                <a:pathLst>
                  <a:path w="1080" h="792">
                    <a:moveTo>
                      <a:pt x="900" y="324"/>
                    </a:moveTo>
                    <a:cubicBezTo>
                      <a:pt x="936" y="360"/>
                      <a:pt x="1080" y="216"/>
                      <a:pt x="1080" y="396"/>
                    </a:cubicBezTo>
                    <a:cubicBezTo>
                      <a:pt x="1080" y="576"/>
                      <a:pt x="936" y="432"/>
                      <a:pt x="900" y="468"/>
                    </a:cubicBezTo>
                    <a:cubicBezTo>
                      <a:pt x="864" y="504"/>
                      <a:pt x="900" y="756"/>
                      <a:pt x="900" y="756"/>
                    </a:cubicBezTo>
                    <a:cubicBezTo>
                      <a:pt x="900" y="756"/>
                      <a:pt x="648" y="792"/>
                      <a:pt x="612" y="756"/>
                    </a:cubicBezTo>
                    <a:cubicBezTo>
                      <a:pt x="576" y="720"/>
                      <a:pt x="720" y="576"/>
                      <a:pt x="540" y="576"/>
                    </a:cubicBezTo>
                    <a:cubicBezTo>
                      <a:pt x="360" y="576"/>
                      <a:pt x="504" y="720"/>
                      <a:pt x="468" y="756"/>
                    </a:cubicBezTo>
                    <a:cubicBezTo>
                      <a:pt x="432" y="792"/>
                      <a:pt x="180" y="756"/>
                      <a:pt x="180" y="756"/>
                    </a:cubicBezTo>
                    <a:cubicBezTo>
                      <a:pt x="180" y="756"/>
                      <a:pt x="216" y="504"/>
                      <a:pt x="180" y="468"/>
                    </a:cubicBezTo>
                    <a:cubicBezTo>
                      <a:pt x="144" y="432"/>
                      <a:pt x="0" y="576"/>
                      <a:pt x="0" y="396"/>
                    </a:cubicBezTo>
                    <a:cubicBezTo>
                      <a:pt x="0" y="216"/>
                      <a:pt x="144" y="360"/>
                      <a:pt x="180" y="324"/>
                    </a:cubicBezTo>
                    <a:cubicBezTo>
                      <a:pt x="216" y="288"/>
                      <a:pt x="180" y="36"/>
                      <a:pt x="180" y="36"/>
                    </a:cubicBezTo>
                    <a:cubicBezTo>
                      <a:pt x="180" y="36"/>
                      <a:pt x="432" y="0"/>
                      <a:pt x="468" y="36"/>
                    </a:cubicBezTo>
                    <a:cubicBezTo>
                      <a:pt x="504" y="72"/>
                      <a:pt x="360" y="216"/>
                      <a:pt x="540" y="216"/>
                    </a:cubicBezTo>
                    <a:cubicBezTo>
                      <a:pt x="720" y="216"/>
                      <a:pt x="576" y="72"/>
                      <a:pt x="612" y="36"/>
                    </a:cubicBezTo>
                    <a:cubicBezTo>
                      <a:pt x="648" y="0"/>
                      <a:pt x="900" y="36"/>
                      <a:pt x="900" y="36"/>
                    </a:cubicBezTo>
                    <a:cubicBezTo>
                      <a:pt x="900" y="36"/>
                      <a:pt x="864" y="288"/>
                      <a:pt x="900" y="324"/>
                    </a:cubicBezTo>
                    <a:close/>
                  </a:path>
                </a:pathLst>
              </a:custGeom>
              <a:solidFill>
                <a:srgbClr val="00B0F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83" name="Freeform 13"/>
              <p:cNvSpPr>
                <a:spLocks/>
              </p:cNvSpPr>
              <p:nvPr/>
            </p:nvSpPr>
            <p:spPr bwMode="auto">
              <a:xfrm rot="10800000">
                <a:off x="6177896" y="3308954"/>
                <a:ext cx="1309688" cy="1135063"/>
              </a:xfrm>
              <a:custGeom>
                <a:avLst/>
                <a:gdLst/>
                <a:ahLst/>
                <a:cxnLst>
                  <a:cxn ang="0">
                    <a:pos x="900" y="468"/>
                  </a:cxn>
                  <a:cxn ang="0">
                    <a:pos x="1080" y="540"/>
                  </a:cxn>
                  <a:cxn ang="0">
                    <a:pos x="900" y="612"/>
                  </a:cxn>
                  <a:cxn ang="0">
                    <a:pos x="900" y="900"/>
                  </a:cxn>
                  <a:cxn ang="0">
                    <a:pos x="612" y="900"/>
                  </a:cxn>
                  <a:cxn ang="0">
                    <a:pos x="540" y="720"/>
                  </a:cxn>
                  <a:cxn ang="0">
                    <a:pos x="468"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1080" h="936">
                    <a:moveTo>
                      <a:pt x="900" y="468"/>
                    </a:moveTo>
                    <a:cubicBezTo>
                      <a:pt x="936" y="504"/>
                      <a:pt x="1080" y="360"/>
                      <a:pt x="1080" y="540"/>
                    </a:cubicBezTo>
                    <a:cubicBezTo>
                      <a:pt x="1080" y="720"/>
                      <a:pt x="936" y="576"/>
                      <a:pt x="900" y="612"/>
                    </a:cubicBezTo>
                    <a:cubicBezTo>
                      <a:pt x="864" y="648"/>
                      <a:pt x="900" y="900"/>
                      <a:pt x="900" y="900"/>
                    </a:cubicBezTo>
                    <a:cubicBezTo>
                      <a:pt x="900" y="900"/>
                      <a:pt x="648" y="936"/>
                      <a:pt x="612" y="900"/>
                    </a:cubicBezTo>
                    <a:cubicBezTo>
                      <a:pt x="576" y="864"/>
                      <a:pt x="720" y="720"/>
                      <a:pt x="540" y="720"/>
                    </a:cubicBezTo>
                    <a:cubicBezTo>
                      <a:pt x="360" y="720"/>
                      <a:pt x="504" y="864"/>
                      <a:pt x="468" y="900"/>
                    </a:cubicBezTo>
                    <a:cubicBezTo>
                      <a:pt x="432" y="936"/>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864" y="432"/>
                      <a:pt x="900" y="468"/>
                    </a:cubicBezTo>
                    <a:close/>
                  </a:path>
                </a:pathLst>
              </a:custGeom>
              <a:solidFill>
                <a:srgbClr val="92D05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84" name="Freeform 9"/>
              <p:cNvSpPr>
                <a:spLocks/>
              </p:cNvSpPr>
              <p:nvPr/>
            </p:nvSpPr>
            <p:spPr bwMode="auto">
              <a:xfrm>
                <a:off x="4605590" y="2257943"/>
                <a:ext cx="960438" cy="1135063"/>
              </a:xfrm>
              <a:custGeom>
                <a:avLst/>
                <a:gdLst/>
                <a:ahLst/>
                <a:cxnLst>
                  <a:cxn ang="0">
                    <a:pos x="756" y="468"/>
                  </a:cxn>
                  <a:cxn ang="0">
                    <a:pos x="576" y="540"/>
                  </a:cxn>
                  <a:cxn ang="0">
                    <a:pos x="756" y="612"/>
                  </a:cxn>
                  <a:cxn ang="0">
                    <a:pos x="756" y="900"/>
                  </a:cxn>
                  <a:cxn ang="0">
                    <a:pos x="468" y="900"/>
                  </a:cxn>
                  <a:cxn ang="0">
                    <a:pos x="396" y="720"/>
                  </a:cxn>
                  <a:cxn ang="0">
                    <a:pos x="324" y="900"/>
                  </a:cxn>
                  <a:cxn ang="0">
                    <a:pos x="36" y="900"/>
                  </a:cxn>
                  <a:cxn ang="0">
                    <a:pos x="36" y="612"/>
                  </a:cxn>
                  <a:cxn ang="0">
                    <a:pos x="216" y="540"/>
                  </a:cxn>
                  <a:cxn ang="0">
                    <a:pos x="36" y="468"/>
                  </a:cxn>
                  <a:cxn ang="0">
                    <a:pos x="36" y="180"/>
                  </a:cxn>
                  <a:cxn ang="0">
                    <a:pos x="324" y="180"/>
                  </a:cxn>
                  <a:cxn ang="0">
                    <a:pos x="396" y="0"/>
                  </a:cxn>
                  <a:cxn ang="0">
                    <a:pos x="468" y="180"/>
                  </a:cxn>
                  <a:cxn ang="0">
                    <a:pos x="756" y="180"/>
                  </a:cxn>
                  <a:cxn ang="0">
                    <a:pos x="756" y="468"/>
                  </a:cxn>
                </a:cxnLst>
                <a:rect l="0" t="0" r="r" b="b"/>
                <a:pathLst>
                  <a:path w="792" h="936">
                    <a:moveTo>
                      <a:pt x="756" y="468"/>
                    </a:moveTo>
                    <a:cubicBezTo>
                      <a:pt x="720" y="504"/>
                      <a:pt x="576" y="360"/>
                      <a:pt x="576" y="540"/>
                    </a:cubicBezTo>
                    <a:cubicBezTo>
                      <a:pt x="576" y="720"/>
                      <a:pt x="720" y="576"/>
                      <a:pt x="756" y="612"/>
                    </a:cubicBezTo>
                    <a:cubicBezTo>
                      <a:pt x="792" y="648"/>
                      <a:pt x="756" y="900"/>
                      <a:pt x="756" y="900"/>
                    </a:cubicBezTo>
                    <a:cubicBezTo>
                      <a:pt x="756" y="900"/>
                      <a:pt x="504" y="936"/>
                      <a:pt x="468" y="900"/>
                    </a:cubicBezTo>
                    <a:cubicBezTo>
                      <a:pt x="432" y="864"/>
                      <a:pt x="576" y="720"/>
                      <a:pt x="396" y="720"/>
                    </a:cubicBezTo>
                    <a:cubicBezTo>
                      <a:pt x="216" y="720"/>
                      <a:pt x="360" y="864"/>
                      <a:pt x="324" y="900"/>
                    </a:cubicBezTo>
                    <a:cubicBezTo>
                      <a:pt x="288" y="936"/>
                      <a:pt x="36" y="900"/>
                      <a:pt x="36" y="900"/>
                    </a:cubicBezTo>
                    <a:cubicBezTo>
                      <a:pt x="36" y="900"/>
                      <a:pt x="0" y="648"/>
                      <a:pt x="36" y="612"/>
                    </a:cubicBezTo>
                    <a:cubicBezTo>
                      <a:pt x="72" y="576"/>
                      <a:pt x="216" y="720"/>
                      <a:pt x="216" y="540"/>
                    </a:cubicBezTo>
                    <a:cubicBezTo>
                      <a:pt x="216" y="360"/>
                      <a:pt x="72" y="504"/>
                      <a:pt x="36" y="468"/>
                    </a:cubicBezTo>
                    <a:cubicBezTo>
                      <a:pt x="0" y="432"/>
                      <a:pt x="36" y="180"/>
                      <a:pt x="36" y="180"/>
                    </a:cubicBezTo>
                    <a:cubicBezTo>
                      <a:pt x="36" y="180"/>
                      <a:pt x="288" y="216"/>
                      <a:pt x="324" y="180"/>
                    </a:cubicBezTo>
                    <a:cubicBezTo>
                      <a:pt x="360" y="144"/>
                      <a:pt x="216" y="0"/>
                      <a:pt x="396" y="0"/>
                    </a:cubicBezTo>
                    <a:cubicBezTo>
                      <a:pt x="576" y="0"/>
                      <a:pt x="432" y="144"/>
                      <a:pt x="468" y="180"/>
                    </a:cubicBezTo>
                    <a:cubicBezTo>
                      <a:pt x="504" y="216"/>
                      <a:pt x="756" y="180"/>
                      <a:pt x="756" y="180"/>
                    </a:cubicBezTo>
                    <a:cubicBezTo>
                      <a:pt x="756" y="180"/>
                      <a:pt x="792" y="432"/>
                      <a:pt x="756" y="468"/>
                    </a:cubicBezTo>
                    <a:close/>
                  </a:path>
                </a:pathLst>
              </a:custGeom>
              <a:solidFill>
                <a:srgbClr val="00B0F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85" name="Freeform 20"/>
              <p:cNvSpPr>
                <a:spLocks/>
              </p:cNvSpPr>
              <p:nvPr/>
            </p:nvSpPr>
            <p:spPr bwMode="auto">
              <a:xfrm>
                <a:off x="2682221" y="2257149"/>
                <a:ext cx="1312863" cy="1312863"/>
              </a:xfrm>
              <a:custGeom>
                <a:avLst/>
                <a:gdLst/>
                <a:ahLst/>
                <a:cxnLst>
                  <a:cxn ang="0">
                    <a:pos x="900" y="468"/>
                  </a:cxn>
                  <a:cxn ang="0">
                    <a:pos x="1080" y="540"/>
                  </a:cxn>
                  <a:cxn ang="0">
                    <a:pos x="900" y="612"/>
                  </a:cxn>
                  <a:cxn ang="0">
                    <a:pos x="900" y="900"/>
                  </a:cxn>
                  <a:cxn ang="0">
                    <a:pos x="612" y="900"/>
                  </a:cxn>
                  <a:cxn ang="0">
                    <a:pos x="540" y="1080"/>
                  </a:cxn>
                  <a:cxn ang="0">
                    <a:pos x="468"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1080" h="1080">
                    <a:moveTo>
                      <a:pt x="900" y="468"/>
                    </a:moveTo>
                    <a:cubicBezTo>
                      <a:pt x="936" y="504"/>
                      <a:pt x="1080" y="360"/>
                      <a:pt x="1080" y="540"/>
                    </a:cubicBezTo>
                    <a:cubicBezTo>
                      <a:pt x="1080" y="720"/>
                      <a:pt x="936" y="576"/>
                      <a:pt x="900" y="612"/>
                    </a:cubicBezTo>
                    <a:cubicBezTo>
                      <a:pt x="864" y="648"/>
                      <a:pt x="900" y="900"/>
                      <a:pt x="900" y="900"/>
                    </a:cubicBezTo>
                    <a:cubicBezTo>
                      <a:pt x="900" y="900"/>
                      <a:pt x="648" y="864"/>
                      <a:pt x="612" y="900"/>
                    </a:cubicBezTo>
                    <a:cubicBezTo>
                      <a:pt x="576" y="936"/>
                      <a:pt x="720" y="1080"/>
                      <a:pt x="540" y="1080"/>
                    </a:cubicBezTo>
                    <a:cubicBezTo>
                      <a:pt x="360" y="1080"/>
                      <a:pt x="504" y="936"/>
                      <a:pt x="468" y="900"/>
                    </a:cubicBezTo>
                    <a:cubicBezTo>
                      <a:pt x="432" y="864"/>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864" y="432"/>
                      <a:pt x="900" y="468"/>
                    </a:cubicBezTo>
                    <a:close/>
                  </a:path>
                </a:pathLst>
              </a:custGeom>
              <a:solidFill>
                <a:srgbClr val="00B0F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86" name="Freeform 22"/>
              <p:cNvSpPr>
                <a:spLocks/>
              </p:cNvSpPr>
              <p:nvPr/>
            </p:nvSpPr>
            <p:spPr bwMode="auto">
              <a:xfrm>
                <a:off x="5302956" y="2432171"/>
                <a:ext cx="1311275" cy="962025"/>
              </a:xfrm>
              <a:custGeom>
                <a:avLst/>
                <a:gdLst/>
                <a:ahLst/>
                <a:cxnLst>
                  <a:cxn ang="0">
                    <a:pos x="900" y="324"/>
                  </a:cxn>
                  <a:cxn ang="0">
                    <a:pos x="1080" y="396"/>
                  </a:cxn>
                  <a:cxn ang="0">
                    <a:pos x="900" y="468"/>
                  </a:cxn>
                  <a:cxn ang="0">
                    <a:pos x="900" y="756"/>
                  </a:cxn>
                  <a:cxn ang="0">
                    <a:pos x="612" y="756"/>
                  </a:cxn>
                  <a:cxn ang="0">
                    <a:pos x="540" y="576"/>
                  </a:cxn>
                  <a:cxn ang="0">
                    <a:pos x="468" y="756"/>
                  </a:cxn>
                  <a:cxn ang="0">
                    <a:pos x="180" y="756"/>
                  </a:cxn>
                  <a:cxn ang="0">
                    <a:pos x="180" y="468"/>
                  </a:cxn>
                  <a:cxn ang="0">
                    <a:pos x="0" y="396"/>
                  </a:cxn>
                  <a:cxn ang="0">
                    <a:pos x="180" y="324"/>
                  </a:cxn>
                  <a:cxn ang="0">
                    <a:pos x="180" y="36"/>
                  </a:cxn>
                  <a:cxn ang="0">
                    <a:pos x="468" y="36"/>
                  </a:cxn>
                  <a:cxn ang="0">
                    <a:pos x="540" y="216"/>
                  </a:cxn>
                  <a:cxn ang="0">
                    <a:pos x="612" y="36"/>
                  </a:cxn>
                  <a:cxn ang="0">
                    <a:pos x="900" y="36"/>
                  </a:cxn>
                  <a:cxn ang="0">
                    <a:pos x="900" y="324"/>
                  </a:cxn>
                </a:cxnLst>
                <a:rect l="0" t="0" r="r" b="b"/>
                <a:pathLst>
                  <a:path w="1080" h="792">
                    <a:moveTo>
                      <a:pt x="900" y="324"/>
                    </a:moveTo>
                    <a:cubicBezTo>
                      <a:pt x="936" y="360"/>
                      <a:pt x="1080" y="216"/>
                      <a:pt x="1080" y="396"/>
                    </a:cubicBezTo>
                    <a:cubicBezTo>
                      <a:pt x="1080" y="576"/>
                      <a:pt x="936" y="432"/>
                      <a:pt x="900" y="468"/>
                    </a:cubicBezTo>
                    <a:cubicBezTo>
                      <a:pt x="864" y="504"/>
                      <a:pt x="900" y="756"/>
                      <a:pt x="900" y="756"/>
                    </a:cubicBezTo>
                    <a:cubicBezTo>
                      <a:pt x="900" y="756"/>
                      <a:pt x="648" y="792"/>
                      <a:pt x="612" y="756"/>
                    </a:cubicBezTo>
                    <a:cubicBezTo>
                      <a:pt x="576" y="720"/>
                      <a:pt x="720" y="576"/>
                      <a:pt x="540" y="576"/>
                    </a:cubicBezTo>
                    <a:cubicBezTo>
                      <a:pt x="360" y="576"/>
                      <a:pt x="504" y="720"/>
                      <a:pt x="468" y="756"/>
                    </a:cubicBezTo>
                    <a:cubicBezTo>
                      <a:pt x="432" y="792"/>
                      <a:pt x="180" y="756"/>
                      <a:pt x="180" y="756"/>
                    </a:cubicBezTo>
                    <a:cubicBezTo>
                      <a:pt x="180" y="756"/>
                      <a:pt x="216" y="504"/>
                      <a:pt x="180" y="468"/>
                    </a:cubicBezTo>
                    <a:cubicBezTo>
                      <a:pt x="144" y="432"/>
                      <a:pt x="0" y="576"/>
                      <a:pt x="0" y="396"/>
                    </a:cubicBezTo>
                    <a:cubicBezTo>
                      <a:pt x="0" y="216"/>
                      <a:pt x="144" y="360"/>
                      <a:pt x="180" y="324"/>
                    </a:cubicBezTo>
                    <a:cubicBezTo>
                      <a:pt x="216" y="288"/>
                      <a:pt x="180" y="36"/>
                      <a:pt x="180" y="36"/>
                    </a:cubicBezTo>
                    <a:cubicBezTo>
                      <a:pt x="180" y="36"/>
                      <a:pt x="432" y="0"/>
                      <a:pt x="468" y="36"/>
                    </a:cubicBezTo>
                    <a:cubicBezTo>
                      <a:pt x="504" y="72"/>
                      <a:pt x="360" y="216"/>
                      <a:pt x="540" y="216"/>
                    </a:cubicBezTo>
                    <a:cubicBezTo>
                      <a:pt x="720" y="216"/>
                      <a:pt x="576" y="72"/>
                      <a:pt x="612" y="36"/>
                    </a:cubicBezTo>
                    <a:cubicBezTo>
                      <a:pt x="648" y="0"/>
                      <a:pt x="900" y="36"/>
                      <a:pt x="900" y="36"/>
                    </a:cubicBezTo>
                    <a:cubicBezTo>
                      <a:pt x="900" y="36"/>
                      <a:pt x="864" y="288"/>
                      <a:pt x="900" y="324"/>
                    </a:cubicBezTo>
                    <a:close/>
                  </a:path>
                </a:pathLst>
              </a:custGeom>
              <a:solidFill>
                <a:srgbClr val="00B0F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87" name="Freeform 19"/>
              <p:cNvSpPr>
                <a:spLocks/>
              </p:cNvSpPr>
              <p:nvPr/>
            </p:nvSpPr>
            <p:spPr bwMode="auto">
              <a:xfrm rot="10800000">
                <a:off x="3732012" y="2431774"/>
                <a:ext cx="1136650" cy="1138238"/>
              </a:xfrm>
              <a:custGeom>
                <a:avLst/>
                <a:gdLst/>
                <a:ahLst/>
                <a:cxnLst>
                  <a:cxn ang="0">
                    <a:pos x="900" y="468"/>
                  </a:cxn>
                  <a:cxn ang="0">
                    <a:pos x="720" y="540"/>
                  </a:cxn>
                  <a:cxn ang="0">
                    <a:pos x="900" y="612"/>
                  </a:cxn>
                  <a:cxn ang="0">
                    <a:pos x="900" y="900"/>
                  </a:cxn>
                  <a:cxn ang="0">
                    <a:pos x="612" y="900"/>
                  </a:cxn>
                  <a:cxn ang="0">
                    <a:pos x="540" y="720"/>
                  </a:cxn>
                  <a:cxn ang="0">
                    <a:pos x="468"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936" h="936">
                    <a:moveTo>
                      <a:pt x="900" y="468"/>
                    </a:moveTo>
                    <a:cubicBezTo>
                      <a:pt x="864" y="504"/>
                      <a:pt x="720" y="360"/>
                      <a:pt x="720" y="540"/>
                    </a:cubicBezTo>
                    <a:cubicBezTo>
                      <a:pt x="720" y="720"/>
                      <a:pt x="864" y="576"/>
                      <a:pt x="900" y="612"/>
                    </a:cubicBezTo>
                    <a:cubicBezTo>
                      <a:pt x="936" y="648"/>
                      <a:pt x="900" y="900"/>
                      <a:pt x="900" y="900"/>
                    </a:cubicBezTo>
                    <a:cubicBezTo>
                      <a:pt x="900" y="900"/>
                      <a:pt x="648" y="936"/>
                      <a:pt x="612" y="900"/>
                    </a:cubicBezTo>
                    <a:cubicBezTo>
                      <a:pt x="576" y="864"/>
                      <a:pt x="720" y="720"/>
                      <a:pt x="540" y="720"/>
                    </a:cubicBezTo>
                    <a:cubicBezTo>
                      <a:pt x="360" y="720"/>
                      <a:pt x="504" y="864"/>
                      <a:pt x="468" y="900"/>
                    </a:cubicBezTo>
                    <a:cubicBezTo>
                      <a:pt x="432" y="936"/>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936" y="432"/>
                      <a:pt x="900" y="468"/>
                    </a:cubicBezTo>
                    <a:close/>
                  </a:path>
                </a:pathLst>
              </a:custGeom>
              <a:solidFill>
                <a:srgbClr val="00B0F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88" name="Freeform 19"/>
              <p:cNvSpPr>
                <a:spLocks/>
              </p:cNvSpPr>
              <p:nvPr/>
            </p:nvSpPr>
            <p:spPr bwMode="auto">
              <a:xfrm rot="16200000">
                <a:off x="1807849" y="2431377"/>
                <a:ext cx="1136650" cy="1138238"/>
              </a:xfrm>
              <a:custGeom>
                <a:avLst/>
                <a:gdLst/>
                <a:ahLst/>
                <a:cxnLst>
                  <a:cxn ang="0">
                    <a:pos x="900" y="468"/>
                  </a:cxn>
                  <a:cxn ang="0">
                    <a:pos x="720" y="540"/>
                  </a:cxn>
                  <a:cxn ang="0">
                    <a:pos x="900" y="612"/>
                  </a:cxn>
                  <a:cxn ang="0">
                    <a:pos x="900" y="900"/>
                  </a:cxn>
                  <a:cxn ang="0">
                    <a:pos x="612" y="900"/>
                  </a:cxn>
                  <a:cxn ang="0">
                    <a:pos x="540" y="720"/>
                  </a:cxn>
                  <a:cxn ang="0">
                    <a:pos x="468"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936" h="936">
                    <a:moveTo>
                      <a:pt x="900" y="468"/>
                    </a:moveTo>
                    <a:cubicBezTo>
                      <a:pt x="864" y="504"/>
                      <a:pt x="720" y="360"/>
                      <a:pt x="720" y="540"/>
                    </a:cubicBezTo>
                    <a:cubicBezTo>
                      <a:pt x="720" y="720"/>
                      <a:pt x="864" y="576"/>
                      <a:pt x="900" y="612"/>
                    </a:cubicBezTo>
                    <a:cubicBezTo>
                      <a:pt x="936" y="648"/>
                      <a:pt x="900" y="900"/>
                      <a:pt x="900" y="900"/>
                    </a:cubicBezTo>
                    <a:cubicBezTo>
                      <a:pt x="900" y="900"/>
                      <a:pt x="648" y="936"/>
                      <a:pt x="612" y="900"/>
                    </a:cubicBezTo>
                    <a:cubicBezTo>
                      <a:pt x="576" y="864"/>
                      <a:pt x="720" y="720"/>
                      <a:pt x="540" y="720"/>
                    </a:cubicBezTo>
                    <a:cubicBezTo>
                      <a:pt x="360" y="720"/>
                      <a:pt x="504" y="864"/>
                      <a:pt x="468" y="900"/>
                    </a:cubicBezTo>
                    <a:cubicBezTo>
                      <a:pt x="432" y="936"/>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936" y="432"/>
                      <a:pt x="900" y="468"/>
                    </a:cubicBezTo>
                    <a:close/>
                  </a:path>
                </a:pathLst>
              </a:custGeom>
              <a:solidFill>
                <a:srgbClr val="00B0F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grpSp>
        <p:sp>
          <p:nvSpPr>
            <p:cNvPr id="48" name="Gleichschenkliges Dreieck 47"/>
            <p:cNvSpPr/>
            <p:nvPr/>
          </p:nvSpPr>
          <p:spPr>
            <a:xfrm>
              <a:off x="307880" y="4789109"/>
              <a:ext cx="1492016" cy="609600"/>
            </a:xfrm>
            <a:prstGeom prst="triangle">
              <a:avLst/>
            </a:prstGeom>
            <a:solidFill>
              <a:srgbClr val="C00000"/>
            </a:solidFill>
            <a:ln w="25400" cap="flat">
              <a:no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1"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2569"/>
                </a:solidFill>
                <a:effectLst/>
                <a:uFillTx/>
              </a:endParaRPr>
            </a:p>
          </p:txBody>
        </p:sp>
      </p:grpSp>
      <p:grpSp>
        <p:nvGrpSpPr>
          <p:cNvPr id="89" name="Gruppieren 88"/>
          <p:cNvGrpSpPr/>
          <p:nvPr/>
        </p:nvGrpSpPr>
        <p:grpSpPr>
          <a:xfrm>
            <a:off x="109520" y="3171028"/>
            <a:ext cx="1492017" cy="1456775"/>
            <a:chOff x="307879" y="4789109"/>
            <a:chExt cx="1492017" cy="1456775"/>
          </a:xfrm>
        </p:grpSpPr>
        <p:grpSp>
          <p:nvGrpSpPr>
            <p:cNvPr id="90" name="Gruppieren 89"/>
            <p:cNvGrpSpPr/>
            <p:nvPr/>
          </p:nvGrpSpPr>
          <p:grpSpPr>
            <a:xfrm>
              <a:off x="307879" y="5398710"/>
              <a:ext cx="1492017" cy="847174"/>
              <a:chOff x="1150964" y="1599044"/>
              <a:chExt cx="6992936" cy="4381846"/>
            </a:xfrm>
            <a:effectLst>
              <a:reflection blurRad="6350" stA="50000" endA="300" endPos="38500" dist="50800" dir="5400000" sy="-100000" algn="bl" rotWithShape="0"/>
            </a:effectLst>
          </p:grpSpPr>
          <p:sp>
            <p:nvSpPr>
              <p:cNvPr id="92" name="Freeform 16"/>
              <p:cNvSpPr>
                <a:spLocks/>
              </p:cNvSpPr>
              <p:nvPr/>
            </p:nvSpPr>
            <p:spPr bwMode="auto">
              <a:xfrm rot="10800000">
                <a:off x="7226325" y="1599044"/>
                <a:ext cx="917575" cy="1093788"/>
              </a:xfrm>
              <a:custGeom>
                <a:avLst/>
                <a:gdLst/>
                <a:ahLst/>
                <a:cxnLst>
                  <a:cxn ang="0">
                    <a:pos x="720" y="468"/>
                  </a:cxn>
                  <a:cxn ang="0">
                    <a:pos x="540" y="540"/>
                  </a:cxn>
                  <a:cxn ang="0">
                    <a:pos x="720" y="612"/>
                  </a:cxn>
                  <a:cxn ang="0">
                    <a:pos x="720" y="900"/>
                  </a:cxn>
                  <a:cxn ang="0">
                    <a:pos x="0" y="900"/>
                  </a:cxn>
                  <a:cxn ang="0">
                    <a:pos x="0" y="180"/>
                  </a:cxn>
                  <a:cxn ang="0">
                    <a:pos x="288" y="180"/>
                  </a:cxn>
                  <a:cxn ang="0">
                    <a:pos x="360" y="0"/>
                  </a:cxn>
                  <a:cxn ang="0">
                    <a:pos x="432" y="180"/>
                  </a:cxn>
                  <a:cxn ang="0">
                    <a:pos x="720" y="180"/>
                  </a:cxn>
                  <a:cxn ang="0">
                    <a:pos x="720" y="468"/>
                  </a:cxn>
                </a:cxnLst>
                <a:rect l="0" t="0" r="r" b="b"/>
                <a:pathLst>
                  <a:path w="756" h="900">
                    <a:moveTo>
                      <a:pt x="720" y="468"/>
                    </a:moveTo>
                    <a:cubicBezTo>
                      <a:pt x="684" y="504"/>
                      <a:pt x="540" y="360"/>
                      <a:pt x="540" y="540"/>
                    </a:cubicBezTo>
                    <a:cubicBezTo>
                      <a:pt x="540" y="720"/>
                      <a:pt x="684" y="576"/>
                      <a:pt x="720" y="612"/>
                    </a:cubicBezTo>
                    <a:cubicBezTo>
                      <a:pt x="756" y="648"/>
                      <a:pt x="720" y="900"/>
                      <a:pt x="720" y="900"/>
                    </a:cubicBezTo>
                    <a:cubicBezTo>
                      <a:pt x="0" y="900"/>
                      <a:pt x="0" y="900"/>
                      <a:pt x="0" y="900"/>
                    </a:cubicBezTo>
                    <a:cubicBezTo>
                      <a:pt x="0" y="180"/>
                      <a:pt x="0" y="180"/>
                      <a:pt x="0" y="180"/>
                    </a:cubicBezTo>
                    <a:cubicBezTo>
                      <a:pt x="0" y="180"/>
                      <a:pt x="252" y="216"/>
                      <a:pt x="288" y="180"/>
                    </a:cubicBezTo>
                    <a:cubicBezTo>
                      <a:pt x="324" y="144"/>
                      <a:pt x="180" y="0"/>
                      <a:pt x="360" y="0"/>
                    </a:cubicBezTo>
                    <a:cubicBezTo>
                      <a:pt x="540" y="0"/>
                      <a:pt x="396" y="144"/>
                      <a:pt x="432" y="180"/>
                    </a:cubicBezTo>
                    <a:cubicBezTo>
                      <a:pt x="468" y="216"/>
                      <a:pt x="720" y="180"/>
                      <a:pt x="720" y="180"/>
                    </a:cubicBezTo>
                    <a:cubicBezTo>
                      <a:pt x="720" y="180"/>
                      <a:pt x="756" y="432"/>
                      <a:pt x="720" y="468"/>
                    </a:cubicBezTo>
                    <a:close/>
                  </a:path>
                </a:pathLst>
              </a:custGeom>
              <a:solidFill>
                <a:schemeClr val="accent6">
                  <a:lumMod val="20000"/>
                  <a:lumOff val="80000"/>
                </a:schemeClr>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93" name="Freeform 17"/>
              <p:cNvSpPr>
                <a:spLocks/>
              </p:cNvSpPr>
              <p:nvPr/>
            </p:nvSpPr>
            <p:spPr bwMode="auto">
              <a:xfrm rot="16200000">
                <a:off x="7225531" y="5062521"/>
                <a:ext cx="919163" cy="917575"/>
              </a:xfrm>
              <a:custGeom>
                <a:avLst/>
                <a:gdLst/>
                <a:ahLst/>
                <a:cxnLst>
                  <a:cxn ang="0">
                    <a:pos x="720" y="324"/>
                  </a:cxn>
                  <a:cxn ang="0">
                    <a:pos x="540" y="396"/>
                  </a:cxn>
                  <a:cxn ang="0">
                    <a:pos x="720" y="468"/>
                  </a:cxn>
                  <a:cxn ang="0">
                    <a:pos x="720" y="756"/>
                  </a:cxn>
                  <a:cxn ang="0">
                    <a:pos x="0" y="756"/>
                  </a:cxn>
                  <a:cxn ang="0">
                    <a:pos x="0" y="36"/>
                  </a:cxn>
                  <a:cxn ang="0">
                    <a:pos x="288" y="36"/>
                  </a:cxn>
                  <a:cxn ang="0">
                    <a:pos x="360" y="216"/>
                  </a:cxn>
                  <a:cxn ang="0">
                    <a:pos x="432" y="36"/>
                  </a:cxn>
                  <a:cxn ang="0">
                    <a:pos x="720" y="36"/>
                  </a:cxn>
                  <a:cxn ang="0">
                    <a:pos x="720" y="324"/>
                  </a:cxn>
                </a:cxnLst>
                <a:rect l="0" t="0" r="r" b="b"/>
                <a:pathLst>
                  <a:path w="756" h="756">
                    <a:moveTo>
                      <a:pt x="720" y="324"/>
                    </a:moveTo>
                    <a:cubicBezTo>
                      <a:pt x="684" y="360"/>
                      <a:pt x="540" y="216"/>
                      <a:pt x="540" y="396"/>
                    </a:cubicBezTo>
                    <a:cubicBezTo>
                      <a:pt x="540" y="576"/>
                      <a:pt x="684" y="432"/>
                      <a:pt x="720" y="468"/>
                    </a:cubicBezTo>
                    <a:cubicBezTo>
                      <a:pt x="756" y="504"/>
                      <a:pt x="720" y="756"/>
                      <a:pt x="720" y="756"/>
                    </a:cubicBezTo>
                    <a:cubicBezTo>
                      <a:pt x="0" y="756"/>
                      <a:pt x="0" y="756"/>
                      <a:pt x="0" y="756"/>
                    </a:cubicBezTo>
                    <a:cubicBezTo>
                      <a:pt x="0" y="36"/>
                      <a:pt x="0" y="36"/>
                      <a:pt x="0" y="36"/>
                    </a:cubicBezTo>
                    <a:cubicBezTo>
                      <a:pt x="0" y="36"/>
                      <a:pt x="252" y="0"/>
                      <a:pt x="288" y="36"/>
                    </a:cubicBezTo>
                    <a:cubicBezTo>
                      <a:pt x="324" y="72"/>
                      <a:pt x="180" y="216"/>
                      <a:pt x="360" y="216"/>
                    </a:cubicBezTo>
                    <a:cubicBezTo>
                      <a:pt x="540" y="216"/>
                      <a:pt x="396" y="72"/>
                      <a:pt x="432" y="36"/>
                    </a:cubicBezTo>
                    <a:cubicBezTo>
                      <a:pt x="468" y="0"/>
                      <a:pt x="720" y="36"/>
                      <a:pt x="720" y="36"/>
                    </a:cubicBezTo>
                    <a:cubicBezTo>
                      <a:pt x="720" y="36"/>
                      <a:pt x="756" y="288"/>
                      <a:pt x="720" y="324"/>
                    </a:cubicBezTo>
                    <a:close/>
                  </a:path>
                </a:pathLst>
              </a:custGeom>
              <a:solidFill>
                <a:srgbClr val="FF00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94" name="Freeform 18"/>
              <p:cNvSpPr>
                <a:spLocks/>
              </p:cNvSpPr>
              <p:nvPr/>
            </p:nvSpPr>
            <p:spPr bwMode="auto">
              <a:xfrm>
                <a:off x="1150964" y="4887102"/>
                <a:ext cx="1093788" cy="1093788"/>
              </a:xfrm>
              <a:custGeom>
                <a:avLst/>
                <a:gdLst/>
                <a:ahLst/>
                <a:cxnLst>
                  <a:cxn ang="0">
                    <a:pos x="720" y="468"/>
                  </a:cxn>
                  <a:cxn ang="0">
                    <a:pos x="900" y="540"/>
                  </a:cxn>
                  <a:cxn ang="0">
                    <a:pos x="720" y="612"/>
                  </a:cxn>
                  <a:cxn ang="0">
                    <a:pos x="720" y="900"/>
                  </a:cxn>
                  <a:cxn ang="0">
                    <a:pos x="0" y="900"/>
                  </a:cxn>
                  <a:cxn ang="0">
                    <a:pos x="0" y="180"/>
                  </a:cxn>
                  <a:cxn ang="0">
                    <a:pos x="288" y="180"/>
                  </a:cxn>
                  <a:cxn ang="0">
                    <a:pos x="360" y="0"/>
                  </a:cxn>
                  <a:cxn ang="0">
                    <a:pos x="432" y="180"/>
                  </a:cxn>
                  <a:cxn ang="0">
                    <a:pos x="720" y="180"/>
                  </a:cxn>
                  <a:cxn ang="0">
                    <a:pos x="720" y="468"/>
                  </a:cxn>
                </a:cxnLst>
                <a:rect l="0" t="0" r="r" b="b"/>
                <a:pathLst>
                  <a:path w="900" h="900">
                    <a:moveTo>
                      <a:pt x="720" y="468"/>
                    </a:moveTo>
                    <a:cubicBezTo>
                      <a:pt x="756" y="504"/>
                      <a:pt x="900" y="360"/>
                      <a:pt x="900" y="540"/>
                    </a:cubicBezTo>
                    <a:cubicBezTo>
                      <a:pt x="900" y="720"/>
                      <a:pt x="756" y="576"/>
                      <a:pt x="720" y="612"/>
                    </a:cubicBezTo>
                    <a:cubicBezTo>
                      <a:pt x="684" y="648"/>
                      <a:pt x="720" y="900"/>
                      <a:pt x="720" y="900"/>
                    </a:cubicBezTo>
                    <a:cubicBezTo>
                      <a:pt x="0" y="900"/>
                      <a:pt x="0" y="900"/>
                      <a:pt x="0" y="900"/>
                    </a:cubicBezTo>
                    <a:cubicBezTo>
                      <a:pt x="0" y="180"/>
                      <a:pt x="0" y="180"/>
                      <a:pt x="0" y="180"/>
                    </a:cubicBezTo>
                    <a:cubicBezTo>
                      <a:pt x="0" y="180"/>
                      <a:pt x="252" y="216"/>
                      <a:pt x="288" y="180"/>
                    </a:cubicBezTo>
                    <a:cubicBezTo>
                      <a:pt x="324" y="144"/>
                      <a:pt x="180" y="0"/>
                      <a:pt x="360" y="0"/>
                    </a:cubicBezTo>
                    <a:cubicBezTo>
                      <a:pt x="540" y="0"/>
                      <a:pt x="396" y="144"/>
                      <a:pt x="432" y="180"/>
                    </a:cubicBezTo>
                    <a:cubicBezTo>
                      <a:pt x="468" y="216"/>
                      <a:pt x="720" y="180"/>
                      <a:pt x="720" y="180"/>
                    </a:cubicBezTo>
                    <a:cubicBezTo>
                      <a:pt x="720" y="180"/>
                      <a:pt x="684" y="432"/>
                      <a:pt x="720" y="468"/>
                    </a:cubicBezTo>
                    <a:close/>
                  </a:path>
                </a:pathLst>
              </a:custGeom>
              <a:gradFill>
                <a:gsLst>
                  <a:gs pos="0">
                    <a:srgbClr val="FF0000"/>
                  </a:gs>
                  <a:gs pos="100000">
                    <a:srgbClr val="FF0000"/>
                  </a:gs>
                  <a:gs pos="100000">
                    <a:srgbClr val="B3B3B3"/>
                  </a:gs>
                </a:gsLst>
              </a:gra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dirty="0"/>
              </a:p>
            </p:txBody>
          </p:sp>
          <p:sp>
            <p:nvSpPr>
              <p:cNvPr id="95" name="Freeform 19"/>
              <p:cNvSpPr>
                <a:spLocks/>
              </p:cNvSpPr>
              <p:nvPr/>
            </p:nvSpPr>
            <p:spPr bwMode="auto">
              <a:xfrm rot="10800000">
                <a:off x="5477580" y="4184149"/>
                <a:ext cx="1136650" cy="1138238"/>
              </a:xfrm>
              <a:custGeom>
                <a:avLst/>
                <a:gdLst/>
                <a:ahLst/>
                <a:cxnLst>
                  <a:cxn ang="0">
                    <a:pos x="900" y="468"/>
                  </a:cxn>
                  <a:cxn ang="0">
                    <a:pos x="720" y="540"/>
                  </a:cxn>
                  <a:cxn ang="0">
                    <a:pos x="900" y="612"/>
                  </a:cxn>
                  <a:cxn ang="0">
                    <a:pos x="900" y="900"/>
                  </a:cxn>
                  <a:cxn ang="0">
                    <a:pos x="612" y="900"/>
                  </a:cxn>
                  <a:cxn ang="0">
                    <a:pos x="540" y="720"/>
                  </a:cxn>
                  <a:cxn ang="0">
                    <a:pos x="468"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936" h="936">
                    <a:moveTo>
                      <a:pt x="900" y="468"/>
                    </a:moveTo>
                    <a:cubicBezTo>
                      <a:pt x="864" y="504"/>
                      <a:pt x="720" y="360"/>
                      <a:pt x="720" y="540"/>
                    </a:cubicBezTo>
                    <a:cubicBezTo>
                      <a:pt x="720" y="720"/>
                      <a:pt x="864" y="576"/>
                      <a:pt x="900" y="612"/>
                    </a:cubicBezTo>
                    <a:cubicBezTo>
                      <a:pt x="936" y="648"/>
                      <a:pt x="900" y="900"/>
                      <a:pt x="900" y="900"/>
                    </a:cubicBezTo>
                    <a:cubicBezTo>
                      <a:pt x="900" y="900"/>
                      <a:pt x="648" y="936"/>
                      <a:pt x="612" y="900"/>
                    </a:cubicBezTo>
                    <a:cubicBezTo>
                      <a:pt x="576" y="864"/>
                      <a:pt x="720" y="720"/>
                      <a:pt x="540" y="720"/>
                    </a:cubicBezTo>
                    <a:cubicBezTo>
                      <a:pt x="360" y="720"/>
                      <a:pt x="504" y="864"/>
                      <a:pt x="468" y="900"/>
                    </a:cubicBezTo>
                    <a:cubicBezTo>
                      <a:pt x="432" y="936"/>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936" y="432"/>
                      <a:pt x="900" y="468"/>
                    </a:cubicBezTo>
                    <a:close/>
                  </a:path>
                </a:pathLst>
              </a:custGeom>
              <a:solidFill>
                <a:srgbClr val="FFFF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96" name="Freeform 20"/>
              <p:cNvSpPr>
                <a:spLocks/>
              </p:cNvSpPr>
              <p:nvPr/>
            </p:nvSpPr>
            <p:spPr bwMode="auto">
              <a:xfrm>
                <a:off x="4427789" y="4009128"/>
                <a:ext cx="1312863" cy="1312863"/>
              </a:xfrm>
              <a:custGeom>
                <a:avLst/>
                <a:gdLst/>
                <a:ahLst/>
                <a:cxnLst>
                  <a:cxn ang="0">
                    <a:pos x="900" y="468"/>
                  </a:cxn>
                  <a:cxn ang="0">
                    <a:pos x="1080" y="540"/>
                  </a:cxn>
                  <a:cxn ang="0">
                    <a:pos x="900" y="612"/>
                  </a:cxn>
                  <a:cxn ang="0">
                    <a:pos x="900" y="900"/>
                  </a:cxn>
                  <a:cxn ang="0">
                    <a:pos x="612" y="900"/>
                  </a:cxn>
                  <a:cxn ang="0">
                    <a:pos x="540" y="1080"/>
                  </a:cxn>
                  <a:cxn ang="0">
                    <a:pos x="468"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1080" h="1080">
                    <a:moveTo>
                      <a:pt x="900" y="468"/>
                    </a:moveTo>
                    <a:cubicBezTo>
                      <a:pt x="936" y="504"/>
                      <a:pt x="1080" y="360"/>
                      <a:pt x="1080" y="540"/>
                    </a:cubicBezTo>
                    <a:cubicBezTo>
                      <a:pt x="1080" y="720"/>
                      <a:pt x="936" y="576"/>
                      <a:pt x="900" y="612"/>
                    </a:cubicBezTo>
                    <a:cubicBezTo>
                      <a:pt x="864" y="648"/>
                      <a:pt x="900" y="900"/>
                      <a:pt x="900" y="900"/>
                    </a:cubicBezTo>
                    <a:cubicBezTo>
                      <a:pt x="900" y="900"/>
                      <a:pt x="648" y="864"/>
                      <a:pt x="612" y="900"/>
                    </a:cubicBezTo>
                    <a:cubicBezTo>
                      <a:pt x="576" y="936"/>
                      <a:pt x="720" y="1080"/>
                      <a:pt x="540" y="1080"/>
                    </a:cubicBezTo>
                    <a:cubicBezTo>
                      <a:pt x="360" y="1080"/>
                      <a:pt x="504" y="936"/>
                      <a:pt x="468" y="900"/>
                    </a:cubicBezTo>
                    <a:cubicBezTo>
                      <a:pt x="432" y="864"/>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864" y="432"/>
                      <a:pt x="900" y="468"/>
                    </a:cubicBezTo>
                    <a:close/>
                  </a:path>
                </a:pathLst>
              </a:custGeom>
              <a:solidFill>
                <a:srgbClr val="FFFF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97" name="Freeform 21"/>
              <p:cNvSpPr>
                <a:spLocks/>
              </p:cNvSpPr>
              <p:nvPr/>
            </p:nvSpPr>
            <p:spPr bwMode="auto">
              <a:xfrm>
                <a:off x="6351158" y="4183753"/>
                <a:ext cx="962025" cy="963613"/>
              </a:xfrm>
              <a:custGeom>
                <a:avLst/>
                <a:gdLst/>
                <a:ahLst/>
                <a:cxnLst>
                  <a:cxn ang="0">
                    <a:pos x="756" y="324"/>
                  </a:cxn>
                  <a:cxn ang="0">
                    <a:pos x="576" y="396"/>
                  </a:cxn>
                  <a:cxn ang="0">
                    <a:pos x="756" y="468"/>
                  </a:cxn>
                  <a:cxn ang="0">
                    <a:pos x="756" y="756"/>
                  </a:cxn>
                  <a:cxn ang="0">
                    <a:pos x="468" y="756"/>
                  </a:cxn>
                  <a:cxn ang="0">
                    <a:pos x="396" y="576"/>
                  </a:cxn>
                  <a:cxn ang="0">
                    <a:pos x="324" y="756"/>
                  </a:cxn>
                  <a:cxn ang="0">
                    <a:pos x="36" y="756"/>
                  </a:cxn>
                  <a:cxn ang="0">
                    <a:pos x="36" y="468"/>
                  </a:cxn>
                  <a:cxn ang="0">
                    <a:pos x="216" y="396"/>
                  </a:cxn>
                  <a:cxn ang="0">
                    <a:pos x="36" y="324"/>
                  </a:cxn>
                  <a:cxn ang="0">
                    <a:pos x="36" y="36"/>
                  </a:cxn>
                  <a:cxn ang="0">
                    <a:pos x="324" y="36"/>
                  </a:cxn>
                  <a:cxn ang="0">
                    <a:pos x="396" y="216"/>
                  </a:cxn>
                  <a:cxn ang="0">
                    <a:pos x="468" y="36"/>
                  </a:cxn>
                  <a:cxn ang="0">
                    <a:pos x="756" y="36"/>
                  </a:cxn>
                  <a:cxn ang="0">
                    <a:pos x="756" y="324"/>
                  </a:cxn>
                </a:cxnLst>
                <a:rect l="0" t="0" r="r" b="b"/>
                <a:pathLst>
                  <a:path w="792" h="792">
                    <a:moveTo>
                      <a:pt x="756" y="324"/>
                    </a:moveTo>
                    <a:cubicBezTo>
                      <a:pt x="720" y="360"/>
                      <a:pt x="576" y="216"/>
                      <a:pt x="576" y="396"/>
                    </a:cubicBezTo>
                    <a:cubicBezTo>
                      <a:pt x="576" y="576"/>
                      <a:pt x="720" y="432"/>
                      <a:pt x="756" y="468"/>
                    </a:cubicBezTo>
                    <a:cubicBezTo>
                      <a:pt x="792" y="504"/>
                      <a:pt x="756" y="756"/>
                      <a:pt x="756" y="756"/>
                    </a:cubicBezTo>
                    <a:cubicBezTo>
                      <a:pt x="756" y="756"/>
                      <a:pt x="504" y="792"/>
                      <a:pt x="468" y="756"/>
                    </a:cubicBezTo>
                    <a:cubicBezTo>
                      <a:pt x="432" y="720"/>
                      <a:pt x="576" y="576"/>
                      <a:pt x="396" y="576"/>
                    </a:cubicBezTo>
                    <a:cubicBezTo>
                      <a:pt x="216" y="576"/>
                      <a:pt x="360" y="720"/>
                      <a:pt x="324" y="756"/>
                    </a:cubicBezTo>
                    <a:cubicBezTo>
                      <a:pt x="288" y="792"/>
                      <a:pt x="36" y="756"/>
                      <a:pt x="36" y="756"/>
                    </a:cubicBezTo>
                    <a:cubicBezTo>
                      <a:pt x="36" y="756"/>
                      <a:pt x="0" y="504"/>
                      <a:pt x="36" y="468"/>
                    </a:cubicBezTo>
                    <a:cubicBezTo>
                      <a:pt x="72" y="432"/>
                      <a:pt x="216" y="576"/>
                      <a:pt x="216" y="396"/>
                    </a:cubicBezTo>
                    <a:cubicBezTo>
                      <a:pt x="216" y="216"/>
                      <a:pt x="72" y="360"/>
                      <a:pt x="36" y="324"/>
                    </a:cubicBezTo>
                    <a:cubicBezTo>
                      <a:pt x="0" y="288"/>
                      <a:pt x="36" y="36"/>
                      <a:pt x="36" y="36"/>
                    </a:cubicBezTo>
                    <a:cubicBezTo>
                      <a:pt x="36" y="36"/>
                      <a:pt x="288" y="0"/>
                      <a:pt x="324" y="36"/>
                    </a:cubicBezTo>
                    <a:cubicBezTo>
                      <a:pt x="360" y="72"/>
                      <a:pt x="216" y="216"/>
                      <a:pt x="396" y="216"/>
                    </a:cubicBezTo>
                    <a:cubicBezTo>
                      <a:pt x="576" y="216"/>
                      <a:pt x="432" y="72"/>
                      <a:pt x="468" y="36"/>
                    </a:cubicBezTo>
                    <a:cubicBezTo>
                      <a:pt x="504" y="0"/>
                      <a:pt x="756" y="36"/>
                      <a:pt x="756" y="36"/>
                    </a:cubicBezTo>
                    <a:cubicBezTo>
                      <a:pt x="756" y="36"/>
                      <a:pt x="792" y="288"/>
                      <a:pt x="756" y="324"/>
                    </a:cubicBezTo>
                    <a:close/>
                  </a:path>
                </a:pathLst>
              </a:custGeom>
              <a:solidFill>
                <a:srgbClr val="FFFF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98" name="Freeform 22"/>
              <p:cNvSpPr>
                <a:spLocks/>
              </p:cNvSpPr>
              <p:nvPr/>
            </p:nvSpPr>
            <p:spPr bwMode="auto">
              <a:xfrm rot="16200000">
                <a:off x="2680633" y="4186134"/>
                <a:ext cx="1311275" cy="962025"/>
              </a:xfrm>
              <a:custGeom>
                <a:avLst/>
                <a:gdLst/>
                <a:ahLst/>
                <a:cxnLst>
                  <a:cxn ang="0">
                    <a:pos x="900" y="324"/>
                  </a:cxn>
                  <a:cxn ang="0">
                    <a:pos x="1080" y="396"/>
                  </a:cxn>
                  <a:cxn ang="0">
                    <a:pos x="900" y="468"/>
                  </a:cxn>
                  <a:cxn ang="0">
                    <a:pos x="900" y="756"/>
                  </a:cxn>
                  <a:cxn ang="0">
                    <a:pos x="612" y="756"/>
                  </a:cxn>
                  <a:cxn ang="0">
                    <a:pos x="540" y="576"/>
                  </a:cxn>
                  <a:cxn ang="0">
                    <a:pos x="468" y="756"/>
                  </a:cxn>
                  <a:cxn ang="0">
                    <a:pos x="180" y="756"/>
                  </a:cxn>
                  <a:cxn ang="0">
                    <a:pos x="180" y="468"/>
                  </a:cxn>
                  <a:cxn ang="0">
                    <a:pos x="0" y="396"/>
                  </a:cxn>
                  <a:cxn ang="0">
                    <a:pos x="180" y="324"/>
                  </a:cxn>
                  <a:cxn ang="0">
                    <a:pos x="180" y="36"/>
                  </a:cxn>
                  <a:cxn ang="0">
                    <a:pos x="468" y="36"/>
                  </a:cxn>
                  <a:cxn ang="0">
                    <a:pos x="540" y="216"/>
                  </a:cxn>
                  <a:cxn ang="0">
                    <a:pos x="612" y="36"/>
                  </a:cxn>
                  <a:cxn ang="0">
                    <a:pos x="900" y="36"/>
                  </a:cxn>
                  <a:cxn ang="0">
                    <a:pos x="900" y="324"/>
                  </a:cxn>
                </a:cxnLst>
                <a:rect l="0" t="0" r="r" b="b"/>
                <a:pathLst>
                  <a:path w="1080" h="792">
                    <a:moveTo>
                      <a:pt x="900" y="324"/>
                    </a:moveTo>
                    <a:cubicBezTo>
                      <a:pt x="936" y="360"/>
                      <a:pt x="1080" y="216"/>
                      <a:pt x="1080" y="396"/>
                    </a:cubicBezTo>
                    <a:cubicBezTo>
                      <a:pt x="1080" y="576"/>
                      <a:pt x="936" y="432"/>
                      <a:pt x="900" y="468"/>
                    </a:cubicBezTo>
                    <a:cubicBezTo>
                      <a:pt x="864" y="504"/>
                      <a:pt x="900" y="756"/>
                      <a:pt x="900" y="756"/>
                    </a:cubicBezTo>
                    <a:cubicBezTo>
                      <a:pt x="900" y="756"/>
                      <a:pt x="648" y="792"/>
                      <a:pt x="612" y="756"/>
                    </a:cubicBezTo>
                    <a:cubicBezTo>
                      <a:pt x="576" y="720"/>
                      <a:pt x="720" y="576"/>
                      <a:pt x="540" y="576"/>
                    </a:cubicBezTo>
                    <a:cubicBezTo>
                      <a:pt x="360" y="576"/>
                      <a:pt x="504" y="720"/>
                      <a:pt x="468" y="756"/>
                    </a:cubicBezTo>
                    <a:cubicBezTo>
                      <a:pt x="432" y="792"/>
                      <a:pt x="180" y="756"/>
                      <a:pt x="180" y="756"/>
                    </a:cubicBezTo>
                    <a:cubicBezTo>
                      <a:pt x="180" y="756"/>
                      <a:pt x="216" y="504"/>
                      <a:pt x="180" y="468"/>
                    </a:cubicBezTo>
                    <a:cubicBezTo>
                      <a:pt x="144" y="432"/>
                      <a:pt x="0" y="576"/>
                      <a:pt x="0" y="396"/>
                    </a:cubicBezTo>
                    <a:cubicBezTo>
                      <a:pt x="0" y="216"/>
                      <a:pt x="144" y="360"/>
                      <a:pt x="180" y="324"/>
                    </a:cubicBezTo>
                    <a:cubicBezTo>
                      <a:pt x="216" y="288"/>
                      <a:pt x="180" y="36"/>
                      <a:pt x="180" y="36"/>
                    </a:cubicBezTo>
                    <a:cubicBezTo>
                      <a:pt x="180" y="36"/>
                      <a:pt x="432" y="0"/>
                      <a:pt x="468" y="36"/>
                    </a:cubicBezTo>
                    <a:cubicBezTo>
                      <a:pt x="504" y="72"/>
                      <a:pt x="360" y="216"/>
                      <a:pt x="540" y="216"/>
                    </a:cubicBezTo>
                    <a:cubicBezTo>
                      <a:pt x="720" y="216"/>
                      <a:pt x="576" y="72"/>
                      <a:pt x="612" y="36"/>
                    </a:cubicBezTo>
                    <a:cubicBezTo>
                      <a:pt x="648" y="0"/>
                      <a:pt x="900" y="36"/>
                      <a:pt x="900" y="36"/>
                    </a:cubicBezTo>
                    <a:cubicBezTo>
                      <a:pt x="900" y="36"/>
                      <a:pt x="864" y="288"/>
                      <a:pt x="900" y="324"/>
                    </a:cubicBezTo>
                    <a:close/>
                  </a:path>
                </a:pathLst>
              </a:custGeom>
              <a:solidFill>
                <a:srgbClr val="FFFF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99" name="Freeform 23"/>
              <p:cNvSpPr>
                <a:spLocks/>
              </p:cNvSpPr>
              <p:nvPr/>
            </p:nvSpPr>
            <p:spPr bwMode="auto">
              <a:xfrm>
                <a:off x="2680179" y="5061727"/>
                <a:ext cx="1312863" cy="919163"/>
              </a:xfrm>
              <a:custGeom>
                <a:avLst/>
                <a:gdLst/>
                <a:ahLst/>
                <a:cxnLst>
                  <a:cxn ang="0">
                    <a:pos x="900" y="324"/>
                  </a:cxn>
                  <a:cxn ang="0">
                    <a:pos x="1080" y="396"/>
                  </a:cxn>
                  <a:cxn ang="0">
                    <a:pos x="900" y="468"/>
                  </a:cxn>
                  <a:cxn ang="0">
                    <a:pos x="900" y="756"/>
                  </a:cxn>
                  <a:cxn ang="0">
                    <a:pos x="180" y="756"/>
                  </a:cxn>
                  <a:cxn ang="0">
                    <a:pos x="180" y="468"/>
                  </a:cxn>
                  <a:cxn ang="0">
                    <a:pos x="0" y="396"/>
                  </a:cxn>
                  <a:cxn ang="0">
                    <a:pos x="180" y="324"/>
                  </a:cxn>
                  <a:cxn ang="0">
                    <a:pos x="180" y="36"/>
                  </a:cxn>
                  <a:cxn ang="0">
                    <a:pos x="468" y="36"/>
                  </a:cxn>
                  <a:cxn ang="0">
                    <a:pos x="540" y="216"/>
                  </a:cxn>
                  <a:cxn ang="0">
                    <a:pos x="612" y="36"/>
                  </a:cxn>
                  <a:cxn ang="0">
                    <a:pos x="900" y="36"/>
                  </a:cxn>
                  <a:cxn ang="0">
                    <a:pos x="900" y="324"/>
                  </a:cxn>
                </a:cxnLst>
                <a:rect l="0" t="0" r="r" b="b"/>
                <a:pathLst>
                  <a:path w="1080" h="756">
                    <a:moveTo>
                      <a:pt x="900" y="324"/>
                    </a:moveTo>
                    <a:cubicBezTo>
                      <a:pt x="936" y="360"/>
                      <a:pt x="1080" y="216"/>
                      <a:pt x="1080" y="396"/>
                    </a:cubicBezTo>
                    <a:cubicBezTo>
                      <a:pt x="1080" y="576"/>
                      <a:pt x="936" y="432"/>
                      <a:pt x="900" y="468"/>
                    </a:cubicBezTo>
                    <a:cubicBezTo>
                      <a:pt x="864" y="504"/>
                      <a:pt x="900" y="756"/>
                      <a:pt x="900" y="756"/>
                    </a:cubicBezTo>
                    <a:cubicBezTo>
                      <a:pt x="180" y="756"/>
                      <a:pt x="180" y="756"/>
                      <a:pt x="180" y="756"/>
                    </a:cubicBezTo>
                    <a:cubicBezTo>
                      <a:pt x="180" y="756"/>
                      <a:pt x="216" y="504"/>
                      <a:pt x="180" y="468"/>
                    </a:cubicBezTo>
                    <a:cubicBezTo>
                      <a:pt x="144" y="432"/>
                      <a:pt x="0" y="576"/>
                      <a:pt x="0" y="396"/>
                    </a:cubicBezTo>
                    <a:cubicBezTo>
                      <a:pt x="0" y="216"/>
                      <a:pt x="144" y="360"/>
                      <a:pt x="180" y="324"/>
                    </a:cubicBezTo>
                    <a:cubicBezTo>
                      <a:pt x="216" y="288"/>
                      <a:pt x="180" y="36"/>
                      <a:pt x="180" y="36"/>
                    </a:cubicBezTo>
                    <a:cubicBezTo>
                      <a:pt x="180" y="36"/>
                      <a:pt x="432" y="0"/>
                      <a:pt x="468" y="36"/>
                    </a:cubicBezTo>
                    <a:cubicBezTo>
                      <a:pt x="504" y="72"/>
                      <a:pt x="360" y="216"/>
                      <a:pt x="540" y="216"/>
                    </a:cubicBezTo>
                    <a:cubicBezTo>
                      <a:pt x="720" y="216"/>
                      <a:pt x="576" y="72"/>
                      <a:pt x="612" y="36"/>
                    </a:cubicBezTo>
                    <a:cubicBezTo>
                      <a:pt x="648" y="0"/>
                      <a:pt x="900" y="36"/>
                      <a:pt x="900" y="36"/>
                    </a:cubicBezTo>
                    <a:cubicBezTo>
                      <a:pt x="900" y="36"/>
                      <a:pt x="864" y="288"/>
                      <a:pt x="900" y="324"/>
                    </a:cubicBezTo>
                    <a:close/>
                  </a:path>
                </a:pathLst>
              </a:custGeom>
              <a:solidFill>
                <a:srgbClr val="FF00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00" name="Freeform 24"/>
              <p:cNvSpPr>
                <a:spLocks/>
              </p:cNvSpPr>
              <p:nvPr/>
            </p:nvSpPr>
            <p:spPr bwMode="auto">
              <a:xfrm>
                <a:off x="6176759" y="4887102"/>
                <a:ext cx="1312863" cy="1093788"/>
              </a:xfrm>
              <a:custGeom>
                <a:avLst/>
                <a:gdLst/>
                <a:ahLst/>
                <a:cxnLst>
                  <a:cxn ang="0">
                    <a:pos x="900" y="468"/>
                  </a:cxn>
                  <a:cxn ang="0">
                    <a:pos x="1080" y="540"/>
                  </a:cxn>
                  <a:cxn ang="0">
                    <a:pos x="900" y="612"/>
                  </a:cxn>
                  <a:cxn ang="0">
                    <a:pos x="900"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1080" h="900">
                    <a:moveTo>
                      <a:pt x="900" y="468"/>
                    </a:moveTo>
                    <a:cubicBezTo>
                      <a:pt x="936" y="504"/>
                      <a:pt x="1080" y="360"/>
                      <a:pt x="1080" y="540"/>
                    </a:cubicBezTo>
                    <a:cubicBezTo>
                      <a:pt x="1080" y="720"/>
                      <a:pt x="936" y="576"/>
                      <a:pt x="900" y="612"/>
                    </a:cubicBezTo>
                    <a:cubicBezTo>
                      <a:pt x="864" y="648"/>
                      <a:pt x="900" y="900"/>
                      <a:pt x="900" y="900"/>
                    </a:cubicBezTo>
                    <a:cubicBezTo>
                      <a:pt x="180" y="900"/>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864" y="432"/>
                      <a:pt x="900" y="468"/>
                    </a:cubicBezTo>
                    <a:close/>
                  </a:path>
                </a:pathLst>
              </a:custGeom>
              <a:solidFill>
                <a:srgbClr val="FF00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01" name="Freeform 25"/>
              <p:cNvSpPr>
                <a:spLocks/>
              </p:cNvSpPr>
              <p:nvPr/>
            </p:nvSpPr>
            <p:spPr bwMode="auto">
              <a:xfrm>
                <a:off x="1981453" y="4887102"/>
                <a:ext cx="962025" cy="1093788"/>
              </a:xfrm>
              <a:custGeom>
                <a:avLst/>
                <a:gdLst/>
                <a:ahLst/>
                <a:cxnLst>
                  <a:cxn ang="0">
                    <a:pos x="756" y="468"/>
                  </a:cxn>
                  <a:cxn ang="0">
                    <a:pos x="576" y="540"/>
                  </a:cxn>
                  <a:cxn ang="0">
                    <a:pos x="756" y="612"/>
                  </a:cxn>
                  <a:cxn ang="0">
                    <a:pos x="756" y="900"/>
                  </a:cxn>
                  <a:cxn ang="0">
                    <a:pos x="36" y="900"/>
                  </a:cxn>
                  <a:cxn ang="0">
                    <a:pos x="36" y="612"/>
                  </a:cxn>
                  <a:cxn ang="0">
                    <a:pos x="216" y="540"/>
                  </a:cxn>
                  <a:cxn ang="0">
                    <a:pos x="36" y="468"/>
                  </a:cxn>
                  <a:cxn ang="0">
                    <a:pos x="36" y="180"/>
                  </a:cxn>
                  <a:cxn ang="0">
                    <a:pos x="324" y="180"/>
                  </a:cxn>
                  <a:cxn ang="0">
                    <a:pos x="396" y="0"/>
                  </a:cxn>
                  <a:cxn ang="0">
                    <a:pos x="468" y="180"/>
                  </a:cxn>
                  <a:cxn ang="0">
                    <a:pos x="756" y="180"/>
                  </a:cxn>
                  <a:cxn ang="0">
                    <a:pos x="756" y="468"/>
                  </a:cxn>
                </a:cxnLst>
                <a:rect l="0" t="0" r="r" b="b"/>
                <a:pathLst>
                  <a:path w="792" h="900">
                    <a:moveTo>
                      <a:pt x="756" y="468"/>
                    </a:moveTo>
                    <a:cubicBezTo>
                      <a:pt x="720" y="504"/>
                      <a:pt x="576" y="360"/>
                      <a:pt x="576" y="540"/>
                    </a:cubicBezTo>
                    <a:cubicBezTo>
                      <a:pt x="576" y="720"/>
                      <a:pt x="720" y="576"/>
                      <a:pt x="756" y="612"/>
                    </a:cubicBezTo>
                    <a:cubicBezTo>
                      <a:pt x="792" y="648"/>
                      <a:pt x="756" y="900"/>
                      <a:pt x="756" y="900"/>
                    </a:cubicBezTo>
                    <a:cubicBezTo>
                      <a:pt x="36" y="900"/>
                      <a:pt x="36" y="900"/>
                      <a:pt x="36" y="900"/>
                    </a:cubicBezTo>
                    <a:cubicBezTo>
                      <a:pt x="36" y="900"/>
                      <a:pt x="0" y="648"/>
                      <a:pt x="36" y="612"/>
                    </a:cubicBezTo>
                    <a:cubicBezTo>
                      <a:pt x="72" y="576"/>
                      <a:pt x="216" y="720"/>
                      <a:pt x="216" y="540"/>
                    </a:cubicBezTo>
                    <a:cubicBezTo>
                      <a:pt x="216" y="360"/>
                      <a:pt x="72" y="504"/>
                      <a:pt x="36" y="468"/>
                    </a:cubicBezTo>
                    <a:cubicBezTo>
                      <a:pt x="0" y="432"/>
                      <a:pt x="36" y="180"/>
                      <a:pt x="36" y="180"/>
                    </a:cubicBezTo>
                    <a:cubicBezTo>
                      <a:pt x="36" y="180"/>
                      <a:pt x="288" y="216"/>
                      <a:pt x="324" y="180"/>
                    </a:cubicBezTo>
                    <a:cubicBezTo>
                      <a:pt x="360" y="144"/>
                      <a:pt x="216" y="0"/>
                      <a:pt x="396" y="0"/>
                    </a:cubicBezTo>
                    <a:cubicBezTo>
                      <a:pt x="576" y="0"/>
                      <a:pt x="432" y="144"/>
                      <a:pt x="468" y="180"/>
                    </a:cubicBezTo>
                    <a:cubicBezTo>
                      <a:pt x="504" y="216"/>
                      <a:pt x="756" y="180"/>
                      <a:pt x="756" y="180"/>
                    </a:cubicBezTo>
                    <a:cubicBezTo>
                      <a:pt x="756" y="180"/>
                      <a:pt x="792" y="432"/>
                      <a:pt x="756" y="468"/>
                    </a:cubicBezTo>
                    <a:close/>
                  </a:path>
                </a:pathLst>
              </a:custGeom>
              <a:gradFill>
                <a:gsLst>
                  <a:gs pos="0">
                    <a:srgbClr val="FF0000"/>
                  </a:gs>
                  <a:gs pos="100000">
                    <a:srgbClr val="FF0000"/>
                  </a:gs>
                  <a:gs pos="100000">
                    <a:srgbClr val="B3B3B3"/>
                  </a:gs>
                </a:gsLst>
              </a:gra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02" name="Freeform 26"/>
              <p:cNvSpPr>
                <a:spLocks/>
              </p:cNvSpPr>
              <p:nvPr/>
            </p:nvSpPr>
            <p:spPr bwMode="auto">
              <a:xfrm>
                <a:off x="3729742" y="4887102"/>
                <a:ext cx="1136651" cy="1093788"/>
              </a:xfrm>
              <a:custGeom>
                <a:avLst/>
                <a:gdLst/>
                <a:ahLst/>
                <a:cxnLst>
                  <a:cxn ang="0">
                    <a:pos x="756" y="468"/>
                  </a:cxn>
                  <a:cxn ang="0">
                    <a:pos x="936" y="540"/>
                  </a:cxn>
                  <a:cxn ang="0">
                    <a:pos x="756" y="612"/>
                  </a:cxn>
                  <a:cxn ang="0">
                    <a:pos x="756" y="900"/>
                  </a:cxn>
                  <a:cxn ang="0">
                    <a:pos x="36" y="900"/>
                  </a:cxn>
                  <a:cxn ang="0">
                    <a:pos x="36" y="612"/>
                  </a:cxn>
                  <a:cxn ang="0">
                    <a:pos x="216" y="540"/>
                  </a:cxn>
                  <a:cxn ang="0">
                    <a:pos x="36" y="468"/>
                  </a:cxn>
                  <a:cxn ang="0">
                    <a:pos x="36" y="180"/>
                  </a:cxn>
                  <a:cxn ang="0">
                    <a:pos x="324" y="180"/>
                  </a:cxn>
                  <a:cxn ang="0">
                    <a:pos x="396" y="0"/>
                  </a:cxn>
                  <a:cxn ang="0">
                    <a:pos x="468" y="180"/>
                  </a:cxn>
                  <a:cxn ang="0">
                    <a:pos x="756" y="180"/>
                  </a:cxn>
                  <a:cxn ang="0">
                    <a:pos x="756" y="468"/>
                  </a:cxn>
                </a:cxnLst>
                <a:rect l="0" t="0" r="r" b="b"/>
                <a:pathLst>
                  <a:path w="936" h="900">
                    <a:moveTo>
                      <a:pt x="756" y="468"/>
                    </a:moveTo>
                    <a:cubicBezTo>
                      <a:pt x="792" y="504"/>
                      <a:pt x="936" y="360"/>
                      <a:pt x="936" y="540"/>
                    </a:cubicBezTo>
                    <a:cubicBezTo>
                      <a:pt x="936" y="720"/>
                      <a:pt x="792" y="576"/>
                      <a:pt x="756" y="612"/>
                    </a:cubicBezTo>
                    <a:cubicBezTo>
                      <a:pt x="720" y="648"/>
                      <a:pt x="756" y="900"/>
                      <a:pt x="756" y="900"/>
                    </a:cubicBezTo>
                    <a:cubicBezTo>
                      <a:pt x="36" y="900"/>
                      <a:pt x="36" y="900"/>
                      <a:pt x="36" y="900"/>
                    </a:cubicBezTo>
                    <a:cubicBezTo>
                      <a:pt x="36" y="900"/>
                      <a:pt x="0" y="648"/>
                      <a:pt x="36" y="612"/>
                    </a:cubicBezTo>
                    <a:cubicBezTo>
                      <a:pt x="72" y="576"/>
                      <a:pt x="216" y="720"/>
                      <a:pt x="216" y="540"/>
                    </a:cubicBezTo>
                    <a:cubicBezTo>
                      <a:pt x="216" y="360"/>
                      <a:pt x="72" y="504"/>
                      <a:pt x="36" y="468"/>
                    </a:cubicBezTo>
                    <a:cubicBezTo>
                      <a:pt x="0" y="432"/>
                      <a:pt x="36" y="180"/>
                      <a:pt x="36" y="180"/>
                    </a:cubicBezTo>
                    <a:cubicBezTo>
                      <a:pt x="36" y="180"/>
                      <a:pt x="288" y="216"/>
                      <a:pt x="324" y="180"/>
                    </a:cubicBezTo>
                    <a:cubicBezTo>
                      <a:pt x="360" y="144"/>
                      <a:pt x="216" y="0"/>
                      <a:pt x="396" y="0"/>
                    </a:cubicBezTo>
                    <a:cubicBezTo>
                      <a:pt x="576" y="0"/>
                      <a:pt x="432" y="144"/>
                      <a:pt x="468" y="180"/>
                    </a:cubicBezTo>
                    <a:cubicBezTo>
                      <a:pt x="504" y="216"/>
                      <a:pt x="756" y="180"/>
                      <a:pt x="756" y="180"/>
                    </a:cubicBezTo>
                    <a:cubicBezTo>
                      <a:pt x="756" y="180"/>
                      <a:pt x="720" y="432"/>
                      <a:pt x="756" y="468"/>
                    </a:cubicBezTo>
                    <a:close/>
                  </a:path>
                </a:pathLst>
              </a:custGeom>
              <a:solidFill>
                <a:srgbClr val="FF00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03" name="Freeform 27"/>
              <p:cNvSpPr>
                <a:spLocks/>
              </p:cNvSpPr>
              <p:nvPr/>
            </p:nvSpPr>
            <p:spPr bwMode="auto">
              <a:xfrm>
                <a:off x="4603094" y="5061727"/>
                <a:ext cx="1136650" cy="919163"/>
              </a:xfrm>
              <a:custGeom>
                <a:avLst/>
                <a:gdLst/>
                <a:ahLst/>
                <a:cxnLst>
                  <a:cxn ang="0">
                    <a:pos x="756" y="324"/>
                  </a:cxn>
                  <a:cxn ang="0">
                    <a:pos x="936" y="396"/>
                  </a:cxn>
                  <a:cxn ang="0">
                    <a:pos x="756" y="468"/>
                  </a:cxn>
                  <a:cxn ang="0">
                    <a:pos x="756" y="756"/>
                  </a:cxn>
                  <a:cxn ang="0">
                    <a:pos x="36" y="756"/>
                  </a:cxn>
                  <a:cxn ang="0">
                    <a:pos x="36" y="468"/>
                  </a:cxn>
                  <a:cxn ang="0">
                    <a:pos x="216" y="396"/>
                  </a:cxn>
                  <a:cxn ang="0">
                    <a:pos x="36" y="324"/>
                  </a:cxn>
                  <a:cxn ang="0">
                    <a:pos x="36" y="36"/>
                  </a:cxn>
                  <a:cxn ang="0">
                    <a:pos x="324" y="36"/>
                  </a:cxn>
                  <a:cxn ang="0">
                    <a:pos x="396" y="216"/>
                  </a:cxn>
                  <a:cxn ang="0">
                    <a:pos x="468" y="36"/>
                  </a:cxn>
                  <a:cxn ang="0">
                    <a:pos x="756" y="36"/>
                  </a:cxn>
                  <a:cxn ang="0">
                    <a:pos x="756" y="324"/>
                  </a:cxn>
                </a:cxnLst>
                <a:rect l="0" t="0" r="r" b="b"/>
                <a:pathLst>
                  <a:path w="936" h="756">
                    <a:moveTo>
                      <a:pt x="756" y="324"/>
                    </a:moveTo>
                    <a:cubicBezTo>
                      <a:pt x="792" y="360"/>
                      <a:pt x="936" y="216"/>
                      <a:pt x="936" y="396"/>
                    </a:cubicBezTo>
                    <a:cubicBezTo>
                      <a:pt x="936" y="576"/>
                      <a:pt x="792" y="432"/>
                      <a:pt x="756" y="468"/>
                    </a:cubicBezTo>
                    <a:cubicBezTo>
                      <a:pt x="720" y="504"/>
                      <a:pt x="756" y="756"/>
                      <a:pt x="756" y="756"/>
                    </a:cubicBezTo>
                    <a:cubicBezTo>
                      <a:pt x="36" y="756"/>
                      <a:pt x="36" y="756"/>
                      <a:pt x="36" y="756"/>
                    </a:cubicBezTo>
                    <a:cubicBezTo>
                      <a:pt x="36" y="756"/>
                      <a:pt x="0" y="504"/>
                      <a:pt x="36" y="468"/>
                    </a:cubicBezTo>
                    <a:cubicBezTo>
                      <a:pt x="72" y="432"/>
                      <a:pt x="216" y="576"/>
                      <a:pt x="216" y="396"/>
                    </a:cubicBezTo>
                    <a:cubicBezTo>
                      <a:pt x="216" y="216"/>
                      <a:pt x="72" y="360"/>
                      <a:pt x="36" y="324"/>
                    </a:cubicBezTo>
                    <a:cubicBezTo>
                      <a:pt x="0" y="288"/>
                      <a:pt x="36" y="36"/>
                      <a:pt x="36" y="36"/>
                    </a:cubicBezTo>
                    <a:cubicBezTo>
                      <a:pt x="36" y="36"/>
                      <a:pt x="288" y="0"/>
                      <a:pt x="324" y="36"/>
                    </a:cubicBezTo>
                    <a:cubicBezTo>
                      <a:pt x="360" y="72"/>
                      <a:pt x="216" y="216"/>
                      <a:pt x="396" y="216"/>
                    </a:cubicBezTo>
                    <a:cubicBezTo>
                      <a:pt x="576" y="216"/>
                      <a:pt x="432" y="72"/>
                      <a:pt x="468" y="36"/>
                    </a:cubicBezTo>
                    <a:cubicBezTo>
                      <a:pt x="504" y="0"/>
                      <a:pt x="756" y="36"/>
                      <a:pt x="756" y="36"/>
                    </a:cubicBezTo>
                    <a:cubicBezTo>
                      <a:pt x="756" y="36"/>
                      <a:pt x="720" y="288"/>
                      <a:pt x="756" y="324"/>
                    </a:cubicBezTo>
                    <a:close/>
                  </a:path>
                </a:pathLst>
              </a:custGeom>
              <a:solidFill>
                <a:srgbClr val="FF00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04" name="Freeform 28"/>
              <p:cNvSpPr>
                <a:spLocks/>
              </p:cNvSpPr>
              <p:nvPr/>
            </p:nvSpPr>
            <p:spPr bwMode="auto">
              <a:xfrm>
                <a:off x="5476445" y="5061727"/>
                <a:ext cx="963613" cy="919163"/>
              </a:xfrm>
              <a:custGeom>
                <a:avLst/>
                <a:gdLst/>
                <a:ahLst/>
                <a:cxnLst>
                  <a:cxn ang="0">
                    <a:pos x="756" y="324"/>
                  </a:cxn>
                  <a:cxn ang="0">
                    <a:pos x="576" y="396"/>
                  </a:cxn>
                  <a:cxn ang="0">
                    <a:pos x="756" y="468"/>
                  </a:cxn>
                  <a:cxn ang="0">
                    <a:pos x="756" y="756"/>
                  </a:cxn>
                  <a:cxn ang="0">
                    <a:pos x="36" y="756"/>
                  </a:cxn>
                  <a:cxn ang="0">
                    <a:pos x="36" y="468"/>
                  </a:cxn>
                  <a:cxn ang="0">
                    <a:pos x="216" y="396"/>
                  </a:cxn>
                  <a:cxn ang="0">
                    <a:pos x="36" y="324"/>
                  </a:cxn>
                  <a:cxn ang="0">
                    <a:pos x="36" y="36"/>
                  </a:cxn>
                  <a:cxn ang="0">
                    <a:pos x="324" y="36"/>
                  </a:cxn>
                  <a:cxn ang="0">
                    <a:pos x="396" y="216"/>
                  </a:cxn>
                  <a:cxn ang="0">
                    <a:pos x="468" y="36"/>
                  </a:cxn>
                  <a:cxn ang="0">
                    <a:pos x="756" y="36"/>
                  </a:cxn>
                  <a:cxn ang="0">
                    <a:pos x="756" y="324"/>
                  </a:cxn>
                </a:cxnLst>
                <a:rect l="0" t="0" r="r" b="b"/>
                <a:pathLst>
                  <a:path w="792" h="756">
                    <a:moveTo>
                      <a:pt x="756" y="324"/>
                    </a:moveTo>
                    <a:cubicBezTo>
                      <a:pt x="720" y="360"/>
                      <a:pt x="576" y="216"/>
                      <a:pt x="576" y="396"/>
                    </a:cubicBezTo>
                    <a:cubicBezTo>
                      <a:pt x="576" y="576"/>
                      <a:pt x="720" y="432"/>
                      <a:pt x="756" y="468"/>
                    </a:cubicBezTo>
                    <a:cubicBezTo>
                      <a:pt x="792" y="504"/>
                      <a:pt x="756" y="756"/>
                      <a:pt x="756" y="756"/>
                    </a:cubicBezTo>
                    <a:cubicBezTo>
                      <a:pt x="36" y="756"/>
                      <a:pt x="36" y="756"/>
                      <a:pt x="36" y="756"/>
                    </a:cubicBezTo>
                    <a:cubicBezTo>
                      <a:pt x="36" y="756"/>
                      <a:pt x="0" y="504"/>
                      <a:pt x="36" y="468"/>
                    </a:cubicBezTo>
                    <a:cubicBezTo>
                      <a:pt x="72" y="432"/>
                      <a:pt x="216" y="576"/>
                      <a:pt x="216" y="396"/>
                    </a:cubicBezTo>
                    <a:cubicBezTo>
                      <a:pt x="216" y="216"/>
                      <a:pt x="72" y="360"/>
                      <a:pt x="36" y="324"/>
                    </a:cubicBezTo>
                    <a:cubicBezTo>
                      <a:pt x="0" y="288"/>
                      <a:pt x="36" y="36"/>
                      <a:pt x="36" y="36"/>
                    </a:cubicBezTo>
                    <a:cubicBezTo>
                      <a:pt x="36" y="36"/>
                      <a:pt x="288" y="0"/>
                      <a:pt x="324" y="36"/>
                    </a:cubicBezTo>
                    <a:cubicBezTo>
                      <a:pt x="360" y="72"/>
                      <a:pt x="216" y="216"/>
                      <a:pt x="396" y="216"/>
                    </a:cubicBezTo>
                    <a:cubicBezTo>
                      <a:pt x="576" y="216"/>
                      <a:pt x="432" y="72"/>
                      <a:pt x="468" y="36"/>
                    </a:cubicBezTo>
                    <a:cubicBezTo>
                      <a:pt x="504" y="0"/>
                      <a:pt x="756" y="36"/>
                      <a:pt x="756" y="36"/>
                    </a:cubicBezTo>
                    <a:cubicBezTo>
                      <a:pt x="756" y="36"/>
                      <a:pt x="792" y="288"/>
                      <a:pt x="756" y="324"/>
                    </a:cubicBezTo>
                    <a:close/>
                  </a:path>
                </a:pathLst>
              </a:custGeom>
              <a:solidFill>
                <a:srgbClr val="FF00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05" name="Freeform 16"/>
              <p:cNvSpPr>
                <a:spLocks/>
              </p:cNvSpPr>
              <p:nvPr/>
            </p:nvSpPr>
            <p:spPr bwMode="auto">
              <a:xfrm rot="5400000">
                <a:off x="1239070" y="1510938"/>
                <a:ext cx="917576" cy="1093788"/>
              </a:xfrm>
              <a:custGeom>
                <a:avLst/>
                <a:gdLst/>
                <a:ahLst/>
                <a:cxnLst>
                  <a:cxn ang="0">
                    <a:pos x="720" y="468"/>
                  </a:cxn>
                  <a:cxn ang="0">
                    <a:pos x="540" y="540"/>
                  </a:cxn>
                  <a:cxn ang="0">
                    <a:pos x="720" y="612"/>
                  </a:cxn>
                  <a:cxn ang="0">
                    <a:pos x="720" y="900"/>
                  </a:cxn>
                  <a:cxn ang="0">
                    <a:pos x="0" y="900"/>
                  </a:cxn>
                  <a:cxn ang="0">
                    <a:pos x="0" y="180"/>
                  </a:cxn>
                  <a:cxn ang="0">
                    <a:pos x="288" y="180"/>
                  </a:cxn>
                  <a:cxn ang="0">
                    <a:pos x="360" y="0"/>
                  </a:cxn>
                  <a:cxn ang="0">
                    <a:pos x="432" y="180"/>
                  </a:cxn>
                  <a:cxn ang="0">
                    <a:pos x="720" y="180"/>
                  </a:cxn>
                  <a:cxn ang="0">
                    <a:pos x="720" y="468"/>
                  </a:cxn>
                </a:cxnLst>
                <a:rect l="0" t="0" r="r" b="b"/>
                <a:pathLst>
                  <a:path w="756" h="900">
                    <a:moveTo>
                      <a:pt x="720" y="468"/>
                    </a:moveTo>
                    <a:cubicBezTo>
                      <a:pt x="684" y="504"/>
                      <a:pt x="540" y="360"/>
                      <a:pt x="540" y="540"/>
                    </a:cubicBezTo>
                    <a:cubicBezTo>
                      <a:pt x="540" y="720"/>
                      <a:pt x="684" y="576"/>
                      <a:pt x="720" y="612"/>
                    </a:cubicBezTo>
                    <a:cubicBezTo>
                      <a:pt x="756" y="648"/>
                      <a:pt x="720" y="900"/>
                      <a:pt x="720" y="900"/>
                    </a:cubicBezTo>
                    <a:cubicBezTo>
                      <a:pt x="0" y="900"/>
                      <a:pt x="0" y="900"/>
                      <a:pt x="0" y="900"/>
                    </a:cubicBezTo>
                    <a:cubicBezTo>
                      <a:pt x="0" y="180"/>
                      <a:pt x="0" y="180"/>
                      <a:pt x="0" y="180"/>
                    </a:cubicBezTo>
                    <a:cubicBezTo>
                      <a:pt x="0" y="180"/>
                      <a:pt x="252" y="216"/>
                      <a:pt x="288" y="180"/>
                    </a:cubicBezTo>
                    <a:cubicBezTo>
                      <a:pt x="324" y="144"/>
                      <a:pt x="180" y="0"/>
                      <a:pt x="360" y="0"/>
                    </a:cubicBezTo>
                    <a:cubicBezTo>
                      <a:pt x="540" y="0"/>
                      <a:pt x="396" y="144"/>
                      <a:pt x="432" y="180"/>
                    </a:cubicBezTo>
                    <a:cubicBezTo>
                      <a:pt x="468" y="216"/>
                      <a:pt x="720" y="180"/>
                      <a:pt x="720" y="180"/>
                    </a:cubicBezTo>
                    <a:cubicBezTo>
                      <a:pt x="720" y="180"/>
                      <a:pt x="756" y="432"/>
                      <a:pt x="720" y="468"/>
                    </a:cubicBezTo>
                    <a:close/>
                  </a:path>
                </a:pathLst>
              </a:custGeom>
              <a:solidFill>
                <a:schemeClr val="accent6">
                  <a:lumMod val="20000"/>
                  <a:lumOff val="80000"/>
                </a:schemeClr>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06" name="Freeform 23"/>
              <p:cNvSpPr>
                <a:spLocks/>
              </p:cNvSpPr>
              <p:nvPr/>
            </p:nvSpPr>
            <p:spPr bwMode="auto">
              <a:xfrm flipV="1">
                <a:off x="2680180" y="1599044"/>
                <a:ext cx="1312863" cy="919162"/>
              </a:xfrm>
              <a:custGeom>
                <a:avLst/>
                <a:gdLst/>
                <a:ahLst/>
                <a:cxnLst>
                  <a:cxn ang="0">
                    <a:pos x="900" y="324"/>
                  </a:cxn>
                  <a:cxn ang="0">
                    <a:pos x="1080" y="396"/>
                  </a:cxn>
                  <a:cxn ang="0">
                    <a:pos x="900" y="468"/>
                  </a:cxn>
                  <a:cxn ang="0">
                    <a:pos x="900" y="756"/>
                  </a:cxn>
                  <a:cxn ang="0">
                    <a:pos x="180" y="756"/>
                  </a:cxn>
                  <a:cxn ang="0">
                    <a:pos x="180" y="468"/>
                  </a:cxn>
                  <a:cxn ang="0">
                    <a:pos x="0" y="396"/>
                  </a:cxn>
                  <a:cxn ang="0">
                    <a:pos x="180" y="324"/>
                  </a:cxn>
                  <a:cxn ang="0">
                    <a:pos x="180" y="36"/>
                  </a:cxn>
                  <a:cxn ang="0">
                    <a:pos x="468" y="36"/>
                  </a:cxn>
                  <a:cxn ang="0">
                    <a:pos x="540" y="216"/>
                  </a:cxn>
                  <a:cxn ang="0">
                    <a:pos x="612" y="36"/>
                  </a:cxn>
                  <a:cxn ang="0">
                    <a:pos x="900" y="36"/>
                  </a:cxn>
                  <a:cxn ang="0">
                    <a:pos x="900" y="324"/>
                  </a:cxn>
                </a:cxnLst>
                <a:rect l="0" t="0" r="r" b="b"/>
                <a:pathLst>
                  <a:path w="1080" h="756">
                    <a:moveTo>
                      <a:pt x="900" y="324"/>
                    </a:moveTo>
                    <a:cubicBezTo>
                      <a:pt x="936" y="360"/>
                      <a:pt x="1080" y="216"/>
                      <a:pt x="1080" y="396"/>
                    </a:cubicBezTo>
                    <a:cubicBezTo>
                      <a:pt x="1080" y="576"/>
                      <a:pt x="936" y="432"/>
                      <a:pt x="900" y="468"/>
                    </a:cubicBezTo>
                    <a:cubicBezTo>
                      <a:pt x="864" y="504"/>
                      <a:pt x="900" y="756"/>
                      <a:pt x="900" y="756"/>
                    </a:cubicBezTo>
                    <a:cubicBezTo>
                      <a:pt x="180" y="756"/>
                      <a:pt x="180" y="756"/>
                      <a:pt x="180" y="756"/>
                    </a:cubicBezTo>
                    <a:cubicBezTo>
                      <a:pt x="180" y="756"/>
                      <a:pt x="216" y="504"/>
                      <a:pt x="180" y="468"/>
                    </a:cubicBezTo>
                    <a:cubicBezTo>
                      <a:pt x="144" y="432"/>
                      <a:pt x="0" y="576"/>
                      <a:pt x="0" y="396"/>
                    </a:cubicBezTo>
                    <a:cubicBezTo>
                      <a:pt x="0" y="216"/>
                      <a:pt x="144" y="360"/>
                      <a:pt x="180" y="324"/>
                    </a:cubicBezTo>
                    <a:cubicBezTo>
                      <a:pt x="216" y="288"/>
                      <a:pt x="180" y="36"/>
                      <a:pt x="180" y="36"/>
                    </a:cubicBezTo>
                    <a:cubicBezTo>
                      <a:pt x="180" y="36"/>
                      <a:pt x="432" y="0"/>
                      <a:pt x="468" y="36"/>
                    </a:cubicBezTo>
                    <a:cubicBezTo>
                      <a:pt x="504" y="72"/>
                      <a:pt x="360" y="216"/>
                      <a:pt x="540" y="216"/>
                    </a:cubicBezTo>
                    <a:cubicBezTo>
                      <a:pt x="720" y="216"/>
                      <a:pt x="576" y="72"/>
                      <a:pt x="612" y="36"/>
                    </a:cubicBezTo>
                    <a:cubicBezTo>
                      <a:pt x="648" y="0"/>
                      <a:pt x="900" y="36"/>
                      <a:pt x="900" y="36"/>
                    </a:cubicBezTo>
                    <a:cubicBezTo>
                      <a:pt x="900" y="36"/>
                      <a:pt x="864" y="288"/>
                      <a:pt x="900" y="324"/>
                    </a:cubicBezTo>
                    <a:close/>
                  </a:path>
                </a:pathLst>
              </a:custGeom>
              <a:solidFill>
                <a:schemeClr val="accent6">
                  <a:lumMod val="20000"/>
                  <a:lumOff val="80000"/>
                </a:schemeClr>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07" name="Freeform 24"/>
              <p:cNvSpPr>
                <a:spLocks/>
              </p:cNvSpPr>
              <p:nvPr/>
            </p:nvSpPr>
            <p:spPr bwMode="auto">
              <a:xfrm flipH="1" flipV="1">
                <a:off x="5303408" y="1599044"/>
                <a:ext cx="1312863" cy="1093788"/>
              </a:xfrm>
              <a:custGeom>
                <a:avLst/>
                <a:gdLst/>
                <a:ahLst/>
                <a:cxnLst>
                  <a:cxn ang="0">
                    <a:pos x="900" y="468"/>
                  </a:cxn>
                  <a:cxn ang="0">
                    <a:pos x="1080" y="540"/>
                  </a:cxn>
                  <a:cxn ang="0">
                    <a:pos x="900" y="612"/>
                  </a:cxn>
                  <a:cxn ang="0">
                    <a:pos x="900"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1080" h="900">
                    <a:moveTo>
                      <a:pt x="900" y="468"/>
                    </a:moveTo>
                    <a:cubicBezTo>
                      <a:pt x="936" y="504"/>
                      <a:pt x="1080" y="360"/>
                      <a:pt x="1080" y="540"/>
                    </a:cubicBezTo>
                    <a:cubicBezTo>
                      <a:pt x="1080" y="720"/>
                      <a:pt x="936" y="576"/>
                      <a:pt x="900" y="612"/>
                    </a:cubicBezTo>
                    <a:cubicBezTo>
                      <a:pt x="864" y="648"/>
                      <a:pt x="900" y="900"/>
                      <a:pt x="900" y="900"/>
                    </a:cubicBezTo>
                    <a:cubicBezTo>
                      <a:pt x="180" y="900"/>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864" y="432"/>
                      <a:pt x="900" y="468"/>
                    </a:cubicBezTo>
                    <a:close/>
                  </a:path>
                </a:pathLst>
              </a:custGeom>
              <a:solidFill>
                <a:schemeClr val="accent6">
                  <a:lumMod val="20000"/>
                  <a:lumOff val="80000"/>
                </a:schemeClr>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08" name="Freeform 25"/>
              <p:cNvSpPr>
                <a:spLocks/>
              </p:cNvSpPr>
              <p:nvPr/>
            </p:nvSpPr>
            <p:spPr bwMode="auto">
              <a:xfrm flipV="1">
                <a:off x="1981453" y="1599044"/>
                <a:ext cx="962024" cy="1093788"/>
              </a:xfrm>
              <a:custGeom>
                <a:avLst/>
                <a:gdLst/>
                <a:ahLst/>
                <a:cxnLst>
                  <a:cxn ang="0">
                    <a:pos x="756" y="468"/>
                  </a:cxn>
                  <a:cxn ang="0">
                    <a:pos x="576" y="540"/>
                  </a:cxn>
                  <a:cxn ang="0">
                    <a:pos x="756" y="612"/>
                  </a:cxn>
                  <a:cxn ang="0">
                    <a:pos x="756" y="900"/>
                  </a:cxn>
                  <a:cxn ang="0">
                    <a:pos x="36" y="900"/>
                  </a:cxn>
                  <a:cxn ang="0">
                    <a:pos x="36" y="612"/>
                  </a:cxn>
                  <a:cxn ang="0">
                    <a:pos x="216" y="540"/>
                  </a:cxn>
                  <a:cxn ang="0">
                    <a:pos x="36" y="468"/>
                  </a:cxn>
                  <a:cxn ang="0">
                    <a:pos x="36" y="180"/>
                  </a:cxn>
                  <a:cxn ang="0">
                    <a:pos x="324" y="180"/>
                  </a:cxn>
                  <a:cxn ang="0">
                    <a:pos x="396" y="0"/>
                  </a:cxn>
                  <a:cxn ang="0">
                    <a:pos x="468" y="180"/>
                  </a:cxn>
                  <a:cxn ang="0">
                    <a:pos x="756" y="180"/>
                  </a:cxn>
                  <a:cxn ang="0">
                    <a:pos x="756" y="468"/>
                  </a:cxn>
                </a:cxnLst>
                <a:rect l="0" t="0" r="r" b="b"/>
                <a:pathLst>
                  <a:path w="792" h="900">
                    <a:moveTo>
                      <a:pt x="756" y="468"/>
                    </a:moveTo>
                    <a:cubicBezTo>
                      <a:pt x="720" y="504"/>
                      <a:pt x="576" y="360"/>
                      <a:pt x="576" y="540"/>
                    </a:cubicBezTo>
                    <a:cubicBezTo>
                      <a:pt x="576" y="720"/>
                      <a:pt x="720" y="576"/>
                      <a:pt x="756" y="612"/>
                    </a:cubicBezTo>
                    <a:cubicBezTo>
                      <a:pt x="792" y="648"/>
                      <a:pt x="756" y="900"/>
                      <a:pt x="756" y="900"/>
                    </a:cubicBezTo>
                    <a:cubicBezTo>
                      <a:pt x="36" y="900"/>
                      <a:pt x="36" y="900"/>
                      <a:pt x="36" y="900"/>
                    </a:cubicBezTo>
                    <a:cubicBezTo>
                      <a:pt x="36" y="900"/>
                      <a:pt x="0" y="648"/>
                      <a:pt x="36" y="612"/>
                    </a:cubicBezTo>
                    <a:cubicBezTo>
                      <a:pt x="72" y="576"/>
                      <a:pt x="216" y="720"/>
                      <a:pt x="216" y="540"/>
                    </a:cubicBezTo>
                    <a:cubicBezTo>
                      <a:pt x="216" y="360"/>
                      <a:pt x="72" y="504"/>
                      <a:pt x="36" y="468"/>
                    </a:cubicBezTo>
                    <a:cubicBezTo>
                      <a:pt x="0" y="432"/>
                      <a:pt x="36" y="180"/>
                      <a:pt x="36" y="180"/>
                    </a:cubicBezTo>
                    <a:cubicBezTo>
                      <a:pt x="36" y="180"/>
                      <a:pt x="288" y="216"/>
                      <a:pt x="324" y="180"/>
                    </a:cubicBezTo>
                    <a:cubicBezTo>
                      <a:pt x="360" y="144"/>
                      <a:pt x="216" y="0"/>
                      <a:pt x="396" y="0"/>
                    </a:cubicBezTo>
                    <a:cubicBezTo>
                      <a:pt x="576" y="0"/>
                      <a:pt x="432" y="144"/>
                      <a:pt x="468" y="180"/>
                    </a:cubicBezTo>
                    <a:cubicBezTo>
                      <a:pt x="504" y="216"/>
                      <a:pt x="756" y="180"/>
                      <a:pt x="756" y="180"/>
                    </a:cubicBezTo>
                    <a:cubicBezTo>
                      <a:pt x="756" y="180"/>
                      <a:pt x="792" y="432"/>
                      <a:pt x="756" y="468"/>
                    </a:cubicBezTo>
                    <a:close/>
                  </a:path>
                </a:pathLst>
              </a:custGeom>
              <a:solidFill>
                <a:schemeClr val="accent6">
                  <a:lumMod val="20000"/>
                  <a:lumOff val="80000"/>
                </a:schemeClr>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09" name="Freeform 26"/>
              <p:cNvSpPr>
                <a:spLocks/>
              </p:cNvSpPr>
              <p:nvPr/>
            </p:nvSpPr>
            <p:spPr bwMode="auto">
              <a:xfrm flipV="1">
                <a:off x="3729744" y="1599044"/>
                <a:ext cx="1136651" cy="1093788"/>
              </a:xfrm>
              <a:custGeom>
                <a:avLst/>
                <a:gdLst/>
                <a:ahLst/>
                <a:cxnLst>
                  <a:cxn ang="0">
                    <a:pos x="756" y="468"/>
                  </a:cxn>
                  <a:cxn ang="0">
                    <a:pos x="936" y="540"/>
                  </a:cxn>
                  <a:cxn ang="0">
                    <a:pos x="756" y="612"/>
                  </a:cxn>
                  <a:cxn ang="0">
                    <a:pos x="756" y="900"/>
                  </a:cxn>
                  <a:cxn ang="0">
                    <a:pos x="36" y="900"/>
                  </a:cxn>
                  <a:cxn ang="0">
                    <a:pos x="36" y="612"/>
                  </a:cxn>
                  <a:cxn ang="0">
                    <a:pos x="216" y="540"/>
                  </a:cxn>
                  <a:cxn ang="0">
                    <a:pos x="36" y="468"/>
                  </a:cxn>
                  <a:cxn ang="0">
                    <a:pos x="36" y="180"/>
                  </a:cxn>
                  <a:cxn ang="0">
                    <a:pos x="324" y="180"/>
                  </a:cxn>
                  <a:cxn ang="0">
                    <a:pos x="396" y="0"/>
                  </a:cxn>
                  <a:cxn ang="0">
                    <a:pos x="468" y="180"/>
                  </a:cxn>
                  <a:cxn ang="0">
                    <a:pos x="756" y="180"/>
                  </a:cxn>
                  <a:cxn ang="0">
                    <a:pos x="756" y="468"/>
                  </a:cxn>
                </a:cxnLst>
                <a:rect l="0" t="0" r="r" b="b"/>
                <a:pathLst>
                  <a:path w="936" h="900">
                    <a:moveTo>
                      <a:pt x="756" y="468"/>
                    </a:moveTo>
                    <a:cubicBezTo>
                      <a:pt x="792" y="504"/>
                      <a:pt x="936" y="360"/>
                      <a:pt x="936" y="540"/>
                    </a:cubicBezTo>
                    <a:cubicBezTo>
                      <a:pt x="936" y="720"/>
                      <a:pt x="792" y="576"/>
                      <a:pt x="756" y="612"/>
                    </a:cubicBezTo>
                    <a:cubicBezTo>
                      <a:pt x="720" y="648"/>
                      <a:pt x="756" y="900"/>
                      <a:pt x="756" y="900"/>
                    </a:cubicBezTo>
                    <a:cubicBezTo>
                      <a:pt x="36" y="900"/>
                      <a:pt x="36" y="900"/>
                      <a:pt x="36" y="900"/>
                    </a:cubicBezTo>
                    <a:cubicBezTo>
                      <a:pt x="36" y="900"/>
                      <a:pt x="0" y="648"/>
                      <a:pt x="36" y="612"/>
                    </a:cubicBezTo>
                    <a:cubicBezTo>
                      <a:pt x="72" y="576"/>
                      <a:pt x="216" y="720"/>
                      <a:pt x="216" y="540"/>
                    </a:cubicBezTo>
                    <a:cubicBezTo>
                      <a:pt x="216" y="360"/>
                      <a:pt x="72" y="504"/>
                      <a:pt x="36" y="468"/>
                    </a:cubicBezTo>
                    <a:cubicBezTo>
                      <a:pt x="0" y="432"/>
                      <a:pt x="36" y="180"/>
                      <a:pt x="36" y="180"/>
                    </a:cubicBezTo>
                    <a:cubicBezTo>
                      <a:pt x="36" y="180"/>
                      <a:pt x="288" y="216"/>
                      <a:pt x="324" y="180"/>
                    </a:cubicBezTo>
                    <a:cubicBezTo>
                      <a:pt x="360" y="144"/>
                      <a:pt x="216" y="0"/>
                      <a:pt x="396" y="0"/>
                    </a:cubicBezTo>
                    <a:cubicBezTo>
                      <a:pt x="576" y="0"/>
                      <a:pt x="432" y="144"/>
                      <a:pt x="468" y="180"/>
                    </a:cubicBezTo>
                    <a:cubicBezTo>
                      <a:pt x="504" y="216"/>
                      <a:pt x="756" y="180"/>
                      <a:pt x="756" y="180"/>
                    </a:cubicBezTo>
                    <a:cubicBezTo>
                      <a:pt x="756" y="180"/>
                      <a:pt x="720" y="432"/>
                      <a:pt x="756" y="468"/>
                    </a:cubicBezTo>
                    <a:close/>
                  </a:path>
                </a:pathLst>
              </a:custGeom>
              <a:solidFill>
                <a:schemeClr val="accent6">
                  <a:lumMod val="20000"/>
                  <a:lumOff val="80000"/>
                </a:schemeClr>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10" name="Freeform 27"/>
              <p:cNvSpPr>
                <a:spLocks/>
              </p:cNvSpPr>
              <p:nvPr/>
            </p:nvSpPr>
            <p:spPr bwMode="auto">
              <a:xfrm flipV="1">
                <a:off x="6352973" y="1599044"/>
                <a:ext cx="1136650" cy="919163"/>
              </a:xfrm>
              <a:custGeom>
                <a:avLst/>
                <a:gdLst/>
                <a:ahLst/>
                <a:cxnLst>
                  <a:cxn ang="0">
                    <a:pos x="756" y="324"/>
                  </a:cxn>
                  <a:cxn ang="0">
                    <a:pos x="936" y="396"/>
                  </a:cxn>
                  <a:cxn ang="0">
                    <a:pos x="756" y="468"/>
                  </a:cxn>
                  <a:cxn ang="0">
                    <a:pos x="756" y="756"/>
                  </a:cxn>
                  <a:cxn ang="0">
                    <a:pos x="36" y="756"/>
                  </a:cxn>
                  <a:cxn ang="0">
                    <a:pos x="36" y="468"/>
                  </a:cxn>
                  <a:cxn ang="0">
                    <a:pos x="216" y="396"/>
                  </a:cxn>
                  <a:cxn ang="0">
                    <a:pos x="36" y="324"/>
                  </a:cxn>
                  <a:cxn ang="0">
                    <a:pos x="36" y="36"/>
                  </a:cxn>
                  <a:cxn ang="0">
                    <a:pos x="324" y="36"/>
                  </a:cxn>
                  <a:cxn ang="0">
                    <a:pos x="396" y="216"/>
                  </a:cxn>
                  <a:cxn ang="0">
                    <a:pos x="468" y="36"/>
                  </a:cxn>
                  <a:cxn ang="0">
                    <a:pos x="756" y="36"/>
                  </a:cxn>
                  <a:cxn ang="0">
                    <a:pos x="756" y="324"/>
                  </a:cxn>
                </a:cxnLst>
                <a:rect l="0" t="0" r="r" b="b"/>
                <a:pathLst>
                  <a:path w="936" h="756">
                    <a:moveTo>
                      <a:pt x="756" y="324"/>
                    </a:moveTo>
                    <a:cubicBezTo>
                      <a:pt x="792" y="360"/>
                      <a:pt x="936" y="216"/>
                      <a:pt x="936" y="396"/>
                    </a:cubicBezTo>
                    <a:cubicBezTo>
                      <a:pt x="936" y="576"/>
                      <a:pt x="792" y="432"/>
                      <a:pt x="756" y="468"/>
                    </a:cubicBezTo>
                    <a:cubicBezTo>
                      <a:pt x="720" y="504"/>
                      <a:pt x="756" y="756"/>
                      <a:pt x="756" y="756"/>
                    </a:cubicBezTo>
                    <a:cubicBezTo>
                      <a:pt x="36" y="756"/>
                      <a:pt x="36" y="756"/>
                      <a:pt x="36" y="756"/>
                    </a:cubicBezTo>
                    <a:cubicBezTo>
                      <a:pt x="36" y="756"/>
                      <a:pt x="0" y="504"/>
                      <a:pt x="36" y="468"/>
                    </a:cubicBezTo>
                    <a:cubicBezTo>
                      <a:pt x="72" y="432"/>
                      <a:pt x="216" y="576"/>
                      <a:pt x="216" y="396"/>
                    </a:cubicBezTo>
                    <a:cubicBezTo>
                      <a:pt x="216" y="216"/>
                      <a:pt x="72" y="360"/>
                      <a:pt x="36" y="324"/>
                    </a:cubicBezTo>
                    <a:cubicBezTo>
                      <a:pt x="0" y="288"/>
                      <a:pt x="36" y="36"/>
                      <a:pt x="36" y="36"/>
                    </a:cubicBezTo>
                    <a:cubicBezTo>
                      <a:pt x="36" y="36"/>
                      <a:pt x="288" y="0"/>
                      <a:pt x="324" y="36"/>
                    </a:cubicBezTo>
                    <a:cubicBezTo>
                      <a:pt x="360" y="72"/>
                      <a:pt x="216" y="216"/>
                      <a:pt x="396" y="216"/>
                    </a:cubicBezTo>
                    <a:cubicBezTo>
                      <a:pt x="576" y="216"/>
                      <a:pt x="432" y="72"/>
                      <a:pt x="468" y="36"/>
                    </a:cubicBezTo>
                    <a:cubicBezTo>
                      <a:pt x="504" y="0"/>
                      <a:pt x="756" y="36"/>
                      <a:pt x="756" y="36"/>
                    </a:cubicBezTo>
                    <a:cubicBezTo>
                      <a:pt x="756" y="36"/>
                      <a:pt x="720" y="288"/>
                      <a:pt x="756" y="324"/>
                    </a:cubicBezTo>
                    <a:close/>
                  </a:path>
                </a:pathLst>
              </a:custGeom>
              <a:solidFill>
                <a:schemeClr val="accent6">
                  <a:lumMod val="20000"/>
                  <a:lumOff val="80000"/>
                </a:schemeClr>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11" name="Freeform 28"/>
              <p:cNvSpPr>
                <a:spLocks/>
              </p:cNvSpPr>
              <p:nvPr/>
            </p:nvSpPr>
            <p:spPr bwMode="auto">
              <a:xfrm flipV="1">
                <a:off x="4603096" y="1599044"/>
                <a:ext cx="963614" cy="919162"/>
              </a:xfrm>
              <a:custGeom>
                <a:avLst/>
                <a:gdLst/>
                <a:ahLst/>
                <a:cxnLst>
                  <a:cxn ang="0">
                    <a:pos x="756" y="324"/>
                  </a:cxn>
                  <a:cxn ang="0">
                    <a:pos x="576" y="396"/>
                  </a:cxn>
                  <a:cxn ang="0">
                    <a:pos x="756" y="468"/>
                  </a:cxn>
                  <a:cxn ang="0">
                    <a:pos x="756" y="756"/>
                  </a:cxn>
                  <a:cxn ang="0">
                    <a:pos x="36" y="756"/>
                  </a:cxn>
                  <a:cxn ang="0">
                    <a:pos x="36" y="468"/>
                  </a:cxn>
                  <a:cxn ang="0">
                    <a:pos x="216" y="396"/>
                  </a:cxn>
                  <a:cxn ang="0">
                    <a:pos x="36" y="324"/>
                  </a:cxn>
                  <a:cxn ang="0">
                    <a:pos x="36" y="36"/>
                  </a:cxn>
                  <a:cxn ang="0">
                    <a:pos x="324" y="36"/>
                  </a:cxn>
                  <a:cxn ang="0">
                    <a:pos x="396" y="216"/>
                  </a:cxn>
                  <a:cxn ang="0">
                    <a:pos x="468" y="36"/>
                  </a:cxn>
                  <a:cxn ang="0">
                    <a:pos x="756" y="36"/>
                  </a:cxn>
                  <a:cxn ang="0">
                    <a:pos x="756" y="324"/>
                  </a:cxn>
                </a:cxnLst>
                <a:rect l="0" t="0" r="r" b="b"/>
                <a:pathLst>
                  <a:path w="792" h="756">
                    <a:moveTo>
                      <a:pt x="756" y="324"/>
                    </a:moveTo>
                    <a:cubicBezTo>
                      <a:pt x="720" y="360"/>
                      <a:pt x="576" y="216"/>
                      <a:pt x="576" y="396"/>
                    </a:cubicBezTo>
                    <a:cubicBezTo>
                      <a:pt x="576" y="576"/>
                      <a:pt x="720" y="432"/>
                      <a:pt x="756" y="468"/>
                    </a:cubicBezTo>
                    <a:cubicBezTo>
                      <a:pt x="792" y="504"/>
                      <a:pt x="756" y="756"/>
                      <a:pt x="756" y="756"/>
                    </a:cubicBezTo>
                    <a:cubicBezTo>
                      <a:pt x="36" y="756"/>
                      <a:pt x="36" y="756"/>
                      <a:pt x="36" y="756"/>
                    </a:cubicBezTo>
                    <a:cubicBezTo>
                      <a:pt x="36" y="756"/>
                      <a:pt x="0" y="504"/>
                      <a:pt x="36" y="468"/>
                    </a:cubicBezTo>
                    <a:cubicBezTo>
                      <a:pt x="72" y="432"/>
                      <a:pt x="216" y="576"/>
                      <a:pt x="216" y="396"/>
                    </a:cubicBezTo>
                    <a:cubicBezTo>
                      <a:pt x="216" y="216"/>
                      <a:pt x="72" y="360"/>
                      <a:pt x="36" y="324"/>
                    </a:cubicBezTo>
                    <a:cubicBezTo>
                      <a:pt x="0" y="288"/>
                      <a:pt x="36" y="36"/>
                      <a:pt x="36" y="36"/>
                    </a:cubicBezTo>
                    <a:cubicBezTo>
                      <a:pt x="36" y="36"/>
                      <a:pt x="288" y="0"/>
                      <a:pt x="324" y="36"/>
                    </a:cubicBezTo>
                    <a:cubicBezTo>
                      <a:pt x="360" y="72"/>
                      <a:pt x="216" y="216"/>
                      <a:pt x="396" y="216"/>
                    </a:cubicBezTo>
                    <a:cubicBezTo>
                      <a:pt x="576" y="216"/>
                      <a:pt x="432" y="72"/>
                      <a:pt x="468" y="36"/>
                    </a:cubicBezTo>
                    <a:cubicBezTo>
                      <a:pt x="504" y="0"/>
                      <a:pt x="756" y="36"/>
                      <a:pt x="756" y="36"/>
                    </a:cubicBezTo>
                    <a:cubicBezTo>
                      <a:pt x="756" y="36"/>
                      <a:pt x="792" y="288"/>
                      <a:pt x="756" y="324"/>
                    </a:cubicBezTo>
                    <a:close/>
                  </a:path>
                </a:pathLst>
              </a:custGeom>
              <a:solidFill>
                <a:schemeClr val="accent6">
                  <a:lumMod val="20000"/>
                  <a:lumOff val="80000"/>
                </a:schemeClr>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12" name="Freeform 24"/>
              <p:cNvSpPr>
                <a:spLocks/>
              </p:cNvSpPr>
              <p:nvPr/>
            </p:nvSpPr>
            <p:spPr bwMode="auto">
              <a:xfrm rot="16200000" flipH="1" flipV="1">
                <a:off x="1041427" y="3241485"/>
                <a:ext cx="1312863" cy="1093788"/>
              </a:xfrm>
              <a:custGeom>
                <a:avLst/>
                <a:gdLst/>
                <a:ahLst/>
                <a:cxnLst>
                  <a:cxn ang="0">
                    <a:pos x="900" y="468"/>
                  </a:cxn>
                  <a:cxn ang="0">
                    <a:pos x="1080" y="540"/>
                  </a:cxn>
                  <a:cxn ang="0">
                    <a:pos x="900" y="612"/>
                  </a:cxn>
                  <a:cxn ang="0">
                    <a:pos x="900"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1080" h="900">
                    <a:moveTo>
                      <a:pt x="900" y="468"/>
                    </a:moveTo>
                    <a:cubicBezTo>
                      <a:pt x="936" y="504"/>
                      <a:pt x="1080" y="360"/>
                      <a:pt x="1080" y="540"/>
                    </a:cubicBezTo>
                    <a:cubicBezTo>
                      <a:pt x="1080" y="720"/>
                      <a:pt x="936" y="576"/>
                      <a:pt x="900" y="612"/>
                    </a:cubicBezTo>
                    <a:cubicBezTo>
                      <a:pt x="864" y="648"/>
                      <a:pt x="900" y="900"/>
                      <a:pt x="900" y="900"/>
                    </a:cubicBezTo>
                    <a:cubicBezTo>
                      <a:pt x="180" y="900"/>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864" y="432"/>
                      <a:pt x="900" y="468"/>
                    </a:cubicBezTo>
                    <a:close/>
                  </a:path>
                </a:pathLst>
              </a:custGeom>
              <a:solidFill>
                <a:srgbClr val="92D05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13" name="Freeform 27"/>
              <p:cNvSpPr>
                <a:spLocks/>
              </p:cNvSpPr>
              <p:nvPr/>
            </p:nvSpPr>
            <p:spPr bwMode="auto">
              <a:xfrm rot="16200000" flipV="1">
                <a:off x="1042221" y="2364701"/>
                <a:ext cx="1136650" cy="919163"/>
              </a:xfrm>
              <a:custGeom>
                <a:avLst/>
                <a:gdLst/>
                <a:ahLst/>
                <a:cxnLst>
                  <a:cxn ang="0">
                    <a:pos x="756" y="324"/>
                  </a:cxn>
                  <a:cxn ang="0">
                    <a:pos x="936" y="396"/>
                  </a:cxn>
                  <a:cxn ang="0">
                    <a:pos x="756" y="468"/>
                  </a:cxn>
                  <a:cxn ang="0">
                    <a:pos x="756" y="756"/>
                  </a:cxn>
                  <a:cxn ang="0">
                    <a:pos x="36" y="756"/>
                  </a:cxn>
                  <a:cxn ang="0">
                    <a:pos x="36" y="468"/>
                  </a:cxn>
                  <a:cxn ang="0">
                    <a:pos x="216" y="396"/>
                  </a:cxn>
                  <a:cxn ang="0">
                    <a:pos x="36" y="324"/>
                  </a:cxn>
                  <a:cxn ang="0">
                    <a:pos x="36" y="36"/>
                  </a:cxn>
                  <a:cxn ang="0">
                    <a:pos x="324" y="36"/>
                  </a:cxn>
                  <a:cxn ang="0">
                    <a:pos x="396" y="216"/>
                  </a:cxn>
                  <a:cxn ang="0">
                    <a:pos x="468" y="36"/>
                  </a:cxn>
                  <a:cxn ang="0">
                    <a:pos x="756" y="36"/>
                  </a:cxn>
                  <a:cxn ang="0">
                    <a:pos x="756" y="324"/>
                  </a:cxn>
                </a:cxnLst>
                <a:rect l="0" t="0" r="r" b="b"/>
                <a:pathLst>
                  <a:path w="936" h="756">
                    <a:moveTo>
                      <a:pt x="756" y="324"/>
                    </a:moveTo>
                    <a:cubicBezTo>
                      <a:pt x="792" y="360"/>
                      <a:pt x="936" y="216"/>
                      <a:pt x="936" y="396"/>
                    </a:cubicBezTo>
                    <a:cubicBezTo>
                      <a:pt x="936" y="576"/>
                      <a:pt x="792" y="432"/>
                      <a:pt x="756" y="468"/>
                    </a:cubicBezTo>
                    <a:cubicBezTo>
                      <a:pt x="720" y="504"/>
                      <a:pt x="756" y="756"/>
                      <a:pt x="756" y="756"/>
                    </a:cubicBezTo>
                    <a:cubicBezTo>
                      <a:pt x="36" y="756"/>
                      <a:pt x="36" y="756"/>
                      <a:pt x="36" y="756"/>
                    </a:cubicBezTo>
                    <a:cubicBezTo>
                      <a:pt x="36" y="756"/>
                      <a:pt x="0" y="504"/>
                      <a:pt x="36" y="468"/>
                    </a:cubicBezTo>
                    <a:cubicBezTo>
                      <a:pt x="72" y="432"/>
                      <a:pt x="216" y="576"/>
                      <a:pt x="216" y="396"/>
                    </a:cubicBezTo>
                    <a:cubicBezTo>
                      <a:pt x="216" y="216"/>
                      <a:pt x="72" y="360"/>
                      <a:pt x="36" y="324"/>
                    </a:cubicBezTo>
                    <a:cubicBezTo>
                      <a:pt x="0" y="288"/>
                      <a:pt x="36" y="36"/>
                      <a:pt x="36" y="36"/>
                    </a:cubicBezTo>
                    <a:cubicBezTo>
                      <a:pt x="36" y="36"/>
                      <a:pt x="288" y="0"/>
                      <a:pt x="324" y="36"/>
                    </a:cubicBezTo>
                    <a:cubicBezTo>
                      <a:pt x="360" y="72"/>
                      <a:pt x="216" y="216"/>
                      <a:pt x="396" y="216"/>
                    </a:cubicBezTo>
                    <a:cubicBezTo>
                      <a:pt x="576" y="216"/>
                      <a:pt x="432" y="72"/>
                      <a:pt x="468" y="36"/>
                    </a:cubicBezTo>
                    <a:cubicBezTo>
                      <a:pt x="504" y="0"/>
                      <a:pt x="756" y="36"/>
                      <a:pt x="756" y="36"/>
                    </a:cubicBezTo>
                    <a:cubicBezTo>
                      <a:pt x="756" y="36"/>
                      <a:pt x="720" y="288"/>
                      <a:pt x="756" y="324"/>
                    </a:cubicBezTo>
                    <a:close/>
                  </a:path>
                </a:pathLst>
              </a:custGeom>
              <a:solidFill>
                <a:srgbClr val="00B0F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14" name="Freeform 28"/>
              <p:cNvSpPr>
                <a:spLocks/>
              </p:cNvSpPr>
              <p:nvPr/>
            </p:nvSpPr>
            <p:spPr bwMode="auto">
              <a:xfrm rot="16200000" flipV="1">
                <a:off x="1128739" y="4206374"/>
                <a:ext cx="963613" cy="919163"/>
              </a:xfrm>
              <a:custGeom>
                <a:avLst/>
                <a:gdLst/>
                <a:ahLst/>
                <a:cxnLst>
                  <a:cxn ang="0">
                    <a:pos x="756" y="324"/>
                  </a:cxn>
                  <a:cxn ang="0">
                    <a:pos x="576" y="396"/>
                  </a:cxn>
                  <a:cxn ang="0">
                    <a:pos x="756" y="468"/>
                  </a:cxn>
                  <a:cxn ang="0">
                    <a:pos x="756" y="756"/>
                  </a:cxn>
                  <a:cxn ang="0">
                    <a:pos x="36" y="756"/>
                  </a:cxn>
                  <a:cxn ang="0">
                    <a:pos x="36" y="468"/>
                  </a:cxn>
                  <a:cxn ang="0">
                    <a:pos x="216" y="396"/>
                  </a:cxn>
                  <a:cxn ang="0">
                    <a:pos x="36" y="324"/>
                  </a:cxn>
                  <a:cxn ang="0">
                    <a:pos x="36" y="36"/>
                  </a:cxn>
                  <a:cxn ang="0">
                    <a:pos x="324" y="36"/>
                  </a:cxn>
                  <a:cxn ang="0">
                    <a:pos x="396" y="216"/>
                  </a:cxn>
                  <a:cxn ang="0">
                    <a:pos x="468" y="36"/>
                  </a:cxn>
                  <a:cxn ang="0">
                    <a:pos x="756" y="36"/>
                  </a:cxn>
                  <a:cxn ang="0">
                    <a:pos x="756" y="324"/>
                  </a:cxn>
                </a:cxnLst>
                <a:rect l="0" t="0" r="r" b="b"/>
                <a:pathLst>
                  <a:path w="792" h="756">
                    <a:moveTo>
                      <a:pt x="756" y="324"/>
                    </a:moveTo>
                    <a:cubicBezTo>
                      <a:pt x="720" y="360"/>
                      <a:pt x="576" y="216"/>
                      <a:pt x="576" y="396"/>
                    </a:cubicBezTo>
                    <a:cubicBezTo>
                      <a:pt x="576" y="576"/>
                      <a:pt x="720" y="432"/>
                      <a:pt x="756" y="468"/>
                    </a:cubicBezTo>
                    <a:cubicBezTo>
                      <a:pt x="792" y="504"/>
                      <a:pt x="756" y="756"/>
                      <a:pt x="756" y="756"/>
                    </a:cubicBezTo>
                    <a:cubicBezTo>
                      <a:pt x="36" y="756"/>
                      <a:pt x="36" y="756"/>
                      <a:pt x="36" y="756"/>
                    </a:cubicBezTo>
                    <a:cubicBezTo>
                      <a:pt x="36" y="756"/>
                      <a:pt x="0" y="504"/>
                      <a:pt x="36" y="468"/>
                    </a:cubicBezTo>
                    <a:cubicBezTo>
                      <a:pt x="72" y="432"/>
                      <a:pt x="216" y="576"/>
                      <a:pt x="216" y="396"/>
                    </a:cubicBezTo>
                    <a:cubicBezTo>
                      <a:pt x="216" y="216"/>
                      <a:pt x="72" y="360"/>
                      <a:pt x="36" y="324"/>
                    </a:cubicBezTo>
                    <a:cubicBezTo>
                      <a:pt x="0" y="288"/>
                      <a:pt x="36" y="36"/>
                      <a:pt x="36" y="36"/>
                    </a:cubicBezTo>
                    <a:cubicBezTo>
                      <a:pt x="36" y="36"/>
                      <a:pt x="288" y="0"/>
                      <a:pt x="324" y="36"/>
                    </a:cubicBezTo>
                    <a:cubicBezTo>
                      <a:pt x="360" y="72"/>
                      <a:pt x="216" y="216"/>
                      <a:pt x="396" y="216"/>
                    </a:cubicBezTo>
                    <a:cubicBezTo>
                      <a:pt x="576" y="216"/>
                      <a:pt x="432" y="72"/>
                      <a:pt x="468" y="36"/>
                    </a:cubicBezTo>
                    <a:cubicBezTo>
                      <a:pt x="504" y="0"/>
                      <a:pt x="756" y="36"/>
                      <a:pt x="756" y="36"/>
                    </a:cubicBezTo>
                    <a:cubicBezTo>
                      <a:pt x="756" y="36"/>
                      <a:pt x="792" y="288"/>
                      <a:pt x="756" y="324"/>
                    </a:cubicBezTo>
                    <a:close/>
                  </a:path>
                </a:pathLst>
              </a:custGeom>
              <a:solidFill>
                <a:srgbClr val="FFFF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15" name="Freeform 23"/>
              <p:cNvSpPr>
                <a:spLocks/>
              </p:cNvSpPr>
              <p:nvPr/>
            </p:nvSpPr>
            <p:spPr bwMode="auto">
              <a:xfrm rot="5400000" flipV="1">
                <a:off x="7027887" y="3330385"/>
                <a:ext cx="1312863" cy="919163"/>
              </a:xfrm>
              <a:custGeom>
                <a:avLst/>
                <a:gdLst/>
                <a:ahLst/>
                <a:cxnLst>
                  <a:cxn ang="0">
                    <a:pos x="900" y="324"/>
                  </a:cxn>
                  <a:cxn ang="0">
                    <a:pos x="1080" y="396"/>
                  </a:cxn>
                  <a:cxn ang="0">
                    <a:pos x="900" y="468"/>
                  </a:cxn>
                  <a:cxn ang="0">
                    <a:pos x="900" y="756"/>
                  </a:cxn>
                  <a:cxn ang="0">
                    <a:pos x="180" y="756"/>
                  </a:cxn>
                  <a:cxn ang="0">
                    <a:pos x="180" y="468"/>
                  </a:cxn>
                  <a:cxn ang="0">
                    <a:pos x="0" y="396"/>
                  </a:cxn>
                  <a:cxn ang="0">
                    <a:pos x="180" y="324"/>
                  </a:cxn>
                  <a:cxn ang="0">
                    <a:pos x="180" y="36"/>
                  </a:cxn>
                  <a:cxn ang="0">
                    <a:pos x="468" y="36"/>
                  </a:cxn>
                  <a:cxn ang="0">
                    <a:pos x="540" y="216"/>
                  </a:cxn>
                  <a:cxn ang="0">
                    <a:pos x="612" y="36"/>
                  </a:cxn>
                  <a:cxn ang="0">
                    <a:pos x="900" y="36"/>
                  </a:cxn>
                  <a:cxn ang="0">
                    <a:pos x="900" y="324"/>
                  </a:cxn>
                </a:cxnLst>
                <a:rect l="0" t="0" r="r" b="b"/>
                <a:pathLst>
                  <a:path w="1080" h="756">
                    <a:moveTo>
                      <a:pt x="900" y="324"/>
                    </a:moveTo>
                    <a:cubicBezTo>
                      <a:pt x="936" y="360"/>
                      <a:pt x="1080" y="216"/>
                      <a:pt x="1080" y="396"/>
                    </a:cubicBezTo>
                    <a:cubicBezTo>
                      <a:pt x="1080" y="576"/>
                      <a:pt x="936" y="432"/>
                      <a:pt x="900" y="468"/>
                    </a:cubicBezTo>
                    <a:cubicBezTo>
                      <a:pt x="864" y="504"/>
                      <a:pt x="900" y="756"/>
                      <a:pt x="900" y="756"/>
                    </a:cubicBezTo>
                    <a:cubicBezTo>
                      <a:pt x="180" y="756"/>
                      <a:pt x="180" y="756"/>
                      <a:pt x="180" y="756"/>
                    </a:cubicBezTo>
                    <a:cubicBezTo>
                      <a:pt x="180" y="756"/>
                      <a:pt x="216" y="504"/>
                      <a:pt x="180" y="468"/>
                    </a:cubicBezTo>
                    <a:cubicBezTo>
                      <a:pt x="144" y="432"/>
                      <a:pt x="0" y="576"/>
                      <a:pt x="0" y="396"/>
                    </a:cubicBezTo>
                    <a:cubicBezTo>
                      <a:pt x="0" y="216"/>
                      <a:pt x="144" y="360"/>
                      <a:pt x="180" y="324"/>
                    </a:cubicBezTo>
                    <a:cubicBezTo>
                      <a:pt x="216" y="288"/>
                      <a:pt x="180" y="36"/>
                      <a:pt x="180" y="36"/>
                    </a:cubicBezTo>
                    <a:cubicBezTo>
                      <a:pt x="180" y="36"/>
                      <a:pt x="432" y="0"/>
                      <a:pt x="468" y="36"/>
                    </a:cubicBezTo>
                    <a:cubicBezTo>
                      <a:pt x="504" y="72"/>
                      <a:pt x="360" y="216"/>
                      <a:pt x="540" y="216"/>
                    </a:cubicBezTo>
                    <a:cubicBezTo>
                      <a:pt x="720" y="216"/>
                      <a:pt x="576" y="72"/>
                      <a:pt x="612" y="36"/>
                    </a:cubicBezTo>
                    <a:cubicBezTo>
                      <a:pt x="648" y="0"/>
                      <a:pt x="900" y="36"/>
                      <a:pt x="900" y="36"/>
                    </a:cubicBezTo>
                    <a:cubicBezTo>
                      <a:pt x="900" y="36"/>
                      <a:pt x="864" y="288"/>
                      <a:pt x="900" y="324"/>
                    </a:cubicBezTo>
                    <a:close/>
                  </a:path>
                </a:pathLst>
              </a:custGeom>
              <a:solidFill>
                <a:srgbClr val="92D05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16" name="Freeform 25"/>
              <p:cNvSpPr>
                <a:spLocks/>
              </p:cNvSpPr>
              <p:nvPr/>
            </p:nvSpPr>
            <p:spPr bwMode="auto">
              <a:xfrm rot="5400000" flipV="1">
                <a:off x="7115993" y="2366290"/>
                <a:ext cx="962025" cy="1093788"/>
              </a:xfrm>
              <a:custGeom>
                <a:avLst/>
                <a:gdLst/>
                <a:ahLst/>
                <a:cxnLst>
                  <a:cxn ang="0">
                    <a:pos x="756" y="468"/>
                  </a:cxn>
                  <a:cxn ang="0">
                    <a:pos x="576" y="540"/>
                  </a:cxn>
                  <a:cxn ang="0">
                    <a:pos x="756" y="612"/>
                  </a:cxn>
                  <a:cxn ang="0">
                    <a:pos x="756" y="900"/>
                  </a:cxn>
                  <a:cxn ang="0">
                    <a:pos x="36" y="900"/>
                  </a:cxn>
                  <a:cxn ang="0">
                    <a:pos x="36" y="612"/>
                  </a:cxn>
                  <a:cxn ang="0">
                    <a:pos x="216" y="540"/>
                  </a:cxn>
                  <a:cxn ang="0">
                    <a:pos x="36" y="468"/>
                  </a:cxn>
                  <a:cxn ang="0">
                    <a:pos x="36" y="180"/>
                  </a:cxn>
                  <a:cxn ang="0">
                    <a:pos x="324" y="180"/>
                  </a:cxn>
                  <a:cxn ang="0">
                    <a:pos x="396" y="0"/>
                  </a:cxn>
                  <a:cxn ang="0">
                    <a:pos x="468" y="180"/>
                  </a:cxn>
                  <a:cxn ang="0">
                    <a:pos x="756" y="180"/>
                  </a:cxn>
                  <a:cxn ang="0">
                    <a:pos x="756" y="468"/>
                  </a:cxn>
                </a:cxnLst>
                <a:rect l="0" t="0" r="r" b="b"/>
                <a:pathLst>
                  <a:path w="792" h="900">
                    <a:moveTo>
                      <a:pt x="756" y="468"/>
                    </a:moveTo>
                    <a:cubicBezTo>
                      <a:pt x="720" y="504"/>
                      <a:pt x="576" y="360"/>
                      <a:pt x="576" y="540"/>
                    </a:cubicBezTo>
                    <a:cubicBezTo>
                      <a:pt x="576" y="720"/>
                      <a:pt x="720" y="576"/>
                      <a:pt x="756" y="612"/>
                    </a:cubicBezTo>
                    <a:cubicBezTo>
                      <a:pt x="792" y="648"/>
                      <a:pt x="756" y="900"/>
                      <a:pt x="756" y="900"/>
                    </a:cubicBezTo>
                    <a:cubicBezTo>
                      <a:pt x="36" y="900"/>
                      <a:pt x="36" y="900"/>
                      <a:pt x="36" y="900"/>
                    </a:cubicBezTo>
                    <a:cubicBezTo>
                      <a:pt x="36" y="900"/>
                      <a:pt x="0" y="648"/>
                      <a:pt x="36" y="612"/>
                    </a:cubicBezTo>
                    <a:cubicBezTo>
                      <a:pt x="72" y="576"/>
                      <a:pt x="216" y="720"/>
                      <a:pt x="216" y="540"/>
                    </a:cubicBezTo>
                    <a:cubicBezTo>
                      <a:pt x="216" y="360"/>
                      <a:pt x="72" y="504"/>
                      <a:pt x="36" y="468"/>
                    </a:cubicBezTo>
                    <a:cubicBezTo>
                      <a:pt x="0" y="432"/>
                      <a:pt x="36" y="180"/>
                      <a:pt x="36" y="180"/>
                    </a:cubicBezTo>
                    <a:cubicBezTo>
                      <a:pt x="36" y="180"/>
                      <a:pt x="288" y="216"/>
                      <a:pt x="324" y="180"/>
                    </a:cubicBezTo>
                    <a:cubicBezTo>
                      <a:pt x="360" y="144"/>
                      <a:pt x="216" y="0"/>
                      <a:pt x="396" y="0"/>
                    </a:cubicBezTo>
                    <a:cubicBezTo>
                      <a:pt x="576" y="0"/>
                      <a:pt x="432" y="144"/>
                      <a:pt x="468" y="180"/>
                    </a:cubicBezTo>
                    <a:cubicBezTo>
                      <a:pt x="504" y="216"/>
                      <a:pt x="756" y="180"/>
                      <a:pt x="756" y="180"/>
                    </a:cubicBezTo>
                    <a:cubicBezTo>
                      <a:pt x="756" y="180"/>
                      <a:pt x="792" y="432"/>
                      <a:pt x="756" y="468"/>
                    </a:cubicBezTo>
                    <a:close/>
                  </a:path>
                </a:pathLst>
              </a:custGeom>
              <a:solidFill>
                <a:srgbClr val="00B0F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17" name="Freeform 26"/>
              <p:cNvSpPr>
                <a:spLocks/>
              </p:cNvSpPr>
              <p:nvPr/>
            </p:nvSpPr>
            <p:spPr bwMode="auto">
              <a:xfrm rot="5400000" flipV="1">
                <a:off x="7028681" y="4207168"/>
                <a:ext cx="1136650" cy="1093788"/>
              </a:xfrm>
              <a:custGeom>
                <a:avLst/>
                <a:gdLst/>
                <a:ahLst/>
                <a:cxnLst>
                  <a:cxn ang="0">
                    <a:pos x="756" y="468"/>
                  </a:cxn>
                  <a:cxn ang="0">
                    <a:pos x="936" y="540"/>
                  </a:cxn>
                  <a:cxn ang="0">
                    <a:pos x="756" y="612"/>
                  </a:cxn>
                  <a:cxn ang="0">
                    <a:pos x="756" y="900"/>
                  </a:cxn>
                  <a:cxn ang="0">
                    <a:pos x="36" y="900"/>
                  </a:cxn>
                  <a:cxn ang="0">
                    <a:pos x="36" y="612"/>
                  </a:cxn>
                  <a:cxn ang="0">
                    <a:pos x="216" y="540"/>
                  </a:cxn>
                  <a:cxn ang="0">
                    <a:pos x="36" y="468"/>
                  </a:cxn>
                  <a:cxn ang="0">
                    <a:pos x="36" y="180"/>
                  </a:cxn>
                  <a:cxn ang="0">
                    <a:pos x="324" y="180"/>
                  </a:cxn>
                  <a:cxn ang="0">
                    <a:pos x="396" y="0"/>
                  </a:cxn>
                  <a:cxn ang="0">
                    <a:pos x="468" y="180"/>
                  </a:cxn>
                  <a:cxn ang="0">
                    <a:pos x="756" y="180"/>
                  </a:cxn>
                  <a:cxn ang="0">
                    <a:pos x="756" y="468"/>
                  </a:cxn>
                </a:cxnLst>
                <a:rect l="0" t="0" r="r" b="b"/>
                <a:pathLst>
                  <a:path w="936" h="900">
                    <a:moveTo>
                      <a:pt x="756" y="468"/>
                    </a:moveTo>
                    <a:cubicBezTo>
                      <a:pt x="792" y="504"/>
                      <a:pt x="936" y="360"/>
                      <a:pt x="936" y="540"/>
                    </a:cubicBezTo>
                    <a:cubicBezTo>
                      <a:pt x="936" y="720"/>
                      <a:pt x="792" y="576"/>
                      <a:pt x="756" y="612"/>
                    </a:cubicBezTo>
                    <a:cubicBezTo>
                      <a:pt x="720" y="648"/>
                      <a:pt x="756" y="900"/>
                      <a:pt x="756" y="900"/>
                    </a:cubicBezTo>
                    <a:cubicBezTo>
                      <a:pt x="36" y="900"/>
                      <a:pt x="36" y="900"/>
                      <a:pt x="36" y="900"/>
                    </a:cubicBezTo>
                    <a:cubicBezTo>
                      <a:pt x="36" y="900"/>
                      <a:pt x="0" y="648"/>
                      <a:pt x="36" y="612"/>
                    </a:cubicBezTo>
                    <a:cubicBezTo>
                      <a:pt x="72" y="576"/>
                      <a:pt x="216" y="720"/>
                      <a:pt x="216" y="540"/>
                    </a:cubicBezTo>
                    <a:cubicBezTo>
                      <a:pt x="216" y="360"/>
                      <a:pt x="72" y="504"/>
                      <a:pt x="36" y="468"/>
                    </a:cubicBezTo>
                    <a:cubicBezTo>
                      <a:pt x="0" y="432"/>
                      <a:pt x="36" y="180"/>
                      <a:pt x="36" y="180"/>
                    </a:cubicBezTo>
                    <a:cubicBezTo>
                      <a:pt x="36" y="180"/>
                      <a:pt x="288" y="216"/>
                      <a:pt x="324" y="180"/>
                    </a:cubicBezTo>
                    <a:cubicBezTo>
                      <a:pt x="360" y="144"/>
                      <a:pt x="216" y="0"/>
                      <a:pt x="396" y="0"/>
                    </a:cubicBezTo>
                    <a:cubicBezTo>
                      <a:pt x="576" y="0"/>
                      <a:pt x="432" y="144"/>
                      <a:pt x="468" y="180"/>
                    </a:cubicBezTo>
                    <a:cubicBezTo>
                      <a:pt x="504" y="216"/>
                      <a:pt x="756" y="180"/>
                      <a:pt x="756" y="180"/>
                    </a:cubicBezTo>
                    <a:cubicBezTo>
                      <a:pt x="756" y="180"/>
                      <a:pt x="720" y="432"/>
                      <a:pt x="756" y="468"/>
                    </a:cubicBezTo>
                    <a:close/>
                  </a:path>
                </a:pathLst>
              </a:custGeom>
              <a:solidFill>
                <a:srgbClr val="FFFF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18" name="Freeform 19"/>
              <p:cNvSpPr>
                <a:spLocks/>
              </p:cNvSpPr>
              <p:nvPr/>
            </p:nvSpPr>
            <p:spPr bwMode="auto">
              <a:xfrm>
                <a:off x="3554211" y="4009921"/>
                <a:ext cx="1136650" cy="1138238"/>
              </a:xfrm>
              <a:custGeom>
                <a:avLst/>
                <a:gdLst/>
                <a:ahLst/>
                <a:cxnLst>
                  <a:cxn ang="0">
                    <a:pos x="900" y="468"/>
                  </a:cxn>
                  <a:cxn ang="0">
                    <a:pos x="720" y="540"/>
                  </a:cxn>
                  <a:cxn ang="0">
                    <a:pos x="900" y="612"/>
                  </a:cxn>
                  <a:cxn ang="0">
                    <a:pos x="900" y="900"/>
                  </a:cxn>
                  <a:cxn ang="0">
                    <a:pos x="612" y="900"/>
                  </a:cxn>
                  <a:cxn ang="0">
                    <a:pos x="540" y="720"/>
                  </a:cxn>
                  <a:cxn ang="0">
                    <a:pos x="468"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936" h="936">
                    <a:moveTo>
                      <a:pt x="900" y="468"/>
                    </a:moveTo>
                    <a:cubicBezTo>
                      <a:pt x="864" y="504"/>
                      <a:pt x="720" y="360"/>
                      <a:pt x="720" y="540"/>
                    </a:cubicBezTo>
                    <a:cubicBezTo>
                      <a:pt x="720" y="720"/>
                      <a:pt x="864" y="576"/>
                      <a:pt x="900" y="612"/>
                    </a:cubicBezTo>
                    <a:cubicBezTo>
                      <a:pt x="936" y="648"/>
                      <a:pt x="900" y="900"/>
                      <a:pt x="900" y="900"/>
                    </a:cubicBezTo>
                    <a:cubicBezTo>
                      <a:pt x="900" y="900"/>
                      <a:pt x="648" y="936"/>
                      <a:pt x="612" y="900"/>
                    </a:cubicBezTo>
                    <a:cubicBezTo>
                      <a:pt x="576" y="864"/>
                      <a:pt x="720" y="720"/>
                      <a:pt x="540" y="720"/>
                    </a:cubicBezTo>
                    <a:cubicBezTo>
                      <a:pt x="360" y="720"/>
                      <a:pt x="504" y="864"/>
                      <a:pt x="468" y="900"/>
                    </a:cubicBezTo>
                    <a:cubicBezTo>
                      <a:pt x="432" y="936"/>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936" y="432"/>
                      <a:pt x="900" y="468"/>
                    </a:cubicBezTo>
                    <a:close/>
                  </a:path>
                </a:pathLst>
              </a:custGeom>
              <a:solidFill>
                <a:srgbClr val="FFFF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19" name="Freeform 22"/>
              <p:cNvSpPr>
                <a:spLocks/>
              </p:cNvSpPr>
              <p:nvPr/>
            </p:nvSpPr>
            <p:spPr bwMode="auto">
              <a:xfrm>
                <a:off x="1807055" y="4185737"/>
                <a:ext cx="1311275" cy="962025"/>
              </a:xfrm>
              <a:custGeom>
                <a:avLst/>
                <a:gdLst/>
                <a:ahLst/>
                <a:cxnLst>
                  <a:cxn ang="0">
                    <a:pos x="900" y="324"/>
                  </a:cxn>
                  <a:cxn ang="0">
                    <a:pos x="1080" y="396"/>
                  </a:cxn>
                  <a:cxn ang="0">
                    <a:pos x="900" y="468"/>
                  </a:cxn>
                  <a:cxn ang="0">
                    <a:pos x="900" y="756"/>
                  </a:cxn>
                  <a:cxn ang="0">
                    <a:pos x="612" y="756"/>
                  </a:cxn>
                  <a:cxn ang="0">
                    <a:pos x="540" y="576"/>
                  </a:cxn>
                  <a:cxn ang="0">
                    <a:pos x="468" y="756"/>
                  </a:cxn>
                  <a:cxn ang="0">
                    <a:pos x="180" y="756"/>
                  </a:cxn>
                  <a:cxn ang="0">
                    <a:pos x="180" y="468"/>
                  </a:cxn>
                  <a:cxn ang="0">
                    <a:pos x="0" y="396"/>
                  </a:cxn>
                  <a:cxn ang="0">
                    <a:pos x="180" y="324"/>
                  </a:cxn>
                  <a:cxn ang="0">
                    <a:pos x="180" y="36"/>
                  </a:cxn>
                  <a:cxn ang="0">
                    <a:pos x="468" y="36"/>
                  </a:cxn>
                  <a:cxn ang="0">
                    <a:pos x="540" y="216"/>
                  </a:cxn>
                  <a:cxn ang="0">
                    <a:pos x="612" y="36"/>
                  </a:cxn>
                  <a:cxn ang="0">
                    <a:pos x="900" y="36"/>
                  </a:cxn>
                  <a:cxn ang="0">
                    <a:pos x="900" y="324"/>
                  </a:cxn>
                </a:cxnLst>
                <a:rect l="0" t="0" r="r" b="b"/>
                <a:pathLst>
                  <a:path w="1080" h="792">
                    <a:moveTo>
                      <a:pt x="900" y="324"/>
                    </a:moveTo>
                    <a:cubicBezTo>
                      <a:pt x="936" y="360"/>
                      <a:pt x="1080" y="216"/>
                      <a:pt x="1080" y="396"/>
                    </a:cubicBezTo>
                    <a:cubicBezTo>
                      <a:pt x="1080" y="576"/>
                      <a:pt x="936" y="432"/>
                      <a:pt x="900" y="468"/>
                    </a:cubicBezTo>
                    <a:cubicBezTo>
                      <a:pt x="864" y="504"/>
                      <a:pt x="900" y="756"/>
                      <a:pt x="900" y="756"/>
                    </a:cubicBezTo>
                    <a:cubicBezTo>
                      <a:pt x="900" y="756"/>
                      <a:pt x="648" y="792"/>
                      <a:pt x="612" y="756"/>
                    </a:cubicBezTo>
                    <a:cubicBezTo>
                      <a:pt x="576" y="720"/>
                      <a:pt x="720" y="576"/>
                      <a:pt x="540" y="576"/>
                    </a:cubicBezTo>
                    <a:cubicBezTo>
                      <a:pt x="360" y="576"/>
                      <a:pt x="504" y="720"/>
                      <a:pt x="468" y="756"/>
                    </a:cubicBezTo>
                    <a:cubicBezTo>
                      <a:pt x="432" y="792"/>
                      <a:pt x="180" y="756"/>
                      <a:pt x="180" y="756"/>
                    </a:cubicBezTo>
                    <a:cubicBezTo>
                      <a:pt x="180" y="756"/>
                      <a:pt x="216" y="504"/>
                      <a:pt x="180" y="468"/>
                    </a:cubicBezTo>
                    <a:cubicBezTo>
                      <a:pt x="144" y="432"/>
                      <a:pt x="0" y="576"/>
                      <a:pt x="0" y="396"/>
                    </a:cubicBezTo>
                    <a:cubicBezTo>
                      <a:pt x="0" y="216"/>
                      <a:pt x="144" y="360"/>
                      <a:pt x="180" y="324"/>
                    </a:cubicBezTo>
                    <a:cubicBezTo>
                      <a:pt x="216" y="288"/>
                      <a:pt x="180" y="36"/>
                      <a:pt x="180" y="36"/>
                    </a:cubicBezTo>
                    <a:cubicBezTo>
                      <a:pt x="180" y="36"/>
                      <a:pt x="432" y="0"/>
                      <a:pt x="468" y="36"/>
                    </a:cubicBezTo>
                    <a:cubicBezTo>
                      <a:pt x="504" y="72"/>
                      <a:pt x="360" y="216"/>
                      <a:pt x="540" y="216"/>
                    </a:cubicBezTo>
                    <a:cubicBezTo>
                      <a:pt x="720" y="216"/>
                      <a:pt x="576" y="72"/>
                      <a:pt x="612" y="36"/>
                    </a:cubicBezTo>
                    <a:cubicBezTo>
                      <a:pt x="648" y="0"/>
                      <a:pt x="900" y="36"/>
                      <a:pt x="900" y="36"/>
                    </a:cubicBezTo>
                    <a:cubicBezTo>
                      <a:pt x="900" y="36"/>
                      <a:pt x="864" y="288"/>
                      <a:pt x="900" y="324"/>
                    </a:cubicBezTo>
                    <a:close/>
                  </a:path>
                </a:pathLst>
              </a:custGeom>
              <a:solidFill>
                <a:srgbClr val="FFFF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20" name="Freeform 19"/>
              <p:cNvSpPr>
                <a:spLocks/>
              </p:cNvSpPr>
              <p:nvPr/>
            </p:nvSpPr>
            <p:spPr bwMode="auto">
              <a:xfrm rot="10800000">
                <a:off x="1981908" y="3308160"/>
                <a:ext cx="1136650" cy="1138238"/>
              </a:xfrm>
              <a:custGeom>
                <a:avLst/>
                <a:gdLst/>
                <a:ahLst/>
                <a:cxnLst>
                  <a:cxn ang="0">
                    <a:pos x="900" y="468"/>
                  </a:cxn>
                  <a:cxn ang="0">
                    <a:pos x="720" y="540"/>
                  </a:cxn>
                  <a:cxn ang="0">
                    <a:pos x="900" y="612"/>
                  </a:cxn>
                  <a:cxn ang="0">
                    <a:pos x="900" y="900"/>
                  </a:cxn>
                  <a:cxn ang="0">
                    <a:pos x="612" y="900"/>
                  </a:cxn>
                  <a:cxn ang="0">
                    <a:pos x="540" y="720"/>
                  </a:cxn>
                  <a:cxn ang="0">
                    <a:pos x="468"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936" h="936">
                    <a:moveTo>
                      <a:pt x="900" y="468"/>
                    </a:moveTo>
                    <a:cubicBezTo>
                      <a:pt x="864" y="504"/>
                      <a:pt x="720" y="360"/>
                      <a:pt x="720" y="540"/>
                    </a:cubicBezTo>
                    <a:cubicBezTo>
                      <a:pt x="720" y="720"/>
                      <a:pt x="864" y="576"/>
                      <a:pt x="900" y="612"/>
                    </a:cubicBezTo>
                    <a:cubicBezTo>
                      <a:pt x="936" y="648"/>
                      <a:pt x="900" y="900"/>
                      <a:pt x="900" y="900"/>
                    </a:cubicBezTo>
                    <a:cubicBezTo>
                      <a:pt x="900" y="900"/>
                      <a:pt x="648" y="936"/>
                      <a:pt x="612" y="900"/>
                    </a:cubicBezTo>
                    <a:cubicBezTo>
                      <a:pt x="576" y="864"/>
                      <a:pt x="720" y="720"/>
                      <a:pt x="540" y="720"/>
                    </a:cubicBezTo>
                    <a:cubicBezTo>
                      <a:pt x="360" y="720"/>
                      <a:pt x="504" y="864"/>
                      <a:pt x="468" y="900"/>
                    </a:cubicBezTo>
                    <a:cubicBezTo>
                      <a:pt x="432" y="936"/>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936" y="432"/>
                      <a:pt x="900" y="468"/>
                    </a:cubicBezTo>
                    <a:close/>
                  </a:path>
                </a:pathLst>
              </a:custGeom>
              <a:solidFill>
                <a:srgbClr val="92D05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21" name="Freeform 21"/>
              <p:cNvSpPr>
                <a:spLocks/>
              </p:cNvSpPr>
              <p:nvPr/>
            </p:nvSpPr>
            <p:spPr bwMode="auto">
              <a:xfrm>
                <a:off x="2855713" y="3308954"/>
                <a:ext cx="962025" cy="963613"/>
              </a:xfrm>
              <a:custGeom>
                <a:avLst/>
                <a:gdLst/>
                <a:ahLst/>
                <a:cxnLst>
                  <a:cxn ang="0">
                    <a:pos x="756" y="324"/>
                  </a:cxn>
                  <a:cxn ang="0">
                    <a:pos x="576" y="396"/>
                  </a:cxn>
                  <a:cxn ang="0">
                    <a:pos x="756" y="468"/>
                  </a:cxn>
                  <a:cxn ang="0">
                    <a:pos x="756" y="756"/>
                  </a:cxn>
                  <a:cxn ang="0">
                    <a:pos x="468" y="756"/>
                  </a:cxn>
                  <a:cxn ang="0">
                    <a:pos x="396" y="576"/>
                  </a:cxn>
                  <a:cxn ang="0">
                    <a:pos x="324" y="756"/>
                  </a:cxn>
                  <a:cxn ang="0">
                    <a:pos x="36" y="756"/>
                  </a:cxn>
                  <a:cxn ang="0">
                    <a:pos x="36" y="468"/>
                  </a:cxn>
                  <a:cxn ang="0">
                    <a:pos x="216" y="396"/>
                  </a:cxn>
                  <a:cxn ang="0">
                    <a:pos x="36" y="324"/>
                  </a:cxn>
                  <a:cxn ang="0">
                    <a:pos x="36" y="36"/>
                  </a:cxn>
                  <a:cxn ang="0">
                    <a:pos x="324" y="36"/>
                  </a:cxn>
                  <a:cxn ang="0">
                    <a:pos x="396" y="216"/>
                  </a:cxn>
                  <a:cxn ang="0">
                    <a:pos x="468" y="36"/>
                  </a:cxn>
                  <a:cxn ang="0">
                    <a:pos x="756" y="36"/>
                  </a:cxn>
                  <a:cxn ang="0">
                    <a:pos x="756" y="324"/>
                  </a:cxn>
                </a:cxnLst>
                <a:rect l="0" t="0" r="r" b="b"/>
                <a:pathLst>
                  <a:path w="792" h="792">
                    <a:moveTo>
                      <a:pt x="756" y="324"/>
                    </a:moveTo>
                    <a:cubicBezTo>
                      <a:pt x="720" y="360"/>
                      <a:pt x="576" y="216"/>
                      <a:pt x="576" y="396"/>
                    </a:cubicBezTo>
                    <a:cubicBezTo>
                      <a:pt x="576" y="576"/>
                      <a:pt x="720" y="432"/>
                      <a:pt x="756" y="468"/>
                    </a:cubicBezTo>
                    <a:cubicBezTo>
                      <a:pt x="792" y="504"/>
                      <a:pt x="756" y="756"/>
                      <a:pt x="756" y="756"/>
                    </a:cubicBezTo>
                    <a:cubicBezTo>
                      <a:pt x="756" y="756"/>
                      <a:pt x="504" y="792"/>
                      <a:pt x="468" y="756"/>
                    </a:cubicBezTo>
                    <a:cubicBezTo>
                      <a:pt x="432" y="720"/>
                      <a:pt x="576" y="576"/>
                      <a:pt x="396" y="576"/>
                    </a:cubicBezTo>
                    <a:cubicBezTo>
                      <a:pt x="216" y="576"/>
                      <a:pt x="360" y="720"/>
                      <a:pt x="324" y="756"/>
                    </a:cubicBezTo>
                    <a:cubicBezTo>
                      <a:pt x="288" y="792"/>
                      <a:pt x="36" y="756"/>
                      <a:pt x="36" y="756"/>
                    </a:cubicBezTo>
                    <a:cubicBezTo>
                      <a:pt x="36" y="756"/>
                      <a:pt x="0" y="504"/>
                      <a:pt x="36" y="468"/>
                    </a:cubicBezTo>
                    <a:cubicBezTo>
                      <a:pt x="72" y="432"/>
                      <a:pt x="216" y="576"/>
                      <a:pt x="216" y="396"/>
                    </a:cubicBezTo>
                    <a:cubicBezTo>
                      <a:pt x="216" y="216"/>
                      <a:pt x="72" y="360"/>
                      <a:pt x="36" y="324"/>
                    </a:cubicBezTo>
                    <a:cubicBezTo>
                      <a:pt x="0" y="288"/>
                      <a:pt x="36" y="36"/>
                      <a:pt x="36" y="36"/>
                    </a:cubicBezTo>
                    <a:cubicBezTo>
                      <a:pt x="36" y="36"/>
                      <a:pt x="288" y="0"/>
                      <a:pt x="324" y="36"/>
                    </a:cubicBezTo>
                    <a:cubicBezTo>
                      <a:pt x="360" y="72"/>
                      <a:pt x="216" y="216"/>
                      <a:pt x="396" y="216"/>
                    </a:cubicBezTo>
                    <a:cubicBezTo>
                      <a:pt x="576" y="216"/>
                      <a:pt x="432" y="72"/>
                      <a:pt x="468" y="36"/>
                    </a:cubicBezTo>
                    <a:cubicBezTo>
                      <a:pt x="504" y="0"/>
                      <a:pt x="756" y="36"/>
                      <a:pt x="756" y="36"/>
                    </a:cubicBezTo>
                    <a:cubicBezTo>
                      <a:pt x="756" y="36"/>
                      <a:pt x="792" y="288"/>
                      <a:pt x="756" y="324"/>
                    </a:cubicBezTo>
                    <a:close/>
                  </a:path>
                </a:pathLst>
              </a:custGeom>
              <a:solidFill>
                <a:srgbClr val="92D05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22" name="Freeform 22"/>
              <p:cNvSpPr>
                <a:spLocks/>
              </p:cNvSpPr>
              <p:nvPr/>
            </p:nvSpPr>
            <p:spPr bwMode="auto">
              <a:xfrm>
                <a:off x="3554893" y="3308954"/>
                <a:ext cx="1311275" cy="962025"/>
              </a:xfrm>
              <a:custGeom>
                <a:avLst/>
                <a:gdLst/>
                <a:ahLst/>
                <a:cxnLst>
                  <a:cxn ang="0">
                    <a:pos x="900" y="324"/>
                  </a:cxn>
                  <a:cxn ang="0">
                    <a:pos x="1080" y="396"/>
                  </a:cxn>
                  <a:cxn ang="0">
                    <a:pos x="900" y="468"/>
                  </a:cxn>
                  <a:cxn ang="0">
                    <a:pos x="900" y="756"/>
                  </a:cxn>
                  <a:cxn ang="0">
                    <a:pos x="612" y="756"/>
                  </a:cxn>
                  <a:cxn ang="0">
                    <a:pos x="540" y="576"/>
                  </a:cxn>
                  <a:cxn ang="0">
                    <a:pos x="468" y="756"/>
                  </a:cxn>
                  <a:cxn ang="0">
                    <a:pos x="180" y="756"/>
                  </a:cxn>
                  <a:cxn ang="0">
                    <a:pos x="180" y="468"/>
                  </a:cxn>
                  <a:cxn ang="0">
                    <a:pos x="0" y="396"/>
                  </a:cxn>
                  <a:cxn ang="0">
                    <a:pos x="180" y="324"/>
                  </a:cxn>
                  <a:cxn ang="0">
                    <a:pos x="180" y="36"/>
                  </a:cxn>
                  <a:cxn ang="0">
                    <a:pos x="468" y="36"/>
                  </a:cxn>
                  <a:cxn ang="0">
                    <a:pos x="540" y="216"/>
                  </a:cxn>
                  <a:cxn ang="0">
                    <a:pos x="612" y="36"/>
                  </a:cxn>
                  <a:cxn ang="0">
                    <a:pos x="900" y="36"/>
                  </a:cxn>
                  <a:cxn ang="0">
                    <a:pos x="900" y="324"/>
                  </a:cxn>
                </a:cxnLst>
                <a:rect l="0" t="0" r="r" b="b"/>
                <a:pathLst>
                  <a:path w="1080" h="792">
                    <a:moveTo>
                      <a:pt x="900" y="324"/>
                    </a:moveTo>
                    <a:cubicBezTo>
                      <a:pt x="936" y="360"/>
                      <a:pt x="1080" y="216"/>
                      <a:pt x="1080" y="396"/>
                    </a:cubicBezTo>
                    <a:cubicBezTo>
                      <a:pt x="1080" y="576"/>
                      <a:pt x="936" y="432"/>
                      <a:pt x="900" y="468"/>
                    </a:cubicBezTo>
                    <a:cubicBezTo>
                      <a:pt x="864" y="504"/>
                      <a:pt x="900" y="756"/>
                      <a:pt x="900" y="756"/>
                    </a:cubicBezTo>
                    <a:cubicBezTo>
                      <a:pt x="900" y="756"/>
                      <a:pt x="648" y="792"/>
                      <a:pt x="612" y="756"/>
                    </a:cubicBezTo>
                    <a:cubicBezTo>
                      <a:pt x="576" y="720"/>
                      <a:pt x="720" y="576"/>
                      <a:pt x="540" y="576"/>
                    </a:cubicBezTo>
                    <a:cubicBezTo>
                      <a:pt x="360" y="576"/>
                      <a:pt x="504" y="720"/>
                      <a:pt x="468" y="756"/>
                    </a:cubicBezTo>
                    <a:cubicBezTo>
                      <a:pt x="432" y="792"/>
                      <a:pt x="180" y="756"/>
                      <a:pt x="180" y="756"/>
                    </a:cubicBezTo>
                    <a:cubicBezTo>
                      <a:pt x="180" y="756"/>
                      <a:pt x="216" y="504"/>
                      <a:pt x="180" y="468"/>
                    </a:cubicBezTo>
                    <a:cubicBezTo>
                      <a:pt x="144" y="432"/>
                      <a:pt x="0" y="576"/>
                      <a:pt x="0" y="396"/>
                    </a:cubicBezTo>
                    <a:cubicBezTo>
                      <a:pt x="0" y="216"/>
                      <a:pt x="144" y="360"/>
                      <a:pt x="180" y="324"/>
                    </a:cubicBezTo>
                    <a:cubicBezTo>
                      <a:pt x="216" y="288"/>
                      <a:pt x="180" y="36"/>
                      <a:pt x="180" y="36"/>
                    </a:cubicBezTo>
                    <a:cubicBezTo>
                      <a:pt x="180" y="36"/>
                      <a:pt x="432" y="0"/>
                      <a:pt x="468" y="36"/>
                    </a:cubicBezTo>
                    <a:cubicBezTo>
                      <a:pt x="504" y="72"/>
                      <a:pt x="360" y="216"/>
                      <a:pt x="540" y="216"/>
                    </a:cubicBezTo>
                    <a:cubicBezTo>
                      <a:pt x="720" y="216"/>
                      <a:pt x="576" y="72"/>
                      <a:pt x="612" y="36"/>
                    </a:cubicBezTo>
                    <a:cubicBezTo>
                      <a:pt x="648" y="0"/>
                      <a:pt x="900" y="36"/>
                      <a:pt x="900" y="36"/>
                    </a:cubicBezTo>
                    <a:cubicBezTo>
                      <a:pt x="900" y="36"/>
                      <a:pt x="864" y="288"/>
                      <a:pt x="900" y="324"/>
                    </a:cubicBezTo>
                    <a:close/>
                  </a:path>
                </a:pathLst>
              </a:custGeom>
              <a:solidFill>
                <a:srgbClr val="92D05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23" name="Freeform 19"/>
              <p:cNvSpPr>
                <a:spLocks/>
              </p:cNvSpPr>
              <p:nvPr/>
            </p:nvSpPr>
            <p:spPr bwMode="auto">
              <a:xfrm rot="5400000">
                <a:off x="4604117" y="3131948"/>
                <a:ext cx="1136650" cy="1138238"/>
              </a:xfrm>
              <a:custGeom>
                <a:avLst/>
                <a:gdLst/>
                <a:ahLst/>
                <a:cxnLst>
                  <a:cxn ang="0">
                    <a:pos x="900" y="468"/>
                  </a:cxn>
                  <a:cxn ang="0">
                    <a:pos x="720" y="540"/>
                  </a:cxn>
                  <a:cxn ang="0">
                    <a:pos x="900" y="612"/>
                  </a:cxn>
                  <a:cxn ang="0">
                    <a:pos x="900" y="900"/>
                  </a:cxn>
                  <a:cxn ang="0">
                    <a:pos x="612" y="900"/>
                  </a:cxn>
                  <a:cxn ang="0">
                    <a:pos x="540" y="720"/>
                  </a:cxn>
                  <a:cxn ang="0">
                    <a:pos x="468"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936" h="936">
                    <a:moveTo>
                      <a:pt x="900" y="468"/>
                    </a:moveTo>
                    <a:cubicBezTo>
                      <a:pt x="864" y="504"/>
                      <a:pt x="720" y="360"/>
                      <a:pt x="720" y="540"/>
                    </a:cubicBezTo>
                    <a:cubicBezTo>
                      <a:pt x="720" y="720"/>
                      <a:pt x="864" y="576"/>
                      <a:pt x="900" y="612"/>
                    </a:cubicBezTo>
                    <a:cubicBezTo>
                      <a:pt x="936" y="648"/>
                      <a:pt x="900" y="900"/>
                      <a:pt x="900" y="900"/>
                    </a:cubicBezTo>
                    <a:cubicBezTo>
                      <a:pt x="900" y="900"/>
                      <a:pt x="648" y="936"/>
                      <a:pt x="612" y="900"/>
                    </a:cubicBezTo>
                    <a:cubicBezTo>
                      <a:pt x="576" y="864"/>
                      <a:pt x="720" y="720"/>
                      <a:pt x="540" y="720"/>
                    </a:cubicBezTo>
                    <a:cubicBezTo>
                      <a:pt x="360" y="720"/>
                      <a:pt x="504" y="864"/>
                      <a:pt x="468" y="900"/>
                    </a:cubicBezTo>
                    <a:cubicBezTo>
                      <a:pt x="432" y="936"/>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936" y="432"/>
                      <a:pt x="900" y="468"/>
                    </a:cubicBezTo>
                    <a:close/>
                  </a:path>
                </a:pathLst>
              </a:custGeom>
              <a:solidFill>
                <a:srgbClr val="92D05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24" name="Freeform 22"/>
              <p:cNvSpPr>
                <a:spLocks/>
              </p:cNvSpPr>
              <p:nvPr/>
            </p:nvSpPr>
            <p:spPr bwMode="auto">
              <a:xfrm rot="16200000">
                <a:off x="5304091" y="3308160"/>
                <a:ext cx="1311275" cy="962025"/>
              </a:xfrm>
              <a:custGeom>
                <a:avLst/>
                <a:gdLst/>
                <a:ahLst/>
                <a:cxnLst>
                  <a:cxn ang="0">
                    <a:pos x="900" y="324"/>
                  </a:cxn>
                  <a:cxn ang="0">
                    <a:pos x="1080" y="396"/>
                  </a:cxn>
                  <a:cxn ang="0">
                    <a:pos x="900" y="468"/>
                  </a:cxn>
                  <a:cxn ang="0">
                    <a:pos x="900" y="756"/>
                  </a:cxn>
                  <a:cxn ang="0">
                    <a:pos x="612" y="756"/>
                  </a:cxn>
                  <a:cxn ang="0">
                    <a:pos x="540" y="576"/>
                  </a:cxn>
                  <a:cxn ang="0">
                    <a:pos x="468" y="756"/>
                  </a:cxn>
                  <a:cxn ang="0">
                    <a:pos x="180" y="756"/>
                  </a:cxn>
                  <a:cxn ang="0">
                    <a:pos x="180" y="468"/>
                  </a:cxn>
                  <a:cxn ang="0">
                    <a:pos x="0" y="396"/>
                  </a:cxn>
                  <a:cxn ang="0">
                    <a:pos x="180" y="324"/>
                  </a:cxn>
                  <a:cxn ang="0">
                    <a:pos x="180" y="36"/>
                  </a:cxn>
                  <a:cxn ang="0">
                    <a:pos x="468" y="36"/>
                  </a:cxn>
                  <a:cxn ang="0">
                    <a:pos x="540" y="216"/>
                  </a:cxn>
                  <a:cxn ang="0">
                    <a:pos x="612" y="36"/>
                  </a:cxn>
                  <a:cxn ang="0">
                    <a:pos x="900" y="36"/>
                  </a:cxn>
                  <a:cxn ang="0">
                    <a:pos x="900" y="324"/>
                  </a:cxn>
                </a:cxnLst>
                <a:rect l="0" t="0" r="r" b="b"/>
                <a:pathLst>
                  <a:path w="1080" h="792">
                    <a:moveTo>
                      <a:pt x="900" y="324"/>
                    </a:moveTo>
                    <a:cubicBezTo>
                      <a:pt x="936" y="360"/>
                      <a:pt x="1080" y="216"/>
                      <a:pt x="1080" y="396"/>
                    </a:cubicBezTo>
                    <a:cubicBezTo>
                      <a:pt x="1080" y="576"/>
                      <a:pt x="936" y="432"/>
                      <a:pt x="900" y="468"/>
                    </a:cubicBezTo>
                    <a:cubicBezTo>
                      <a:pt x="864" y="504"/>
                      <a:pt x="900" y="756"/>
                      <a:pt x="900" y="756"/>
                    </a:cubicBezTo>
                    <a:cubicBezTo>
                      <a:pt x="900" y="756"/>
                      <a:pt x="648" y="792"/>
                      <a:pt x="612" y="756"/>
                    </a:cubicBezTo>
                    <a:cubicBezTo>
                      <a:pt x="576" y="720"/>
                      <a:pt x="720" y="576"/>
                      <a:pt x="540" y="576"/>
                    </a:cubicBezTo>
                    <a:cubicBezTo>
                      <a:pt x="360" y="576"/>
                      <a:pt x="504" y="720"/>
                      <a:pt x="468" y="756"/>
                    </a:cubicBezTo>
                    <a:cubicBezTo>
                      <a:pt x="432" y="792"/>
                      <a:pt x="180" y="756"/>
                      <a:pt x="180" y="756"/>
                    </a:cubicBezTo>
                    <a:cubicBezTo>
                      <a:pt x="180" y="756"/>
                      <a:pt x="216" y="504"/>
                      <a:pt x="180" y="468"/>
                    </a:cubicBezTo>
                    <a:cubicBezTo>
                      <a:pt x="144" y="432"/>
                      <a:pt x="0" y="576"/>
                      <a:pt x="0" y="396"/>
                    </a:cubicBezTo>
                    <a:cubicBezTo>
                      <a:pt x="0" y="216"/>
                      <a:pt x="144" y="360"/>
                      <a:pt x="180" y="324"/>
                    </a:cubicBezTo>
                    <a:cubicBezTo>
                      <a:pt x="216" y="288"/>
                      <a:pt x="180" y="36"/>
                      <a:pt x="180" y="36"/>
                    </a:cubicBezTo>
                    <a:cubicBezTo>
                      <a:pt x="180" y="36"/>
                      <a:pt x="432" y="0"/>
                      <a:pt x="468" y="36"/>
                    </a:cubicBezTo>
                    <a:cubicBezTo>
                      <a:pt x="504" y="72"/>
                      <a:pt x="360" y="216"/>
                      <a:pt x="540" y="216"/>
                    </a:cubicBezTo>
                    <a:cubicBezTo>
                      <a:pt x="720" y="216"/>
                      <a:pt x="576" y="72"/>
                      <a:pt x="612" y="36"/>
                    </a:cubicBezTo>
                    <a:cubicBezTo>
                      <a:pt x="648" y="0"/>
                      <a:pt x="900" y="36"/>
                      <a:pt x="900" y="36"/>
                    </a:cubicBezTo>
                    <a:cubicBezTo>
                      <a:pt x="900" y="36"/>
                      <a:pt x="864" y="288"/>
                      <a:pt x="900" y="324"/>
                    </a:cubicBezTo>
                    <a:close/>
                  </a:path>
                </a:pathLst>
              </a:custGeom>
              <a:solidFill>
                <a:srgbClr val="92D05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25" name="Freeform 22"/>
              <p:cNvSpPr>
                <a:spLocks/>
              </p:cNvSpPr>
              <p:nvPr/>
            </p:nvSpPr>
            <p:spPr bwMode="auto">
              <a:xfrm rot="16200000">
                <a:off x="6176534" y="2432568"/>
                <a:ext cx="1311275" cy="962025"/>
              </a:xfrm>
              <a:custGeom>
                <a:avLst/>
                <a:gdLst/>
                <a:ahLst/>
                <a:cxnLst>
                  <a:cxn ang="0">
                    <a:pos x="900" y="324"/>
                  </a:cxn>
                  <a:cxn ang="0">
                    <a:pos x="1080" y="396"/>
                  </a:cxn>
                  <a:cxn ang="0">
                    <a:pos x="900" y="468"/>
                  </a:cxn>
                  <a:cxn ang="0">
                    <a:pos x="900" y="756"/>
                  </a:cxn>
                  <a:cxn ang="0">
                    <a:pos x="612" y="756"/>
                  </a:cxn>
                  <a:cxn ang="0">
                    <a:pos x="540" y="576"/>
                  </a:cxn>
                  <a:cxn ang="0">
                    <a:pos x="468" y="756"/>
                  </a:cxn>
                  <a:cxn ang="0">
                    <a:pos x="180" y="756"/>
                  </a:cxn>
                  <a:cxn ang="0">
                    <a:pos x="180" y="468"/>
                  </a:cxn>
                  <a:cxn ang="0">
                    <a:pos x="0" y="396"/>
                  </a:cxn>
                  <a:cxn ang="0">
                    <a:pos x="180" y="324"/>
                  </a:cxn>
                  <a:cxn ang="0">
                    <a:pos x="180" y="36"/>
                  </a:cxn>
                  <a:cxn ang="0">
                    <a:pos x="468" y="36"/>
                  </a:cxn>
                  <a:cxn ang="0">
                    <a:pos x="540" y="216"/>
                  </a:cxn>
                  <a:cxn ang="0">
                    <a:pos x="612" y="36"/>
                  </a:cxn>
                  <a:cxn ang="0">
                    <a:pos x="900" y="36"/>
                  </a:cxn>
                  <a:cxn ang="0">
                    <a:pos x="900" y="324"/>
                  </a:cxn>
                </a:cxnLst>
                <a:rect l="0" t="0" r="r" b="b"/>
                <a:pathLst>
                  <a:path w="1080" h="792">
                    <a:moveTo>
                      <a:pt x="900" y="324"/>
                    </a:moveTo>
                    <a:cubicBezTo>
                      <a:pt x="936" y="360"/>
                      <a:pt x="1080" y="216"/>
                      <a:pt x="1080" y="396"/>
                    </a:cubicBezTo>
                    <a:cubicBezTo>
                      <a:pt x="1080" y="576"/>
                      <a:pt x="936" y="432"/>
                      <a:pt x="900" y="468"/>
                    </a:cubicBezTo>
                    <a:cubicBezTo>
                      <a:pt x="864" y="504"/>
                      <a:pt x="900" y="756"/>
                      <a:pt x="900" y="756"/>
                    </a:cubicBezTo>
                    <a:cubicBezTo>
                      <a:pt x="900" y="756"/>
                      <a:pt x="648" y="792"/>
                      <a:pt x="612" y="756"/>
                    </a:cubicBezTo>
                    <a:cubicBezTo>
                      <a:pt x="576" y="720"/>
                      <a:pt x="720" y="576"/>
                      <a:pt x="540" y="576"/>
                    </a:cubicBezTo>
                    <a:cubicBezTo>
                      <a:pt x="360" y="576"/>
                      <a:pt x="504" y="720"/>
                      <a:pt x="468" y="756"/>
                    </a:cubicBezTo>
                    <a:cubicBezTo>
                      <a:pt x="432" y="792"/>
                      <a:pt x="180" y="756"/>
                      <a:pt x="180" y="756"/>
                    </a:cubicBezTo>
                    <a:cubicBezTo>
                      <a:pt x="180" y="756"/>
                      <a:pt x="216" y="504"/>
                      <a:pt x="180" y="468"/>
                    </a:cubicBezTo>
                    <a:cubicBezTo>
                      <a:pt x="144" y="432"/>
                      <a:pt x="0" y="576"/>
                      <a:pt x="0" y="396"/>
                    </a:cubicBezTo>
                    <a:cubicBezTo>
                      <a:pt x="0" y="216"/>
                      <a:pt x="144" y="360"/>
                      <a:pt x="180" y="324"/>
                    </a:cubicBezTo>
                    <a:cubicBezTo>
                      <a:pt x="216" y="288"/>
                      <a:pt x="180" y="36"/>
                      <a:pt x="180" y="36"/>
                    </a:cubicBezTo>
                    <a:cubicBezTo>
                      <a:pt x="180" y="36"/>
                      <a:pt x="432" y="0"/>
                      <a:pt x="468" y="36"/>
                    </a:cubicBezTo>
                    <a:cubicBezTo>
                      <a:pt x="504" y="72"/>
                      <a:pt x="360" y="216"/>
                      <a:pt x="540" y="216"/>
                    </a:cubicBezTo>
                    <a:cubicBezTo>
                      <a:pt x="720" y="216"/>
                      <a:pt x="576" y="72"/>
                      <a:pt x="612" y="36"/>
                    </a:cubicBezTo>
                    <a:cubicBezTo>
                      <a:pt x="648" y="0"/>
                      <a:pt x="900" y="36"/>
                      <a:pt x="900" y="36"/>
                    </a:cubicBezTo>
                    <a:cubicBezTo>
                      <a:pt x="900" y="36"/>
                      <a:pt x="864" y="288"/>
                      <a:pt x="900" y="324"/>
                    </a:cubicBezTo>
                    <a:close/>
                  </a:path>
                </a:pathLst>
              </a:custGeom>
              <a:solidFill>
                <a:srgbClr val="00B0F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26" name="Freeform 13"/>
              <p:cNvSpPr>
                <a:spLocks/>
              </p:cNvSpPr>
              <p:nvPr/>
            </p:nvSpPr>
            <p:spPr bwMode="auto">
              <a:xfrm rot="10800000">
                <a:off x="6177896" y="3308954"/>
                <a:ext cx="1309688" cy="1135063"/>
              </a:xfrm>
              <a:custGeom>
                <a:avLst/>
                <a:gdLst/>
                <a:ahLst/>
                <a:cxnLst>
                  <a:cxn ang="0">
                    <a:pos x="900" y="468"/>
                  </a:cxn>
                  <a:cxn ang="0">
                    <a:pos x="1080" y="540"/>
                  </a:cxn>
                  <a:cxn ang="0">
                    <a:pos x="900" y="612"/>
                  </a:cxn>
                  <a:cxn ang="0">
                    <a:pos x="900" y="900"/>
                  </a:cxn>
                  <a:cxn ang="0">
                    <a:pos x="612" y="900"/>
                  </a:cxn>
                  <a:cxn ang="0">
                    <a:pos x="540" y="720"/>
                  </a:cxn>
                  <a:cxn ang="0">
                    <a:pos x="468"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1080" h="936">
                    <a:moveTo>
                      <a:pt x="900" y="468"/>
                    </a:moveTo>
                    <a:cubicBezTo>
                      <a:pt x="936" y="504"/>
                      <a:pt x="1080" y="360"/>
                      <a:pt x="1080" y="540"/>
                    </a:cubicBezTo>
                    <a:cubicBezTo>
                      <a:pt x="1080" y="720"/>
                      <a:pt x="936" y="576"/>
                      <a:pt x="900" y="612"/>
                    </a:cubicBezTo>
                    <a:cubicBezTo>
                      <a:pt x="864" y="648"/>
                      <a:pt x="900" y="900"/>
                      <a:pt x="900" y="900"/>
                    </a:cubicBezTo>
                    <a:cubicBezTo>
                      <a:pt x="900" y="900"/>
                      <a:pt x="648" y="936"/>
                      <a:pt x="612" y="900"/>
                    </a:cubicBezTo>
                    <a:cubicBezTo>
                      <a:pt x="576" y="864"/>
                      <a:pt x="720" y="720"/>
                      <a:pt x="540" y="720"/>
                    </a:cubicBezTo>
                    <a:cubicBezTo>
                      <a:pt x="360" y="720"/>
                      <a:pt x="504" y="864"/>
                      <a:pt x="468" y="900"/>
                    </a:cubicBezTo>
                    <a:cubicBezTo>
                      <a:pt x="432" y="936"/>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864" y="432"/>
                      <a:pt x="900" y="468"/>
                    </a:cubicBezTo>
                    <a:close/>
                  </a:path>
                </a:pathLst>
              </a:custGeom>
              <a:solidFill>
                <a:srgbClr val="92D05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27" name="Freeform 9"/>
              <p:cNvSpPr>
                <a:spLocks/>
              </p:cNvSpPr>
              <p:nvPr/>
            </p:nvSpPr>
            <p:spPr bwMode="auto">
              <a:xfrm>
                <a:off x="4605590" y="2257943"/>
                <a:ext cx="960438" cy="1135063"/>
              </a:xfrm>
              <a:custGeom>
                <a:avLst/>
                <a:gdLst/>
                <a:ahLst/>
                <a:cxnLst>
                  <a:cxn ang="0">
                    <a:pos x="756" y="468"/>
                  </a:cxn>
                  <a:cxn ang="0">
                    <a:pos x="576" y="540"/>
                  </a:cxn>
                  <a:cxn ang="0">
                    <a:pos x="756" y="612"/>
                  </a:cxn>
                  <a:cxn ang="0">
                    <a:pos x="756" y="900"/>
                  </a:cxn>
                  <a:cxn ang="0">
                    <a:pos x="468" y="900"/>
                  </a:cxn>
                  <a:cxn ang="0">
                    <a:pos x="396" y="720"/>
                  </a:cxn>
                  <a:cxn ang="0">
                    <a:pos x="324" y="900"/>
                  </a:cxn>
                  <a:cxn ang="0">
                    <a:pos x="36" y="900"/>
                  </a:cxn>
                  <a:cxn ang="0">
                    <a:pos x="36" y="612"/>
                  </a:cxn>
                  <a:cxn ang="0">
                    <a:pos x="216" y="540"/>
                  </a:cxn>
                  <a:cxn ang="0">
                    <a:pos x="36" y="468"/>
                  </a:cxn>
                  <a:cxn ang="0">
                    <a:pos x="36" y="180"/>
                  </a:cxn>
                  <a:cxn ang="0">
                    <a:pos x="324" y="180"/>
                  </a:cxn>
                  <a:cxn ang="0">
                    <a:pos x="396" y="0"/>
                  </a:cxn>
                  <a:cxn ang="0">
                    <a:pos x="468" y="180"/>
                  </a:cxn>
                  <a:cxn ang="0">
                    <a:pos x="756" y="180"/>
                  </a:cxn>
                  <a:cxn ang="0">
                    <a:pos x="756" y="468"/>
                  </a:cxn>
                </a:cxnLst>
                <a:rect l="0" t="0" r="r" b="b"/>
                <a:pathLst>
                  <a:path w="792" h="936">
                    <a:moveTo>
                      <a:pt x="756" y="468"/>
                    </a:moveTo>
                    <a:cubicBezTo>
                      <a:pt x="720" y="504"/>
                      <a:pt x="576" y="360"/>
                      <a:pt x="576" y="540"/>
                    </a:cubicBezTo>
                    <a:cubicBezTo>
                      <a:pt x="576" y="720"/>
                      <a:pt x="720" y="576"/>
                      <a:pt x="756" y="612"/>
                    </a:cubicBezTo>
                    <a:cubicBezTo>
                      <a:pt x="792" y="648"/>
                      <a:pt x="756" y="900"/>
                      <a:pt x="756" y="900"/>
                    </a:cubicBezTo>
                    <a:cubicBezTo>
                      <a:pt x="756" y="900"/>
                      <a:pt x="504" y="936"/>
                      <a:pt x="468" y="900"/>
                    </a:cubicBezTo>
                    <a:cubicBezTo>
                      <a:pt x="432" y="864"/>
                      <a:pt x="576" y="720"/>
                      <a:pt x="396" y="720"/>
                    </a:cubicBezTo>
                    <a:cubicBezTo>
                      <a:pt x="216" y="720"/>
                      <a:pt x="360" y="864"/>
                      <a:pt x="324" y="900"/>
                    </a:cubicBezTo>
                    <a:cubicBezTo>
                      <a:pt x="288" y="936"/>
                      <a:pt x="36" y="900"/>
                      <a:pt x="36" y="900"/>
                    </a:cubicBezTo>
                    <a:cubicBezTo>
                      <a:pt x="36" y="900"/>
                      <a:pt x="0" y="648"/>
                      <a:pt x="36" y="612"/>
                    </a:cubicBezTo>
                    <a:cubicBezTo>
                      <a:pt x="72" y="576"/>
                      <a:pt x="216" y="720"/>
                      <a:pt x="216" y="540"/>
                    </a:cubicBezTo>
                    <a:cubicBezTo>
                      <a:pt x="216" y="360"/>
                      <a:pt x="72" y="504"/>
                      <a:pt x="36" y="468"/>
                    </a:cubicBezTo>
                    <a:cubicBezTo>
                      <a:pt x="0" y="432"/>
                      <a:pt x="36" y="180"/>
                      <a:pt x="36" y="180"/>
                    </a:cubicBezTo>
                    <a:cubicBezTo>
                      <a:pt x="36" y="180"/>
                      <a:pt x="288" y="216"/>
                      <a:pt x="324" y="180"/>
                    </a:cubicBezTo>
                    <a:cubicBezTo>
                      <a:pt x="360" y="144"/>
                      <a:pt x="216" y="0"/>
                      <a:pt x="396" y="0"/>
                    </a:cubicBezTo>
                    <a:cubicBezTo>
                      <a:pt x="576" y="0"/>
                      <a:pt x="432" y="144"/>
                      <a:pt x="468" y="180"/>
                    </a:cubicBezTo>
                    <a:cubicBezTo>
                      <a:pt x="504" y="216"/>
                      <a:pt x="756" y="180"/>
                      <a:pt x="756" y="180"/>
                    </a:cubicBezTo>
                    <a:cubicBezTo>
                      <a:pt x="756" y="180"/>
                      <a:pt x="792" y="432"/>
                      <a:pt x="756" y="468"/>
                    </a:cubicBezTo>
                    <a:close/>
                  </a:path>
                </a:pathLst>
              </a:custGeom>
              <a:solidFill>
                <a:srgbClr val="00B0F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28" name="Freeform 20"/>
              <p:cNvSpPr>
                <a:spLocks/>
              </p:cNvSpPr>
              <p:nvPr/>
            </p:nvSpPr>
            <p:spPr bwMode="auto">
              <a:xfrm>
                <a:off x="2682221" y="2257149"/>
                <a:ext cx="1312863" cy="1312863"/>
              </a:xfrm>
              <a:custGeom>
                <a:avLst/>
                <a:gdLst/>
                <a:ahLst/>
                <a:cxnLst>
                  <a:cxn ang="0">
                    <a:pos x="900" y="468"/>
                  </a:cxn>
                  <a:cxn ang="0">
                    <a:pos x="1080" y="540"/>
                  </a:cxn>
                  <a:cxn ang="0">
                    <a:pos x="900" y="612"/>
                  </a:cxn>
                  <a:cxn ang="0">
                    <a:pos x="900" y="900"/>
                  </a:cxn>
                  <a:cxn ang="0">
                    <a:pos x="612" y="900"/>
                  </a:cxn>
                  <a:cxn ang="0">
                    <a:pos x="540" y="1080"/>
                  </a:cxn>
                  <a:cxn ang="0">
                    <a:pos x="468"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1080" h="1080">
                    <a:moveTo>
                      <a:pt x="900" y="468"/>
                    </a:moveTo>
                    <a:cubicBezTo>
                      <a:pt x="936" y="504"/>
                      <a:pt x="1080" y="360"/>
                      <a:pt x="1080" y="540"/>
                    </a:cubicBezTo>
                    <a:cubicBezTo>
                      <a:pt x="1080" y="720"/>
                      <a:pt x="936" y="576"/>
                      <a:pt x="900" y="612"/>
                    </a:cubicBezTo>
                    <a:cubicBezTo>
                      <a:pt x="864" y="648"/>
                      <a:pt x="900" y="900"/>
                      <a:pt x="900" y="900"/>
                    </a:cubicBezTo>
                    <a:cubicBezTo>
                      <a:pt x="900" y="900"/>
                      <a:pt x="648" y="864"/>
                      <a:pt x="612" y="900"/>
                    </a:cubicBezTo>
                    <a:cubicBezTo>
                      <a:pt x="576" y="936"/>
                      <a:pt x="720" y="1080"/>
                      <a:pt x="540" y="1080"/>
                    </a:cubicBezTo>
                    <a:cubicBezTo>
                      <a:pt x="360" y="1080"/>
                      <a:pt x="504" y="936"/>
                      <a:pt x="468" y="900"/>
                    </a:cubicBezTo>
                    <a:cubicBezTo>
                      <a:pt x="432" y="864"/>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864" y="432"/>
                      <a:pt x="900" y="468"/>
                    </a:cubicBezTo>
                    <a:close/>
                  </a:path>
                </a:pathLst>
              </a:custGeom>
              <a:solidFill>
                <a:srgbClr val="00B0F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29" name="Freeform 22"/>
              <p:cNvSpPr>
                <a:spLocks/>
              </p:cNvSpPr>
              <p:nvPr/>
            </p:nvSpPr>
            <p:spPr bwMode="auto">
              <a:xfrm>
                <a:off x="5302956" y="2432171"/>
                <a:ext cx="1311275" cy="962025"/>
              </a:xfrm>
              <a:custGeom>
                <a:avLst/>
                <a:gdLst/>
                <a:ahLst/>
                <a:cxnLst>
                  <a:cxn ang="0">
                    <a:pos x="900" y="324"/>
                  </a:cxn>
                  <a:cxn ang="0">
                    <a:pos x="1080" y="396"/>
                  </a:cxn>
                  <a:cxn ang="0">
                    <a:pos x="900" y="468"/>
                  </a:cxn>
                  <a:cxn ang="0">
                    <a:pos x="900" y="756"/>
                  </a:cxn>
                  <a:cxn ang="0">
                    <a:pos x="612" y="756"/>
                  </a:cxn>
                  <a:cxn ang="0">
                    <a:pos x="540" y="576"/>
                  </a:cxn>
                  <a:cxn ang="0">
                    <a:pos x="468" y="756"/>
                  </a:cxn>
                  <a:cxn ang="0">
                    <a:pos x="180" y="756"/>
                  </a:cxn>
                  <a:cxn ang="0">
                    <a:pos x="180" y="468"/>
                  </a:cxn>
                  <a:cxn ang="0">
                    <a:pos x="0" y="396"/>
                  </a:cxn>
                  <a:cxn ang="0">
                    <a:pos x="180" y="324"/>
                  </a:cxn>
                  <a:cxn ang="0">
                    <a:pos x="180" y="36"/>
                  </a:cxn>
                  <a:cxn ang="0">
                    <a:pos x="468" y="36"/>
                  </a:cxn>
                  <a:cxn ang="0">
                    <a:pos x="540" y="216"/>
                  </a:cxn>
                  <a:cxn ang="0">
                    <a:pos x="612" y="36"/>
                  </a:cxn>
                  <a:cxn ang="0">
                    <a:pos x="900" y="36"/>
                  </a:cxn>
                  <a:cxn ang="0">
                    <a:pos x="900" y="324"/>
                  </a:cxn>
                </a:cxnLst>
                <a:rect l="0" t="0" r="r" b="b"/>
                <a:pathLst>
                  <a:path w="1080" h="792">
                    <a:moveTo>
                      <a:pt x="900" y="324"/>
                    </a:moveTo>
                    <a:cubicBezTo>
                      <a:pt x="936" y="360"/>
                      <a:pt x="1080" y="216"/>
                      <a:pt x="1080" y="396"/>
                    </a:cubicBezTo>
                    <a:cubicBezTo>
                      <a:pt x="1080" y="576"/>
                      <a:pt x="936" y="432"/>
                      <a:pt x="900" y="468"/>
                    </a:cubicBezTo>
                    <a:cubicBezTo>
                      <a:pt x="864" y="504"/>
                      <a:pt x="900" y="756"/>
                      <a:pt x="900" y="756"/>
                    </a:cubicBezTo>
                    <a:cubicBezTo>
                      <a:pt x="900" y="756"/>
                      <a:pt x="648" y="792"/>
                      <a:pt x="612" y="756"/>
                    </a:cubicBezTo>
                    <a:cubicBezTo>
                      <a:pt x="576" y="720"/>
                      <a:pt x="720" y="576"/>
                      <a:pt x="540" y="576"/>
                    </a:cubicBezTo>
                    <a:cubicBezTo>
                      <a:pt x="360" y="576"/>
                      <a:pt x="504" y="720"/>
                      <a:pt x="468" y="756"/>
                    </a:cubicBezTo>
                    <a:cubicBezTo>
                      <a:pt x="432" y="792"/>
                      <a:pt x="180" y="756"/>
                      <a:pt x="180" y="756"/>
                    </a:cubicBezTo>
                    <a:cubicBezTo>
                      <a:pt x="180" y="756"/>
                      <a:pt x="216" y="504"/>
                      <a:pt x="180" y="468"/>
                    </a:cubicBezTo>
                    <a:cubicBezTo>
                      <a:pt x="144" y="432"/>
                      <a:pt x="0" y="576"/>
                      <a:pt x="0" y="396"/>
                    </a:cubicBezTo>
                    <a:cubicBezTo>
                      <a:pt x="0" y="216"/>
                      <a:pt x="144" y="360"/>
                      <a:pt x="180" y="324"/>
                    </a:cubicBezTo>
                    <a:cubicBezTo>
                      <a:pt x="216" y="288"/>
                      <a:pt x="180" y="36"/>
                      <a:pt x="180" y="36"/>
                    </a:cubicBezTo>
                    <a:cubicBezTo>
                      <a:pt x="180" y="36"/>
                      <a:pt x="432" y="0"/>
                      <a:pt x="468" y="36"/>
                    </a:cubicBezTo>
                    <a:cubicBezTo>
                      <a:pt x="504" y="72"/>
                      <a:pt x="360" y="216"/>
                      <a:pt x="540" y="216"/>
                    </a:cubicBezTo>
                    <a:cubicBezTo>
                      <a:pt x="720" y="216"/>
                      <a:pt x="576" y="72"/>
                      <a:pt x="612" y="36"/>
                    </a:cubicBezTo>
                    <a:cubicBezTo>
                      <a:pt x="648" y="0"/>
                      <a:pt x="900" y="36"/>
                      <a:pt x="900" y="36"/>
                    </a:cubicBezTo>
                    <a:cubicBezTo>
                      <a:pt x="900" y="36"/>
                      <a:pt x="864" y="288"/>
                      <a:pt x="900" y="324"/>
                    </a:cubicBezTo>
                    <a:close/>
                  </a:path>
                </a:pathLst>
              </a:custGeom>
              <a:solidFill>
                <a:srgbClr val="00B0F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30" name="Freeform 19"/>
              <p:cNvSpPr>
                <a:spLocks/>
              </p:cNvSpPr>
              <p:nvPr/>
            </p:nvSpPr>
            <p:spPr bwMode="auto">
              <a:xfrm rot="10800000">
                <a:off x="3732012" y="2431774"/>
                <a:ext cx="1136650" cy="1138238"/>
              </a:xfrm>
              <a:custGeom>
                <a:avLst/>
                <a:gdLst/>
                <a:ahLst/>
                <a:cxnLst>
                  <a:cxn ang="0">
                    <a:pos x="900" y="468"/>
                  </a:cxn>
                  <a:cxn ang="0">
                    <a:pos x="720" y="540"/>
                  </a:cxn>
                  <a:cxn ang="0">
                    <a:pos x="900" y="612"/>
                  </a:cxn>
                  <a:cxn ang="0">
                    <a:pos x="900" y="900"/>
                  </a:cxn>
                  <a:cxn ang="0">
                    <a:pos x="612" y="900"/>
                  </a:cxn>
                  <a:cxn ang="0">
                    <a:pos x="540" y="720"/>
                  </a:cxn>
                  <a:cxn ang="0">
                    <a:pos x="468"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936" h="936">
                    <a:moveTo>
                      <a:pt x="900" y="468"/>
                    </a:moveTo>
                    <a:cubicBezTo>
                      <a:pt x="864" y="504"/>
                      <a:pt x="720" y="360"/>
                      <a:pt x="720" y="540"/>
                    </a:cubicBezTo>
                    <a:cubicBezTo>
                      <a:pt x="720" y="720"/>
                      <a:pt x="864" y="576"/>
                      <a:pt x="900" y="612"/>
                    </a:cubicBezTo>
                    <a:cubicBezTo>
                      <a:pt x="936" y="648"/>
                      <a:pt x="900" y="900"/>
                      <a:pt x="900" y="900"/>
                    </a:cubicBezTo>
                    <a:cubicBezTo>
                      <a:pt x="900" y="900"/>
                      <a:pt x="648" y="936"/>
                      <a:pt x="612" y="900"/>
                    </a:cubicBezTo>
                    <a:cubicBezTo>
                      <a:pt x="576" y="864"/>
                      <a:pt x="720" y="720"/>
                      <a:pt x="540" y="720"/>
                    </a:cubicBezTo>
                    <a:cubicBezTo>
                      <a:pt x="360" y="720"/>
                      <a:pt x="504" y="864"/>
                      <a:pt x="468" y="900"/>
                    </a:cubicBezTo>
                    <a:cubicBezTo>
                      <a:pt x="432" y="936"/>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936" y="432"/>
                      <a:pt x="900" y="468"/>
                    </a:cubicBezTo>
                    <a:close/>
                  </a:path>
                </a:pathLst>
              </a:custGeom>
              <a:solidFill>
                <a:srgbClr val="00B0F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31" name="Freeform 19"/>
              <p:cNvSpPr>
                <a:spLocks/>
              </p:cNvSpPr>
              <p:nvPr/>
            </p:nvSpPr>
            <p:spPr bwMode="auto">
              <a:xfrm rot="16200000">
                <a:off x="1807849" y="2431377"/>
                <a:ext cx="1136650" cy="1138238"/>
              </a:xfrm>
              <a:custGeom>
                <a:avLst/>
                <a:gdLst/>
                <a:ahLst/>
                <a:cxnLst>
                  <a:cxn ang="0">
                    <a:pos x="900" y="468"/>
                  </a:cxn>
                  <a:cxn ang="0">
                    <a:pos x="720" y="540"/>
                  </a:cxn>
                  <a:cxn ang="0">
                    <a:pos x="900" y="612"/>
                  </a:cxn>
                  <a:cxn ang="0">
                    <a:pos x="900" y="900"/>
                  </a:cxn>
                  <a:cxn ang="0">
                    <a:pos x="612" y="900"/>
                  </a:cxn>
                  <a:cxn ang="0">
                    <a:pos x="540" y="720"/>
                  </a:cxn>
                  <a:cxn ang="0">
                    <a:pos x="468"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936" h="936">
                    <a:moveTo>
                      <a:pt x="900" y="468"/>
                    </a:moveTo>
                    <a:cubicBezTo>
                      <a:pt x="864" y="504"/>
                      <a:pt x="720" y="360"/>
                      <a:pt x="720" y="540"/>
                    </a:cubicBezTo>
                    <a:cubicBezTo>
                      <a:pt x="720" y="720"/>
                      <a:pt x="864" y="576"/>
                      <a:pt x="900" y="612"/>
                    </a:cubicBezTo>
                    <a:cubicBezTo>
                      <a:pt x="936" y="648"/>
                      <a:pt x="900" y="900"/>
                      <a:pt x="900" y="900"/>
                    </a:cubicBezTo>
                    <a:cubicBezTo>
                      <a:pt x="900" y="900"/>
                      <a:pt x="648" y="936"/>
                      <a:pt x="612" y="900"/>
                    </a:cubicBezTo>
                    <a:cubicBezTo>
                      <a:pt x="576" y="864"/>
                      <a:pt x="720" y="720"/>
                      <a:pt x="540" y="720"/>
                    </a:cubicBezTo>
                    <a:cubicBezTo>
                      <a:pt x="360" y="720"/>
                      <a:pt x="504" y="864"/>
                      <a:pt x="468" y="900"/>
                    </a:cubicBezTo>
                    <a:cubicBezTo>
                      <a:pt x="432" y="936"/>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936" y="432"/>
                      <a:pt x="900" y="468"/>
                    </a:cubicBezTo>
                    <a:close/>
                  </a:path>
                </a:pathLst>
              </a:custGeom>
              <a:solidFill>
                <a:srgbClr val="00B0F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grpSp>
        <p:sp>
          <p:nvSpPr>
            <p:cNvPr id="91" name="Gleichschenkliges Dreieck 90"/>
            <p:cNvSpPr/>
            <p:nvPr/>
          </p:nvSpPr>
          <p:spPr>
            <a:xfrm>
              <a:off x="307880" y="4789109"/>
              <a:ext cx="1492016" cy="609600"/>
            </a:xfrm>
            <a:prstGeom prst="triangle">
              <a:avLst/>
            </a:prstGeom>
            <a:solidFill>
              <a:srgbClr val="C00000"/>
            </a:solidFill>
            <a:ln w="25400" cap="flat">
              <a:no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1"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2569"/>
                </a:solidFill>
                <a:effectLst/>
                <a:uFillTx/>
              </a:endParaRPr>
            </a:p>
          </p:txBody>
        </p:sp>
      </p:grpSp>
      <p:grpSp>
        <p:nvGrpSpPr>
          <p:cNvPr id="132" name="Gruppieren 131"/>
          <p:cNvGrpSpPr/>
          <p:nvPr/>
        </p:nvGrpSpPr>
        <p:grpSpPr>
          <a:xfrm>
            <a:off x="1839749" y="2785500"/>
            <a:ext cx="1492017" cy="1456775"/>
            <a:chOff x="307879" y="4789109"/>
            <a:chExt cx="1492017" cy="1456775"/>
          </a:xfrm>
        </p:grpSpPr>
        <p:grpSp>
          <p:nvGrpSpPr>
            <p:cNvPr id="133" name="Gruppieren 132"/>
            <p:cNvGrpSpPr/>
            <p:nvPr/>
          </p:nvGrpSpPr>
          <p:grpSpPr>
            <a:xfrm>
              <a:off x="307879" y="5398710"/>
              <a:ext cx="1492017" cy="847174"/>
              <a:chOff x="1150964" y="1599044"/>
              <a:chExt cx="6992936" cy="4381846"/>
            </a:xfrm>
            <a:effectLst>
              <a:reflection blurRad="6350" stA="50000" endA="300" endPos="38500" dist="50800" dir="5400000" sy="-100000" algn="bl" rotWithShape="0"/>
            </a:effectLst>
          </p:grpSpPr>
          <p:sp>
            <p:nvSpPr>
              <p:cNvPr id="135" name="Freeform 16"/>
              <p:cNvSpPr>
                <a:spLocks/>
              </p:cNvSpPr>
              <p:nvPr/>
            </p:nvSpPr>
            <p:spPr bwMode="auto">
              <a:xfrm rot="10800000">
                <a:off x="7226325" y="1599044"/>
                <a:ext cx="917575" cy="1093788"/>
              </a:xfrm>
              <a:custGeom>
                <a:avLst/>
                <a:gdLst/>
                <a:ahLst/>
                <a:cxnLst>
                  <a:cxn ang="0">
                    <a:pos x="720" y="468"/>
                  </a:cxn>
                  <a:cxn ang="0">
                    <a:pos x="540" y="540"/>
                  </a:cxn>
                  <a:cxn ang="0">
                    <a:pos x="720" y="612"/>
                  </a:cxn>
                  <a:cxn ang="0">
                    <a:pos x="720" y="900"/>
                  </a:cxn>
                  <a:cxn ang="0">
                    <a:pos x="0" y="900"/>
                  </a:cxn>
                  <a:cxn ang="0">
                    <a:pos x="0" y="180"/>
                  </a:cxn>
                  <a:cxn ang="0">
                    <a:pos x="288" y="180"/>
                  </a:cxn>
                  <a:cxn ang="0">
                    <a:pos x="360" y="0"/>
                  </a:cxn>
                  <a:cxn ang="0">
                    <a:pos x="432" y="180"/>
                  </a:cxn>
                  <a:cxn ang="0">
                    <a:pos x="720" y="180"/>
                  </a:cxn>
                  <a:cxn ang="0">
                    <a:pos x="720" y="468"/>
                  </a:cxn>
                </a:cxnLst>
                <a:rect l="0" t="0" r="r" b="b"/>
                <a:pathLst>
                  <a:path w="756" h="900">
                    <a:moveTo>
                      <a:pt x="720" y="468"/>
                    </a:moveTo>
                    <a:cubicBezTo>
                      <a:pt x="684" y="504"/>
                      <a:pt x="540" y="360"/>
                      <a:pt x="540" y="540"/>
                    </a:cubicBezTo>
                    <a:cubicBezTo>
                      <a:pt x="540" y="720"/>
                      <a:pt x="684" y="576"/>
                      <a:pt x="720" y="612"/>
                    </a:cubicBezTo>
                    <a:cubicBezTo>
                      <a:pt x="756" y="648"/>
                      <a:pt x="720" y="900"/>
                      <a:pt x="720" y="900"/>
                    </a:cubicBezTo>
                    <a:cubicBezTo>
                      <a:pt x="0" y="900"/>
                      <a:pt x="0" y="900"/>
                      <a:pt x="0" y="900"/>
                    </a:cubicBezTo>
                    <a:cubicBezTo>
                      <a:pt x="0" y="180"/>
                      <a:pt x="0" y="180"/>
                      <a:pt x="0" y="180"/>
                    </a:cubicBezTo>
                    <a:cubicBezTo>
                      <a:pt x="0" y="180"/>
                      <a:pt x="252" y="216"/>
                      <a:pt x="288" y="180"/>
                    </a:cubicBezTo>
                    <a:cubicBezTo>
                      <a:pt x="324" y="144"/>
                      <a:pt x="180" y="0"/>
                      <a:pt x="360" y="0"/>
                    </a:cubicBezTo>
                    <a:cubicBezTo>
                      <a:pt x="540" y="0"/>
                      <a:pt x="396" y="144"/>
                      <a:pt x="432" y="180"/>
                    </a:cubicBezTo>
                    <a:cubicBezTo>
                      <a:pt x="468" y="216"/>
                      <a:pt x="720" y="180"/>
                      <a:pt x="720" y="180"/>
                    </a:cubicBezTo>
                    <a:cubicBezTo>
                      <a:pt x="720" y="180"/>
                      <a:pt x="756" y="432"/>
                      <a:pt x="720" y="468"/>
                    </a:cubicBezTo>
                    <a:close/>
                  </a:path>
                </a:pathLst>
              </a:custGeom>
              <a:solidFill>
                <a:schemeClr val="accent6">
                  <a:lumMod val="20000"/>
                  <a:lumOff val="80000"/>
                </a:schemeClr>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36" name="Freeform 17"/>
              <p:cNvSpPr>
                <a:spLocks/>
              </p:cNvSpPr>
              <p:nvPr/>
            </p:nvSpPr>
            <p:spPr bwMode="auto">
              <a:xfrm rot="16200000">
                <a:off x="7225531" y="5062521"/>
                <a:ext cx="919163" cy="917575"/>
              </a:xfrm>
              <a:custGeom>
                <a:avLst/>
                <a:gdLst/>
                <a:ahLst/>
                <a:cxnLst>
                  <a:cxn ang="0">
                    <a:pos x="720" y="324"/>
                  </a:cxn>
                  <a:cxn ang="0">
                    <a:pos x="540" y="396"/>
                  </a:cxn>
                  <a:cxn ang="0">
                    <a:pos x="720" y="468"/>
                  </a:cxn>
                  <a:cxn ang="0">
                    <a:pos x="720" y="756"/>
                  </a:cxn>
                  <a:cxn ang="0">
                    <a:pos x="0" y="756"/>
                  </a:cxn>
                  <a:cxn ang="0">
                    <a:pos x="0" y="36"/>
                  </a:cxn>
                  <a:cxn ang="0">
                    <a:pos x="288" y="36"/>
                  </a:cxn>
                  <a:cxn ang="0">
                    <a:pos x="360" y="216"/>
                  </a:cxn>
                  <a:cxn ang="0">
                    <a:pos x="432" y="36"/>
                  </a:cxn>
                  <a:cxn ang="0">
                    <a:pos x="720" y="36"/>
                  </a:cxn>
                  <a:cxn ang="0">
                    <a:pos x="720" y="324"/>
                  </a:cxn>
                </a:cxnLst>
                <a:rect l="0" t="0" r="r" b="b"/>
                <a:pathLst>
                  <a:path w="756" h="756">
                    <a:moveTo>
                      <a:pt x="720" y="324"/>
                    </a:moveTo>
                    <a:cubicBezTo>
                      <a:pt x="684" y="360"/>
                      <a:pt x="540" y="216"/>
                      <a:pt x="540" y="396"/>
                    </a:cubicBezTo>
                    <a:cubicBezTo>
                      <a:pt x="540" y="576"/>
                      <a:pt x="684" y="432"/>
                      <a:pt x="720" y="468"/>
                    </a:cubicBezTo>
                    <a:cubicBezTo>
                      <a:pt x="756" y="504"/>
                      <a:pt x="720" y="756"/>
                      <a:pt x="720" y="756"/>
                    </a:cubicBezTo>
                    <a:cubicBezTo>
                      <a:pt x="0" y="756"/>
                      <a:pt x="0" y="756"/>
                      <a:pt x="0" y="756"/>
                    </a:cubicBezTo>
                    <a:cubicBezTo>
                      <a:pt x="0" y="36"/>
                      <a:pt x="0" y="36"/>
                      <a:pt x="0" y="36"/>
                    </a:cubicBezTo>
                    <a:cubicBezTo>
                      <a:pt x="0" y="36"/>
                      <a:pt x="252" y="0"/>
                      <a:pt x="288" y="36"/>
                    </a:cubicBezTo>
                    <a:cubicBezTo>
                      <a:pt x="324" y="72"/>
                      <a:pt x="180" y="216"/>
                      <a:pt x="360" y="216"/>
                    </a:cubicBezTo>
                    <a:cubicBezTo>
                      <a:pt x="540" y="216"/>
                      <a:pt x="396" y="72"/>
                      <a:pt x="432" y="36"/>
                    </a:cubicBezTo>
                    <a:cubicBezTo>
                      <a:pt x="468" y="0"/>
                      <a:pt x="720" y="36"/>
                      <a:pt x="720" y="36"/>
                    </a:cubicBezTo>
                    <a:cubicBezTo>
                      <a:pt x="720" y="36"/>
                      <a:pt x="756" y="288"/>
                      <a:pt x="720" y="324"/>
                    </a:cubicBezTo>
                    <a:close/>
                  </a:path>
                </a:pathLst>
              </a:custGeom>
              <a:solidFill>
                <a:srgbClr val="FF00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37" name="Freeform 18"/>
              <p:cNvSpPr>
                <a:spLocks/>
              </p:cNvSpPr>
              <p:nvPr/>
            </p:nvSpPr>
            <p:spPr bwMode="auto">
              <a:xfrm>
                <a:off x="1150964" y="4887102"/>
                <a:ext cx="1093788" cy="1093788"/>
              </a:xfrm>
              <a:custGeom>
                <a:avLst/>
                <a:gdLst/>
                <a:ahLst/>
                <a:cxnLst>
                  <a:cxn ang="0">
                    <a:pos x="720" y="468"/>
                  </a:cxn>
                  <a:cxn ang="0">
                    <a:pos x="900" y="540"/>
                  </a:cxn>
                  <a:cxn ang="0">
                    <a:pos x="720" y="612"/>
                  </a:cxn>
                  <a:cxn ang="0">
                    <a:pos x="720" y="900"/>
                  </a:cxn>
                  <a:cxn ang="0">
                    <a:pos x="0" y="900"/>
                  </a:cxn>
                  <a:cxn ang="0">
                    <a:pos x="0" y="180"/>
                  </a:cxn>
                  <a:cxn ang="0">
                    <a:pos x="288" y="180"/>
                  </a:cxn>
                  <a:cxn ang="0">
                    <a:pos x="360" y="0"/>
                  </a:cxn>
                  <a:cxn ang="0">
                    <a:pos x="432" y="180"/>
                  </a:cxn>
                  <a:cxn ang="0">
                    <a:pos x="720" y="180"/>
                  </a:cxn>
                  <a:cxn ang="0">
                    <a:pos x="720" y="468"/>
                  </a:cxn>
                </a:cxnLst>
                <a:rect l="0" t="0" r="r" b="b"/>
                <a:pathLst>
                  <a:path w="900" h="900">
                    <a:moveTo>
                      <a:pt x="720" y="468"/>
                    </a:moveTo>
                    <a:cubicBezTo>
                      <a:pt x="756" y="504"/>
                      <a:pt x="900" y="360"/>
                      <a:pt x="900" y="540"/>
                    </a:cubicBezTo>
                    <a:cubicBezTo>
                      <a:pt x="900" y="720"/>
                      <a:pt x="756" y="576"/>
                      <a:pt x="720" y="612"/>
                    </a:cubicBezTo>
                    <a:cubicBezTo>
                      <a:pt x="684" y="648"/>
                      <a:pt x="720" y="900"/>
                      <a:pt x="720" y="900"/>
                    </a:cubicBezTo>
                    <a:cubicBezTo>
                      <a:pt x="0" y="900"/>
                      <a:pt x="0" y="900"/>
                      <a:pt x="0" y="900"/>
                    </a:cubicBezTo>
                    <a:cubicBezTo>
                      <a:pt x="0" y="180"/>
                      <a:pt x="0" y="180"/>
                      <a:pt x="0" y="180"/>
                    </a:cubicBezTo>
                    <a:cubicBezTo>
                      <a:pt x="0" y="180"/>
                      <a:pt x="252" y="216"/>
                      <a:pt x="288" y="180"/>
                    </a:cubicBezTo>
                    <a:cubicBezTo>
                      <a:pt x="324" y="144"/>
                      <a:pt x="180" y="0"/>
                      <a:pt x="360" y="0"/>
                    </a:cubicBezTo>
                    <a:cubicBezTo>
                      <a:pt x="540" y="0"/>
                      <a:pt x="396" y="144"/>
                      <a:pt x="432" y="180"/>
                    </a:cubicBezTo>
                    <a:cubicBezTo>
                      <a:pt x="468" y="216"/>
                      <a:pt x="720" y="180"/>
                      <a:pt x="720" y="180"/>
                    </a:cubicBezTo>
                    <a:cubicBezTo>
                      <a:pt x="720" y="180"/>
                      <a:pt x="684" y="432"/>
                      <a:pt x="720" y="468"/>
                    </a:cubicBezTo>
                    <a:close/>
                  </a:path>
                </a:pathLst>
              </a:custGeom>
              <a:gradFill>
                <a:gsLst>
                  <a:gs pos="0">
                    <a:srgbClr val="FF0000"/>
                  </a:gs>
                  <a:gs pos="100000">
                    <a:srgbClr val="FF0000"/>
                  </a:gs>
                  <a:gs pos="100000">
                    <a:srgbClr val="B3B3B3"/>
                  </a:gs>
                </a:gsLst>
              </a:gra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dirty="0"/>
              </a:p>
            </p:txBody>
          </p:sp>
          <p:sp>
            <p:nvSpPr>
              <p:cNvPr id="138" name="Freeform 19"/>
              <p:cNvSpPr>
                <a:spLocks/>
              </p:cNvSpPr>
              <p:nvPr/>
            </p:nvSpPr>
            <p:spPr bwMode="auto">
              <a:xfrm rot="10800000">
                <a:off x="5477580" y="4184149"/>
                <a:ext cx="1136650" cy="1138238"/>
              </a:xfrm>
              <a:custGeom>
                <a:avLst/>
                <a:gdLst/>
                <a:ahLst/>
                <a:cxnLst>
                  <a:cxn ang="0">
                    <a:pos x="900" y="468"/>
                  </a:cxn>
                  <a:cxn ang="0">
                    <a:pos x="720" y="540"/>
                  </a:cxn>
                  <a:cxn ang="0">
                    <a:pos x="900" y="612"/>
                  </a:cxn>
                  <a:cxn ang="0">
                    <a:pos x="900" y="900"/>
                  </a:cxn>
                  <a:cxn ang="0">
                    <a:pos x="612" y="900"/>
                  </a:cxn>
                  <a:cxn ang="0">
                    <a:pos x="540" y="720"/>
                  </a:cxn>
                  <a:cxn ang="0">
                    <a:pos x="468"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936" h="936">
                    <a:moveTo>
                      <a:pt x="900" y="468"/>
                    </a:moveTo>
                    <a:cubicBezTo>
                      <a:pt x="864" y="504"/>
                      <a:pt x="720" y="360"/>
                      <a:pt x="720" y="540"/>
                    </a:cubicBezTo>
                    <a:cubicBezTo>
                      <a:pt x="720" y="720"/>
                      <a:pt x="864" y="576"/>
                      <a:pt x="900" y="612"/>
                    </a:cubicBezTo>
                    <a:cubicBezTo>
                      <a:pt x="936" y="648"/>
                      <a:pt x="900" y="900"/>
                      <a:pt x="900" y="900"/>
                    </a:cubicBezTo>
                    <a:cubicBezTo>
                      <a:pt x="900" y="900"/>
                      <a:pt x="648" y="936"/>
                      <a:pt x="612" y="900"/>
                    </a:cubicBezTo>
                    <a:cubicBezTo>
                      <a:pt x="576" y="864"/>
                      <a:pt x="720" y="720"/>
                      <a:pt x="540" y="720"/>
                    </a:cubicBezTo>
                    <a:cubicBezTo>
                      <a:pt x="360" y="720"/>
                      <a:pt x="504" y="864"/>
                      <a:pt x="468" y="900"/>
                    </a:cubicBezTo>
                    <a:cubicBezTo>
                      <a:pt x="432" y="936"/>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936" y="432"/>
                      <a:pt x="900" y="468"/>
                    </a:cubicBezTo>
                    <a:close/>
                  </a:path>
                </a:pathLst>
              </a:custGeom>
              <a:solidFill>
                <a:srgbClr val="FFFF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39" name="Freeform 20"/>
              <p:cNvSpPr>
                <a:spLocks/>
              </p:cNvSpPr>
              <p:nvPr/>
            </p:nvSpPr>
            <p:spPr bwMode="auto">
              <a:xfrm>
                <a:off x="4427789" y="4009128"/>
                <a:ext cx="1312863" cy="1312863"/>
              </a:xfrm>
              <a:custGeom>
                <a:avLst/>
                <a:gdLst/>
                <a:ahLst/>
                <a:cxnLst>
                  <a:cxn ang="0">
                    <a:pos x="900" y="468"/>
                  </a:cxn>
                  <a:cxn ang="0">
                    <a:pos x="1080" y="540"/>
                  </a:cxn>
                  <a:cxn ang="0">
                    <a:pos x="900" y="612"/>
                  </a:cxn>
                  <a:cxn ang="0">
                    <a:pos x="900" y="900"/>
                  </a:cxn>
                  <a:cxn ang="0">
                    <a:pos x="612" y="900"/>
                  </a:cxn>
                  <a:cxn ang="0">
                    <a:pos x="540" y="1080"/>
                  </a:cxn>
                  <a:cxn ang="0">
                    <a:pos x="468"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1080" h="1080">
                    <a:moveTo>
                      <a:pt x="900" y="468"/>
                    </a:moveTo>
                    <a:cubicBezTo>
                      <a:pt x="936" y="504"/>
                      <a:pt x="1080" y="360"/>
                      <a:pt x="1080" y="540"/>
                    </a:cubicBezTo>
                    <a:cubicBezTo>
                      <a:pt x="1080" y="720"/>
                      <a:pt x="936" y="576"/>
                      <a:pt x="900" y="612"/>
                    </a:cubicBezTo>
                    <a:cubicBezTo>
                      <a:pt x="864" y="648"/>
                      <a:pt x="900" y="900"/>
                      <a:pt x="900" y="900"/>
                    </a:cubicBezTo>
                    <a:cubicBezTo>
                      <a:pt x="900" y="900"/>
                      <a:pt x="648" y="864"/>
                      <a:pt x="612" y="900"/>
                    </a:cubicBezTo>
                    <a:cubicBezTo>
                      <a:pt x="576" y="936"/>
                      <a:pt x="720" y="1080"/>
                      <a:pt x="540" y="1080"/>
                    </a:cubicBezTo>
                    <a:cubicBezTo>
                      <a:pt x="360" y="1080"/>
                      <a:pt x="504" y="936"/>
                      <a:pt x="468" y="900"/>
                    </a:cubicBezTo>
                    <a:cubicBezTo>
                      <a:pt x="432" y="864"/>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864" y="432"/>
                      <a:pt x="900" y="468"/>
                    </a:cubicBezTo>
                    <a:close/>
                  </a:path>
                </a:pathLst>
              </a:custGeom>
              <a:solidFill>
                <a:srgbClr val="FFFF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40" name="Freeform 21"/>
              <p:cNvSpPr>
                <a:spLocks/>
              </p:cNvSpPr>
              <p:nvPr/>
            </p:nvSpPr>
            <p:spPr bwMode="auto">
              <a:xfrm>
                <a:off x="6351158" y="4183753"/>
                <a:ext cx="962025" cy="963613"/>
              </a:xfrm>
              <a:custGeom>
                <a:avLst/>
                <a:gdLst/>
                <a:ahLst/>
                <a:cxnLst>
                  <a:cxn ang="0">
                    <a:pos x="756" y="324"/>
                  </a:cxn>
                  <a:cxn ang="0">
                    <a:pos x="576" y="396"/>
                  </a:cxn>
                  <a:cxn ang="0">
                    <a:pos x="756" y="468"/>
                  </a:cxn>
                  <a:cxn ang="0">
                    <a:pos x="756" y="756"/>
                  </a:cxn>
                  <a:cxn ang="0">
                    <a:pos x="468" y="756"/>
                  </a:cxn>
                  <a:cxn ang="0">
                    <a:pos x="396" y="576"/>
                  </a:cxn>
                  <a:cxn ang="0">
                    <a:pos x="324" y="756"/>
                  </a:cxn>
                  <a:cxn ang="0">
                    <a:pos x="36" y="756"/>
                  </a:cxn>
                  <a:cxn ang="0">
                    <a:pos x="36" y="468"/>
                  </a:cxn>
                  <a:cxn ang="0">
                    <a:pos x="216" y="396"/>
                  </a:cxn>
                  <a:cxn ang="0">
                    <a:pos x="36" y="324"/>
                  </a:cxn>
                  <a:cxn ang="0">
                    <a:pos x="36" y="36"/>
                  </a:cxn>
                  <a:cxn ang="0">
                    <a:pos x="324" y="36"/>
                  </a:cxn>
                  <a:cxn ang="0">
                    <a:pos x="396" y="216"/>
                  </a:cxn>
                  <a:cxn ang="0">
                    <a:pos x="468" y="36"/>
                  </a:cxn>
                  <a:cxn ang="0">
                    <a:pos x="756" y="36"/>
                  </a:cxn>
                  <a:cxn ang="0">
                    <a:pos x="756" y="324"/>
                  </a:cxn>
                </a:cxnLst>
                <a:rect l="0" t="0" r="r" b="b"/>
                <a:pathLst>
                  <a:path w="792" h="792">
                    <a:moveTo>
                      <a:pt x="756" y="324"/>
                    </a:moveTo>
                    <a:cubicBezTo>
                      <a:pt x="720" y="360"/>
                      <a:pt x="576" y="216"/>
                      <a:pt x="576" y="396"/>
                    </a:cubicBezTo>
                    <a:cubicBezTo>
                      <a:pt x="576" y="576"/>
                      <a:pt x="720" y="432"/>
                      <a:pt x="756" y="468"/>
                    </a:cubicBezTo>
                    <a:cubicBezTo>
                      <a:pt x="792" y="504"/>
                      <a:pt x="756" y="756"/>
                      <a:pt x="756" y="756"/>
                    </a:cubicBezTo>
                    <a:cubicBezTo>
                      <a:pt x="756" y="756"/>
                      <a:pt x="504" y="792"/>
                      <a:pt x="468" y="756"/>
                    </a:cubicBezTo>
                    <a:cubicBezTo>
                      <a:pt x="432" y="720"/>
                      <a:pt x="576" y="576"/>
                      <a:pt x="396" y="576"/>
                    </a:cubicBezTo>
                    <a:cubicBezTo>
                      <a:pt x="216" y="576"/>
                      <a:pt x="360" y="720"/>
                      <a:pt x="324" y="756"/>
                    </a:cubicBezTo>
                    <a:cubicBezTo>
                      <a:pt x="288" y="792"/>
                      <a:pt x="36" y="756"/>
                      <a:pt x="36" y="756"/>
                    </a:cubicBezTo>
                    <a:cubicBezTo>
                      <a:pt x="36" y="756"/>
                      <a:pt x="0" y="504"/>
                      <a:pt x="36" y="468"/>
                    </a:cubicBezTo>
                    <a:cubicBezTo>
                      <a:pt x="72" y="432"/>
                      <a:pt x="216" y="576"/>
                      <a:pt x="216" y="396"/>
                    </a:cubicBezTo>
                    <a:cubicBezTo>
                      <a:pt x="216" y="216"/>
                      <a:pt x="72" y="360"/>
                      <a:pt x="36" y="324"/>
                    </a:cubicBezTo>
                    <a:cubicBezTo>
                      <a:pt x="0" y="288"/>
                      <a:pt x="36" y="36"/>
                      <a:pt x="36" y="36"/>
                    </a:cubicBezTo>
                    <a:cubicBezTo>
                      <a:pt x="36" y="36"/>
                      <a:pt x="288" y="0"/>
                      <a:pt x="324" y="36"/>
                    </a:cubicBezTo>
                    <a:cubicBezTo>
                      <a:pt x="360" y="72"/>
                      <a:pt x="216" y="216"/>
                      <a:pt x="396" y="216"/>
                    </a:cubicBezTo>
                    <a:cubicBezTo>
                      <a:pt x="576" y="216"/>
                      <a:pt x="432" y="72"/>
                      <a:pt x="468" y="36"/>
                    </a:cubicBezTo>
                    <a:cubicBezTo>
                      <a:pt x="504" y="0"/>
                      <a:pt x="756" y="36"/>
                      <a:pt x="756" y="36"/>
                    </a:cubicBezTo>
                    <a:cubicBezTo>
                      <a:pt x="756" y="36"/>
                      <a:pt x="792" y="288"/>
                      <a:pt x="756" y="324"/>
                    </a:cubicBezTo>
                    <a:close/>
                  </a:path>
                </a:pathLst>
              </a:custGeom>
              <a:solidFill>
                <a:srgbClr val="FFFF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41" name="Freeform 22"/>
              <p:cNvSpPr>
                <a:spLocks/>
              </p:cNvSpPr>
              <p:nvPr/>
            </p:nvSpPr>
            <p:spPr bwMode="auto">
              <a:xfrm rot="16200000">
                <a:off x="2680633" y="4186134"/>
                <a:ext cx="1311275" cy="962025"/>
              </a:xfrm>
              <a:custGeom>
                <a:avLst/>
                <a:gdLst/>
                <a:ahLst/>
                <a:cxnLst>
                  <a:cxn ang="0">
                    <a:pos x="900" y="324"/>
                  </a:cxn>
                  <a:cxn ang="0">
                    <a:pos x="1080" y="396"/>
                  </a:cxn>
                  <a:cxn ang="0">
                    <a:pos x="900" y="468"/>
                  </a:cxn>
                  <a:cxn ang="0">
                    <a:pos x="900" y="756"/>
                  </a:cxn>
                  <a:cxn ang="0">
                    <a:pos x="612" y="756"/>
                  </a:cxn>
                  <a:cxn ang="0">
                    <a:pos x="540" y="576"/>
                  </a:cxn>
                  <a:cxn ang="0">
                    <a:pos x="468" y="756"/>
                  </a:cxn>
                  <a:cxn ang="0">
                    <a:pos x="180" y="756"/>
                  </a:cxn>
                  <a:cxn ang="0">
                    <a:pos x="180" y="468"/>
                  </a:cxn>
                  <a:cxn ang="0">
                    <a:pos x="0" y="396"/>
                  </a:cxn>
                  <a:cxn ang="0">
                    <a:pos x="180" y="324"/>
                  </a:cxn>
                  <a:cxn ang="0">
                    <a:pos x="180" y="36"/>
                  </a:cxn>
                  <a:cxn ang="0">
                    <a:pos x="468" y="36"/>
                  </a:cxn>
                  <a:cxn ang="0">
                    <a:pos x="540" y="216"/>
                  </a:cxn>
                  <a:cxn ang="0">
                    <a:pos x="612" y="36"/>
                  </a:cxn>
                  <a:cxn ang="0">
                    <a:pos x="900" y="36"/>
                  </a:cxn>
                  <a:cxn ang="0">
                    <a:pos x="900" y="324"/>
                  </a:cxn>
                </a:cxnLst>
                <a:rect l="0" t="0" r="r" b="b"/>
                <a:pathLst>
                  <a:path w="1080" h="792">
                    <a:moveTo>
                      <a:pt x="900" y="324"/>
                    </a:moveTo>
                    <a:cubicBezTo>
                      <a:pt x="936" y="360"/>
                      <a:pt x="1080" y="216"/>
                      <a:pt x="1080" y="396"/>
                    </a:cubicBezTo>
                    <a:cubicBezTo>
                      <a:pt x="1080" y="576"/>
                      <a:pt x="936" y="432"/>
                      <a:pt x="900" y="468"/>
                    </a:cubicBezTo>
                    <a:cubicBezTo>
                      <a:pt x="864" y="504"/>
                      <a:pt x="900" y="756"/>
                      <a:pt x="900" y="756"/>
                    </a:cubicBezTo>
                    <a:cubicBezTo>
                      <a:pt x="900" y="756"/>
                      <a:pt x="648" y="792"/>
                      <a:pt x="612" y="756"/>
                    </a:cubicBezTo>
                    <a:cubicBezTo>
                      <a:pt x="576" y="720"/>
                      <a:pt x="720" y="576"/>
                      <a:pt x="540" y="576"/>
                    </a:cubicBezTo>
                    <a:cubicBezTo>
                      <a:pt x="360" y="576"/>
                      <a:pt x="504" y="720"/>
                      <a:pt x="468" y="756"/>
                    </a:cubicBezTo>
                    <a:cubicBezTo>
                      <a:pt x="432" y="792"/>
                      <a:pt x="180" y="756"/>
                      <a:pt x="180" y="756"/>
                    </a:cubicBezTo>
                    <a:cubicBezTo>
                      <a:pt x="180" y="756"/>
                      <a:pt x="216" y="504"/>
                      <a:pt x="180" y="468"/>
                    </a:cubicBezTo>
                    <a:cubicBezTo>
                      <a:pt x="144" y="432"/>
                      <a:pt x="0" y="576"/>
                      <a:pt x="0" y="396"/>
                    </a:cubicBezTo>
                    <a:cubicBezTo>
                      <a:pt x="0" y="216"/>
                      <a:pt x="144" y="360"/>
                      <a:pt x="180" y="324"/>
                    </a:cubicBezTo>
                    <a:cubicBezTo>
                      <a:pt x="216" y="288"/>
                      <a:pt x="180" y="36"/>
                      <a:pt x="180" y="36"/>
                    </a:cubicBezTo>
                    <a:cubicBezTo>
                      <a:pt x="180" y="36"/>
                      <a:pt x="432" y="0"/>
                      <a:pt x="468" y="36"/>
                    </a:cubicBezTo>
                    <a:cubicBezTo>
                      <a:pt x="504" y="72"/>
                      <a:pt x="360" y="216"/>
                      <a:pt x="540" y="216"/>
                    </a:cubicBezTo>
                    <a:cubicBezTo>
                      <a:pt x="720" y="216"/>
                      <a:pt x="576" y="72"/>
                      <a:pt x="612" y="36"/>
                    </a:cubicBezTo>
                    <a:cubicBezTo>
                      <a:pt x="648" y="0"/>
                      <a:pt x="900" y="36"/>
                      <a:pt x="900" y="36"/>
                    </a:cubicBezTo>
                    <a:cubicBezTo>
                      <a:pt x="900" y="36"/>
                      <a:pt x="864" y="288"/>
                      <a:pt x="900" y="324"/>
                    </a:cubicBezTo>
                    <a:close/>
                  </a:path>
                </a:pathLst>
              </a:custGeom>
              <a:solidFill>
                <a:srgbClr val="FFFF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42" name="Freeform 23"/>
              <p:cNvSpPr>
                <a:spLocks/>
              </p:cNvSpPr>
              <p:nvPr/>
            </p:nvSpPr>
            <p:spPr bwMode="auto">
              <a:xfrm>
                <a:off x="2680179" y="5061727"/>
                <a:ext cx="1312863" cy="919163"/>
              </a:xfrm>
              <a:custGeom>
                <a:avLst/>
                <a:gdLst/>
                <a:ahLst/>
                <a:cxnLst>
                  <a:cxn ang="0">
                    <a:pos x="900" y="324"/>
                  </a:cxn>
                  <a:cxn ang="0">
                    <a:pos x="1080" y="396"/>
                  </a:cxn>
                  <a:cxn ang="0">
                    <a:pos x="900" y="468"/>
                  </a:cxn>
                  <a:cxn ang="0">
                    <a:pos x="900" y="756"/>
                  </a:cxn>
                  <a:cxn ang="0">
                    <a:pos x="180" y="756"/>
                  </a:cxn>
                  <a:cxn ang="0">
                    <a:pos x="180" y="468"/>
                  </a:cxn>
                  <a:cxn ang="0">
                    <a:pos x="0" y="396"/>
                  </a:cxn>
                  <a:cxn ang="0">
                    <a:pos x="180" y="324"/>
                  </a:cxn>
                  <a:cxn ang="0">
                    <a:pos x="180" y="36"/>
                  </a:cxn>
                  <a:cxn ang="0">
                    <a:pos x="468" y="36"/>
                  </a:cxn>
                  <a:cxn ang="0">
                    <a:pos x="540" y="216"/>
                  </a:cxn>
                  <a:cxn ang="0">
                    <a:pos x="612" y="36"/>
                  </a:cxn>
                  <a:cxn ang="0">
                    <a:pos x="900" y="36"/>
                  </a:cxn>
                  <a:cxn ang="0">
                    <a:pos x="900" y="324"/>
                  </a:cxn>
                </a:cxnLst>
                <a:rect l="0" t="0" r="r" b="b"/>
                <a:pathLst>
                  <a:path w="1080" h="756">
                    <a:moveTo>
                      <a:pt x="900" y="324"/>
                    </a:moveTo>
                    <a:cubicBezTo>
                      <a:pt x="936" y="360"/>
                      <a:pt x="1080" y="216"/>
                      <a:pt x="1080" y="396"/>
                    </a:cubicBezTo>
                    <a:cubicBezTo>
                      <a:pt x="1080" y="576"/>
                      <a:pt x="936" y="432"/>
                      <a:pt x="900" y="468"/>
                    </a:cubicBezTo>
                    <a:cubicBezTo>
                      <a:pt x="864" y="504"/>
                      <a:pt x="900" y="756"/>
                      <a:pt x="900" y="756"/>
                    </a:cubicBezTo>
                    <a:cubicBezTo>
                      <a:pt x="180" y="756"/>
                      <a:pt x="180" y="756"/>
                      <a:pt x="180" y="756"/>
                    </a:cubicBezTo>
                    <a:cubicBezTo>
                      <a:pt x="180" y="756"/>
                      <a:pt x="216" y="504"/>
                      <a:pt x="180" y="468"/>
                    </a:cubicBezTo>
                    <a:cubicBezTo>
                      <a:pt x="144" y="432"/>
                      <a:pt x="0" y="576"/>
                      <a:pt x="0" y="396"/>
                    </a:cubicBezTo>
                    <a:cubicBezTo>
                      <a:pt x="0" y="216"/>
                      <a:pt x="144" y="360"/>
                      <a:pt x="180" y="324"/>
                    </a:cubicBezTo>
                    <a:cubicBezTo>
                      <a:pt x="216" y="288"/>
                      <a:pt x="180" y="36"/>
                      <a:pt x="180" y="36"/>
                    </a:cubicBezTo>
                    <a:cubicBezTo>
                      <a:pt x="180" y="36"/>
                      <a:pt x="432" y="0"/>
                      <a:pt x="468" y="36"/>
                    </a:cubicBezTo>
                    <a:cubicBezTo>
                      <a:pt x="504" y="72"/>
                      <a:pt x="360" y="216"/>
                      <a:pt x="540" y="216"/>
                    </a:cubicBezTo>
                    <a:cubicBezTo>
                      <a:pt x="720" y="216"/>
                      <a:pt x="576" y="72"/>
                      <a:pt x="612" y="36"/>
                    </a:cubicBezTo>
                    <a:cubicBezTo>
                      <a:pt x="648" y="0"/>
                      <a:pt x="900" y="36"/>
                      <a:pt x="900" y="36"/>
                    </a:cubicBezTo>
                    <a:cubicBezTo>
                      <a:pt x="900" y="36"/>
                      <a:pt x="864" y="288"/>
                      <a:pt x="900" y="324"/>
                    </a:cubicBezTo>
                    <a:close/>
                  </a:path>
                </a:pathLst>
              </a:custGeom>
              <a:solidFill>
                <a:srgbClr val="FF00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43" name="Freeform 24"/>
              <p:cNvSpPr>
                <a:spLocks/>
              </p:cNvSpPr>
              <p:nvPr/>
            </p:nvSpPr>
            <p:spPr bwMode="auto">
              <a:xfrm>
                <a:off x="6176759" y="4887102"/>
                <a:ext cx="1312863" cy="1093788"/>
              </a:xfrm>
              <a:custGeom>
                <a:avLst/>
                <a:gdLst/>
                <a:ahLst/>
                <a:cxnLst>
                  <a:cxn ang="0">
                    <a:pos x="900" y="468"/>
                  </a:cxn>
                  <a:cxn ang="0">
                    <a:pos x="1080" y="540"/>
                  </a:cxn>
                  <a:cxn ang="0">
                    <a:pos x="900" y="612"/>
                  </a:cxn>
                  <a:cxn ang="0">
                    <a:pos x="900"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1080" h="900">
                    <a:moveTo>
                      <a:pt x="900" y="468"/>
                    </a:moveTo>
                    <a:cubicBezTo>
                      <a:pt x="936" y="504"/>
                      <a:pt x="1080" y="360"/>
                      <a:pt x="1080" y="540"/>
                    </a:cubicBezTo>
                    <a:cubicBezTo>
                      <a:pt x="1080" y="720"/>
                      <a:pt x="936" y="576"/>
                      <a:pt x="900" y="612"/>
                    </a:cubicBezTo>
                    <a:cubicBezTo>
                      <a:pt x="864" y="648"/>
                      <a:pt x="900" y="900"/>
                      <a:pt x="900" y="900"/>
                    </a:cubicBezTo>
                    <a:cubicBezTo>
                      <a:pt x="180" y="900"/>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864" y="432"/>
                      <a:pt x="900" y="468"/>
                    </a:cubicBezTo>
                    <a:close/>
                  </a:path>
                </a:pathLst>
              </a:custGeom>
              <a:solidFill>
                <a:srgbClr val="FF00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44" name="Freeform 25"/>
              <p:cNvSpPr>
                <a:spLocks/>
              </p:cNvSpPr>
              <p:nvPr/>
            </p:nvSpPr>
            <p:spPr bwMode="auto">
              <a:xfrm>
                <a:off x="1981453" y="4887102"/>
                <a:ext cx="962025" cy="1093788"/>
              </a:xfrm>
              <a:custGeom>
                <a:avLst/>
                <a:gdLst/>
                <a:ahLst/>
                <a:cxnLst>
                  <a:cxn ang="0">
                    <a:pos x="756" y="468"/>
                  </a:cxn>
                  <a:cxn ang="0">
                    <a:pos x="576" y="540"/>
                  </a:cxn>
                  <a:cxn ang="0">
                    <a:pos x="756" y="612"/>
                  </a:cxn>
                  <a:cxn ang="0">
                    <a:pos x="756" y="900"/>
                  </a:cxn>
                  <a:cxn ang="0">
                    <a:pos x="36" y="900"/>
                  </a:cxn>
                  <a:cxn ang="0">
                    <a:pos x="36" y="612"/>
                  </a:cxn>
                  <a:cxn ang="0">
                    <a:pos x="216" y="540"/>
                  </a:cxn>
                  <a:cxn ang="0">
                    <a:pos x="36" y="468"/>
                  </a:cxn>
                  <a:cxn ang="0">
                    <a:pos x="36" y="180"/>
                  </a:cxn>
                  <a:cxn ang="0">
                    <a:pos x="324" y="180"/>
                  </a:cxn>
                  <a:cxn ang="0">
                    <a:pos x="396" y="0"/>
                  </a:cxn>
                  <a:cxn ang="0">
                    <a:pos x="468" y="180"/>
                  </a:cxn>
                  <a:cxn ang="0">
                    <a:pos x="756" y="180"/>
                  </a:cxn>
                  <a:cxn ang="0">
                    <a:pos x="756" y="468"/>
                  </a:cxn>
                </a:cxnLst>
                <a:rect l="0" t="0" r="r" b="b"/>
                <a:pathLst>
                  <a:path w="792" h="900">
                    <a:moveTo>
                      <a:pt x="756" y="468"/>
                    </a:moveTo>
                    <a:cubicBezTo>
                      <a:pt x="720" y="504"/>
                      <a:pt x="576" y="360"/>
                      <a:pt x="576" y="540"/>
                    </a:cubicBezTo>
                    <a:cubicBezTo>
                      <a:pt x="576" y="720"/>
                      <a:pt x="720" y="576"/>
                      <a:pt x="756" y="612"/>
                    </a:cubicBezTo>
                    <a:cubicBezTo>
                      <a:pt x="792" y="648"/>
                      <a:pt x="756" y="900"/>
                      <a:pt x="756" y="900"/>
                    </a:cubicBezTo>
                    <a:cubicBezTo>
                      <a:pt x="36" y="900"/>
                      <a:pt x="36" y="900"/>
                      <a:pt x="36" y="900"/>
                    </a:cubicBezTo>
                    <a:cubicBezTo>
                      <a:pt x="36" y="900"/>
                      <a:pt x="0" y="648"/>
                      <a:pt x="36" y="612"/>
                    </a:cubicBezTo>
                    <a:cubicBezTo>
                      <a:pt x="72" y="576"/>
                      <a:pt x="216" y="720"/>
                      <a:pt x="216" y="540"/>
                    </a:cubicBezTo>
                    <a:cubicBezTo>
                      <a:pt x="216" y="360"/>
                      <a:pt x="72" y="504"/>
                      <a:pt x="36" y="468"/>
                    </a:cubicBezTo>
                    <a:cubicBezTo>
                      <a:pt x="0" y="432"/>
                      <a:pt x="36" y="180"/>
                      <a:pt x="36" y="180"/>
                    </a:cubicBezTo>
                    <a:cubicBezTo>
                      <a:pt x="36" y="180"/>
                      <a:pt x="288" y="216"/>
                      <a:pt x="324" y="180"/>
                    </a:cubicBezTo>
                    <a:cubicBezTo>
                      <a:pt x="360" y="144"/>
                      <a:pt x="216" y="0"/>
                      <a:pt x="396" y="0"/>
                    </a:cubicBezTo>
                    <a:cubicBezTo>
                      <a:pt x="576" y="0"/>
                      <a:pt x="432" y="144"/>
                      <a:pt x="468" y="180"/>
                    </a:cubicBezTo>
                    <a:cubicBezTo>
                      <a:pt x="504" y="216"/>
                      <a:pt x="756" y="180"/>
                      <a:pt x="756" y="180"/>
                    </a:cubicBezTo>
                    <a:cubicBezTo>
                      <a:pt x="756" y="180"/>
                      <a:pt x="792" y="432"/>
                      <a:pt x="756" y="468"/>
                    </a:cubicBezTo>
                    <a:close/>
                  </a:path>
                </a:pathLst>
              </a:custGeom>
              <a:gradFill>
                <a:gsLst>
                  <a:gs pos="0">
                    <a:srgbClr val="FF0000"/>
                  </a:gs>
                  <a:gs pos="100000">
                    <a:srgbClr val="FF0000"/>
                  </a:gs>
                  <a:gs pos="100000">
                    <a:srgbClr val="B3B3B3"/>
                  </a:gs>
                </a:gsLst>
              </a:gra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45" name="Freeform 26"/>
              <p:cNvSpPr>
                <a:spLocks/>
              </p:cNvSpPr>
              <p:nvPr/>
            </p:nvSpPr>
            <p:spPr bwMode="auto">
              <a:xfrm>
                <a:off x="3729742" y="4887102"/>
                <a:ext cx="1136651" cy="1093788"/>
              </a:xfrm>
              <a:custGeom>
                <a:avLst/>
                <a:gdLst/>
                <a:ahLst/>
                <a:cxnLst>
                  <a:cxn ang="0">
                    <a:pos x="756" y="468"/>
                  </a:cxn>
                  <a:cxn ang="0">
                    <a:pos x="936" y="540"/>
                  </a:cxn>
                  <a:cxn ang="0">
                    <a:pos x="756" y="612"/>
                  </a:cxn>
                  <a:cxn ang="0">
                    <a:pos x="756" y="900"/>
                  </a:cxn>
                  <a:cxn ang="0">
                    <a:pos x="36" y="900"/>
                  </a:cxn>
                  <a:cxn ang="0">
                    <a:pos x="36" y="612"/>
                  </a:cxn>
                  <a:cxn ang="0">
                    <a:pos x="216" y="540"/>
                  </a:cxn>
                  <a:cxn ang="0">
                    <a:pos x="36" y="468"/>
                  </a:cxn>
                  <a:cxn ang="0">
                    <a:pos x="36" y="180"/>
                  </a:cxn>
                  <a:cxn ang="0">
                    <a:pos x="324" y="180"/>
                  </a:cxn>
                  <a:cxn ang="0">
                    <a:pos x="396" y="0"/>
                  </a:cxn>
                  <a:cxn ang="0">
                    <a:pos x="468" y="180"/>
                  </a:cxn>
                  <a:cxn ang="0">
                    <a:pos x="756" y="180"/>
                  </a:cxn>
                  <a:cxn ang="0">
                    <a:pos x="756" y="468"/>
                  </a:cxn>
                </a:cxnLst>
                <a:rect l="0" t="0" r="r" b="b"/>
                <a:pathLst>
                  <a:path w="936" h="900">
                    <a:moveTo>
                      <a:pt x="756" y="468"/>
                    </a:moveTo>
                    <a:cubicBezTo>
                      <a:pt x="792" y="504"/>
                      <a:pt x="936" y="360"/>
                      <a:pt x="936" y="540"/>
                    </a:cubicBezTo>
                    <a:cubicBezTo>
                      <a:pt x="936" y="720"/>
                      <a:pt x="792" y="576"/>
                      <a:pt x="756" y="612"/>
                    </a:cubicBezTo>
                    <a:cubicBezTo>
                      <a:pt x="720" y="648"/>
                      <a:pt x="756" y="900"/>
                      <a:pt x="756" y="900"/>
                    </a:cubicBezTo>
                    <a:cubicBezTo>
                      <a:pt x="36" y="900"/>
                      <a:pt x="36" y="900"/>
                      <a:pt x="36" y="900"/>
                    </a:cubicBezTo>
                    <a:cubicBezTo>
                      <a:pt x="36" y="900"/>
                      <a:pt x="0" y="648"/>
                      <a:pt x="36" y="612"/>
                    </a:cubicBezTo>
                    <a:cubicBezTo>
                      <a:pt x="72" y="576"/>
                      <a:pt x="216" y="720"/>
                      <a:pt x="216" y="540"/>
                    </a:cubicBezTo>
                    <a:cubicBezTo>
                      <a:pt x="216" y="360"/>
                      <a:pt x="72" y="504"/>
                      <a:pt x="36" y="468"/>
                    </a:cubicBezTo>
                    <a:cubicBezTo>
                      <a:pt x="0" y="432"/>
                      <a:pt x="36" y="180"/>
                      <a:pt x="36" y="180"/>
                    </a:cubicBezTo>
                    <a:cubicBezTo>
                      <a:pt x="36" y="180"/>
                      <a:pt x="288" y="216"/>
                      <a:pt x="324" y="180"/>
                    </a:cubicBezTo>
                    <a:cubicBezTo>
                      <a:pt x="360" y="144"/>
                      <a:pt x="216" y="0"/>
                      <a:pt x="396" y="0"/>
                    </a:cubicBezTo>
                    <a:cubicBezTo>
                      <a:pt x="576" y="0"/>
                      <a:pt x="432" y="144"/>
                      <a:pt x="468" y="180"/>
                    </a:cubicBezTo>
                    <a:cubicBezTo>
                      <a:pt x="504" y="216"/>
                      <a:pt x="756" y="180"/>
                      <a:pt x="756" y="180"/>
                    </a:cubicBezTo>
                    <a:cubicBezTo>
                      <a:pt x="756" y="180"/>
                      <a:pt x="720" y="432"/>
                      <a:pt x="756" y="468"/>
                    </a:cubicBezTo>
                    <a:close/>
                  </a:path>
                </a:pathLst>
              </a:custGeom>
              <a:solidFill>
                <a:srgbClr val="FF00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46" name="Freeform 27"/>
              <p:cNvSpPr>
                <a:spLocks/>
              </p:cNvSpPr>
              <p:nvPr/>
            </p:nvSpPr>
            <p:spPr bwMode="auto">
              <a:xfrm>
                <a:off x="4603094" y="5061727"/>
                <a:ext cx="1136650" cy="919163"/>
              </a:xfrm>
              <a:custGeom>
                <a:avLst/>
                <a:gdLst/>
                <a:ahLst/>
                <a:cxnLst>
                  <a:cxn ang="0">
                    <a:pos x="756" y="324"/>
                  </a:cxn>
                  <a:cxn ang="0">
                    <a:pos x="936" y="396"/>
                  </a:cxn>
                  <a:cxn ang="0">
                    <a:pos x="756" y="468"/>
                  </a:cxn>
                  <a:cxn ang="0">
                    <a:pos x="756" y="756"/>
                  </a:cxn>
                  <a:cxn ang="0">
                    <a:pos x="36" y="756"/>
                  </a:cxn>
                  <a:cxn ang="0">
                    <a:pos x="36" y="468"/>
                  </a:cxn>
                  <a:cxn ang="0">
                    <a:pos x="216" y="396"/>
                  </a:cxn>
                  <a:cxn ang="0">
                    <a:pos x="36" y="324"/>
                  </a:cxn>
                  <a:cxn ang="0">
                    <a:pos x="36" y="36"/>
                  </a:cxn>
                  <a:cxn ang="0">
                    <a:pos x="324" y="36"/>
                  </a:cxn>
                  <a:cxn ang="0">
                    <a:pos x="396" y="216"/>
                  </a:cxn>
                  <a:cxn ang="0">
                    <a:pos x="468" y="36"/>
                  </a:cxn>
                  <a:cxn ang="0">
                    <a:pos x="756" y="36"/>
                  </a:cxn>
                  <a:cxn ang="0">
                    <a:pos x="756" y="324"/>
                  </a:cxn>
                </a:cxnLst>
                <a:rect l="0" t="0" r="r" b="b"/>
                <a:pathLst>
                  <a:path w="936" h="756">
                    <a:moveTo>
                      <a:pt x="756" y="324"/>
                    </a:moveTo>
                    <a:cubicBezTo>
                      <a:pt x="792" y="360"/>
                      <a:pt x="936" y="216"/>
                      <a:pt x="936" y="396"/>
                    </a:cubicBezTo>
                    <a:cubicBezTo>
                      <a:pt x="936" y="576"/>
                      <a:pt x="792" y="432"/>
                      <a:pt x="756" y="468"/>
                    </a:cubicBezTo>
                    <a:cubicBezTo>
                      <a:pt x="720" y="504"/>
                      <a:pt x="756" y="756"/>
                      <a:pt x="756" y="756"/>
                    </a:cubicBezTo>
                    <a:cubicBezTo>
                      <a:pt x="36" y="756"/>
                      <a:pt x="36" y="756"/>
                      <a:pt x="36" y="756"/>
                    </a:cubicBezTo>
                    <a:cubicBezTo>
                      <a:pt x="36" y="756"/>
                      <a:pt x="0" y="504"/>
                      <a:pt x="36" y="468"/>
                    </a:cubicBezTo>
                    <a:cubicBezTo>
                      <a:pt x="72" y="432"/>
                      <a:pt x="216" y="576"/>
                      <a:pt x="216" y="396"/>
                    </a:cubicBezTo>
                    <a:cubicBezTo>
                      <a:pt x="216" y="216"/>
                      <a:pt x="72" y="360"/>
                      <a:pt x="36" y="324"/>
                    </a:cubicBezTo>
                    <a:cubicBezTo>
                      <a:pt x="0" y="288"/>
                      <a:pt x="36" y="36"/>
                      <a:pt x="36" y="36"/>
                    </a:cubicBezTo>
                    <a:cubicBezTo>
                      <a:pt x="36" y="36"/>
                      <a:pt x="288" y="0"/>
                      <a:pt x="324" y="36"/>
                    </a:cubicBezTo>
                    <a:cubicBezTo>
                      <a:pt x="360" y="72"/>
                      <a:pt x="216" y="216"/>
                      <a:pt x="396" y="216"/>
                    </a:cubicBezTo>
                    <a:cubicBezTo>
                      <a:pt x="576" y="216"/>
                      <a:pt x="432" y="72"/>
                      <a:pt x="468" y="36"/>
                    </a:cubicBezTo>
                    <a:cubicBezTo>
                      <a:pt x="504" y="0"/>
                      <a:pt x="756" y="36"/>
                      <a:pt x="756" y="36"/>
                    </a:cubicBezTo>
                    <a:cubicBezTo>
                      <a:pt x="756" y="36"/>
                      <a:pt x="720" y="288"/>
                      <a:pt x="756" y="324"/>
                    </a:cubicBezTo>
                    <a:close/>
                  </a:path>
                </a:pathLst>
              </a:custGeom>
              <a:solidFill>
                <a:srgbClr val="FF00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47" name="Freeform 28"/>
              <p:cNvSpPr>
                <a:spLocks/>
              </p:cNvSpPr>
              <p:nvPr/>
            </p:nvSpPr>
            <p:spPr bwMode="auto">
              <a:xfrm>
                <a:off x="5476445" y="5061727"/>
                <a:ext cx="963613" cy="919163"/>
              </a:xfrm>
              <a:custGeom>
                <a:avLst/>
                <a:gdLst/>
                <a:ahLst/>
                <a:cxnLst>
                  <a:cxn ang="0">
                    <a:pos x="756" y="324"/>
                  </a:cxn>
                  <a:cxn ang="0">
                    <a:pos x="576" y="396"/>
                  </a:cxn>
                  <a:cxn ang="0">
                    <a:pos x="756" y="468"/>
                  </a:cxn>
                  <a:cxn ang="0">
                    <a:pos x="756" y="756"/>
                  </a:cxn>
                  <a:cxn ang="0">
                    <a:pos x="36" y="756"/>
                  </a:cxn>
                  <a:cxn ang="0">
                    <a:pos x="36" y="468"/>
                  </a:cxn>
                  <a:cxn ang="0">
                    <a:pos x="216" y="396"/>
                  </a:cxn>
                  <a:cxn ang="0">
                    <a:pos x="36" y="324"/>
                  </a:cxn>
                  <a:cxn ang="0">
                    <a:pos x="36" y="36"/>
                  </a:cxn>
                  <a:cxn ang="0">
                    <a:pos x="324" y="36"/>
                  </a:cxn>
                  <a:cxn ang="0">
                    <a:pos x="396" y="216"/>
                  </a:cxn>
                  <a:cxn ang="0">
                    <a:pos x="468" y="36"/>
                  </a:cxn>
                  <a:cxn ang="0">
                    <a:pos x="756" y="36"/>
                  </a:cxn>
                  <a:cxn ang="0">
                    <a:pos x="756" y="324"/>
                  </a:cxn>
                </a:cxnLst>
                <a:rect l="0" t="0" r="r" b="b"/>
                <a:pathLst>
                  <a:path w="792" h="756">
                    <a:moveTo>
                      <a:pt x="756" y="324"/>
                    </a:moveTo>
                    <a:cubicBezTo>
                      <a:pt x="720" y="360"/>
                      <a:pt x="576" y="216"/>
                      <a:pt x="576" y="396"/>
                    </a:cubicBezTo>
                    <a:cubicBezTo>
                      <a:pt x="576" y="576"/>
                      <a:pt x="720" y="432"/>
                      <a:pt x="756" y="468"/>
                    </a:cubicBezTo>
                    <a:cubicBezTo>
                      <a:pt x="792" y="504"/>
                      <a:pt x="756" y="756"/>
                      <a:pt x="756" y="756"/>
                    </a:cubicBezTo>
                    <a:cubicBezTo>
                      <a:pt x="36" y="756"/>
                      <a:pt x="36" y="756"/>
                      <a:pt x="36" y="756"/>
                    </a:cubicBezTo>
                    <a:cubicBezTo>
                      <a:pt x="36" y="756"/>
                      <a:pt x="0" y="504"/>
                      <a:pt x="36" y="468"/>
                    </a:cubicBezTo>
                    <a:cubicBezTo>
                      <a:pt x="72" y="432"/>
                      <a:pt x="216" y="576"/>
                      <a:pt x="216" y="396"/>
                    </a:cubicBezTo>
                    <a:cubicBezTo>
                      <a:pt x="216" y="216"/>
                      <a:pt x="72" y="360"/>
                      <a:pt x="36" y="324"/>
                    </a:cubicBezTo>
                    <a:cubicBezTo>
                      <a:pt x="0" y="288"/>
                      <a:pt x="36" y="36"/>
                      <a:pt x="36" y="36"/>
                    </a:cubicBezTo>
                    <a:cubicBezTo>
                      <a:pt x="36" y="36"/>
                      <a:pt x="288" y="0"/>
                      <a:pt x="324" y="36"/>
                    </a:cubicBezTo>
                    <a:cubicBezTo>
                      <a:pt x="360" y="72"/>
                      <a:pt x="216" y="216"/>
                      <a:pt x="396" y="216"/>
                    </a:cubicBezTo>
                    <a:cubicBezTo>
                      <a:pt x="576" y="216"/>
                      <a:pt x="432" y="72"/>
                      <a:pt x="468" y="36"/>
                    </a:cubicBezTo>
                    <a:cubicBezTo>
                      <a:pt x="504" y="0"/>
                      <a:pt x="756" y="36"/>
                      <a:pt x="756" y="36"/>
                    </a:cubicBezTo>
                    <a:cubicBezTo>
                      <a:pt x="756" y="36"/>
                      <a:pt x="792" y="288"/>
                      <a:pt x="756" y="324"/>
                    </a:cubicBezTo>
                    <a:close/>
                  </a:path>
                </a:pathLst>
              </a:custGeom>
              <a:solidFill>
                <a:srgbClr val="FF00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48" name="Freeform 16"/>
              <p:cNvSpPr>
                <a:spLocks/>
              </p:cNvSpPr>
              <p:nvPr/>
            </p:nvSpPr>
            <p:spPr bwMode="auto">
              <a:xfrm rot="5400000">
                <a:off x="1239070" y="1510938"/>
                <a:ext cx="917576" cy="1093788"/>
              </a:xfrm>
              <a:custGeom>
                <a:avLst/>
                <a:gdLst/>
                <a:ahLst/>
                <a:cxnLst>
                  <a:cxn ang="0">
                    <a:pos x="720" y="468"/>
                  </a:cxn>
                  <a:cxn ang="0">
                    <a:pos x="540" y="540"/>
                  </a:cxn>
                  <a:cxn ang="0">
                    <a:pos x="720" y="612"/>
                  </a:cxn>
                  <a:cxn ang="0">
                    <a:pos x="720" y="900"/>
                  </a:cxn>
                  <a:cxn ang="0">
                    <a:pos x="0" y="900"/>
                  </a:cxn>
                  <a:cxn ang="0">
                    <a:pos x="0" y="180"/>
                  </a:cxn>
                  <a:cxn ang="0">
                    <a:pos x="288" y="180"/>
                  </a:cxn>
                  <a:cxn ang="0">
                    <a:pos x="360" y="0"/>
                  </a:cxn>
                  <a:cxn ang="0">
                    <a:pos x="432" y="180"/>
                  </a:cxn>
                  <a:cxn ang="0">
                    <a:pos x="720" y="180"/>
                  </a:cxn>
                  <a:cxn ang="0">
                    <a:pos x="720" y="468"/>
                  </a:cxn>
                </a:cxnLst>
                <a:rect l="0" t="0" r="r" b="b"/>
                <a:pathLst>
                  <a:path w="756" h="900">
                    <a:moveTo>
                      <a:pt x="720" y="468"/>
                    </a:moveTo>
                    <a:cubicBezTo>
                      <a:pt x="684" y="504"/>
                      <a:pt x="540" y="360"/>
                      <a:pt x="540" y="540"/>
                    </a:cubicBezTo>
                    <a:cubicBezTo>
                      <a:pt x="540" y="720"/>
                      <a:pt x="684" y="576"/>
                      <a:pt x="720" y="612"/>
                    </a:cubicBezTo>
                    <a:cubicBezTo>
                      <a:pt x="756" y="648"/>
                      <a:pt x="720" y="900"/>
                      <a:pt x="720" y="900"/>
                    </a:cubicBezTo>
                    <a:cubicBezTo>
                      <a:pt x="0" y="900"/>
                      <a:pt x="0" y="900"/>
                      <a:pt x="0" y="900"/>
                    </a:cubicBezTo>
                    <a:cubicBezTo>
                      <a:pt x="0" y="180"/>
                      <a:pt x="0" y="180"/>
                      <a:pt x="0" y="180"/>
                    </a:cubicBezTo>
                    <a:cubicBezTo>
                      <a:pt x="0" y="180"/>
                      <a:pt x="252" y="216"/>
                      <a:pt x="288" y="180"/>
                    </a:cubicBezTo>
                    <a:cubicBezTo>
                      <a:pt x="324" y="144"/>
                      <a:pt x="180" y="0"/>
                      <a:pt x="360" y="0"/>
                    </a:cubicBezTo>
                    <a:cubicBezTo>
                      <a:pt x="540" y="0"/>
                      <a:pt x="396" y="144"/>
                      <a:pt x="432" y="180"/>
                    </a:cubicBezTo>
                    <a:cubicBezTo>
                      <a:pt x="468" y="216"/>
                      <a:pt x="720" y="180"/>
                      <a:pt x="720" y="180"/>
                    </a:cubicBezTo>
                    <a:cubicBezTo>
                      <a:pt x="720" y="180"/>
                      <a:pt x="756" y="432"/>
                      <a:pt x="720" y="468"/>
                    </a:cubicBezTo>
                    <a:close/>
                  </a:path>
                </a:pathLst>
              </a:custGeom>
              <a:solidFill>
                <a:schemeClr val="accent6">
                  <a:lumMod val="20000"/>
                  <a:lumOff val="80000"/>
                </a:schemeClr>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49" name="Freeform 23"/>
              <p:cNvSpPr>
                <a:spLocks/>
              </p:cNvSpPr>
              <p:nvPr/>
            </p:nvSpPr>
            <p:spPr bwMode="auto">
              <a:xfrm flipV="1">
                <a:off x="2680180" y="1599044"/>
                <a:ext cx="1312863" cy="919162"/>
              </a:xfrm>
              <a:custGeom>
                <a:avLst/>
                <a:gdLst/>
                <a:ahLst/>
                <a:cxnLst>
                  <a:cxn ang="0">
                    <a:pos x="900" y="324"/>
                  </a:cxn>
                  <a:cxn ang="0">
                    <a:pos x="1080" y="396"/>
                  </a:cxn>
                  <a:cxn ang="0">
                    <a:pos x="900" y="468"/>
                  </a:cxn>
                  <a:cxn ang="0">
                    <a:pos x="900" y="756"/>
                  </a:cxn>
                  <a:cxn ang="0">
                    <a:pos x="180" y="756"/>
                  </a:cxn>
                  <a:cxn ang="0">
                    <a:pos x="180" y="468"/>
                  </a:cxn>
                  <a:cxn ang="0">
                    <a:pos x="0" y="396"/>
                  </a:cxn>
                  <a:cxn ang="0">
                    <a:pos x="180" y="324"/>
                  </a:cxn>
                  <a:cxn ang="0">
                    <a:pos x="180" y="36"/>
                  </a:cxn>
                  <a:cxn ang="0">
                    <a:pos x="468" y="36"/>
                  </a:cxn>
                  <a:cxn ang="0">
                    <a:pos x="540" y="216"/>
                  </a:cxn>
                  <a:cxn ang="0">
                    <a:pos x="612" y="36"/>
                  </a:cxn>
                  <a:cxn ang="0">
                    <a:pos x="900" y="36"/>
                  </a:cxn>
                  <a:cxn ang="0">
                    <a:pos x="900" y="324"/>
                  </a:cxn>
                </a:cxnLst>
                <a:rect l="0" t="0" r="r" b="b"/>
                <a:pathLst>
                  <a:path w="1080" h="756">
                    <a:moveTo>
                      <a:pt x="900" y="324"/>
                    </a:moveTo>
                    <a:cubicBezTo>
                      <a:pt x="936" y="360"/>
                      <a:pt x="1080" y="216"/>
                      <a:pt x="1080" y="396"/>
                    </a:cubicBezTo>
                    <a:cubicBezTo>
                      <a:pt x="1080" y="576"/>
                      <a:pt x="936" y="432"/>
                      <a:pt x="900" y="468"/>
                    </a:cubicBezTo>
                    <a:cubicBezTo>
                      <a:pt x="864" y="504"/>
                      <a:pt x="900" y="756"/>
                      <a:pt x="900" y="756"/>
                    </a:cubicBezTo>
                    <a:cubicBezTo>
                      <a:pt x="180" y="756"/>
                      <a:pt x="180" y="756"/>
                      <a:pt x="180" y="756"/>
                    </a:cubicBezTo>
                    <a:cubicBezTo>
                      <a:pt x="180" y="756"/>
                      <a:pt x="216" y="504"/>
                      <a:pt x="180" y="468"/>
                    </a:cubicBezTo>
                    <a:cubicBezTo>
                      <a:pt x="144" y="432"/>
                      <a:pt x="0" y="576"/>
                      <a:pt x="0" y="396"/>
                    </a:cubicBezTo>
                    <a:cubicBezTo>
                      <a:pt x="0" y="216"/>
                      <a:pt x="144" y="360"/>
                      <a:pt x="180" y="324"/>
                    </a:cubicBezTo>
                    <a:cubicBezTo>
                      <a:pt x="216" y="288"/>
                      <a:pt x="180" y="36"/>
                      <a:pt x="180" y="36"/>
                    </a:cubicBezTo>
                    <a:cubicBezTo>
                      <a:pt x="180" y="36"/>
                      <a:pt x="432" y="0"/>
                      <a:pt x="468" y="36"/>
                    </a:cubicBezTo>
                    <a:cubicBezTo>
                      <a:pt x="504" y="72"/>
                      <a:pt x="360" y="216"/>
                      <a:pt x="540" y="216"/>
                    </a:cubicBezTo>
                    <a:cubicBezTo>
                      <a:pt x="720" y="216"/>
                      <a:pt x="576" y="72"/>
                      <a:pt x="612" y="36"/>
                    </a:cubicBezTo>
                    <a:cubicBezTo>
                      <a:pt x="648" y="0"/>
                      <a:pt x="900" y="36"/>
                      <a:pt x="900" y="36"/>
                    </a:cubicBezTo>
                    <a:cubicBezTo>
                      <a:pt x="900" y="36"/>
                      <a:pt x="864" y="288"/>
                      <a:pt x="900" y="324"/>
                    </a:cubicBezTo>
                    <a:close/>
                  </a:path>
                </a:pathLst>
              </a:custGeom>
              <a:solidFill>
                <a:schemeClr val="accent6">
                  <a:lumMod val="20000"/>
                  <a:lumOff val="80000"/>
                </a:schemeClr>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50" name="Freeform 24"/>
              <p:cNvSpPr>
                <a:spLocks/>
              </p:cNvSpPr>
              <p:nvPr/>
            </p:nvSpPr>
            <p:spPr bwMode="auto">
              <a:xfrm flipH="1" flipV="1">
                <a:off x="5303408" y="1599044"/>
                <a:ext cx="1312863" cy="1093788"/>
              </a:xfrm>
              <a:custGeom>
                <a:avLst/>
                <a:gdLst/>
                <a:ahLst/>
                <a:cxnLst>
                  <a:cxn ang="0">
                    <a:pos x="900" y="468"/>
                  </a:cxn>
                  <a:cxn ang="0">
                    <a:pos x="1080" y="540"/>
                  </a:cxn>
                  <a:cxn ang="0">
                    <a:pos x="900" y="612"/>
                  </a:cxn>
                  <a:cxn ang="0">
                    <a:pos x="900"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1080" h="900">
                    <a:moveTo>
                      <a:pt x="900" y="468"/>
                    </a:moveTo>
                    <a:cubicBezTo>
                      <a:pt x="936" y="504"/>
                      <a:pt x="1080" y="360"/>
                      <a:pt x="1080" y="540"/>
                    </a:cubicBezTo>
                    <a:cubicBezTo>
                      <a:pt x="1080" y="720"/>
                      <a:pt x="936" y="576"/>
                      <a:pt x="900" y="612"/>
                    </a:cubicBezTo>
                    <a:cubicBezTo>
                      <a:pt x="864" y="648"/>
                      <a:pt x="900" y="900"/>
                      <a:pt x="900" y="900"/>
                    </a:cubicBezTo>
                    <a:cubicBezTo>
                      <a:pt x="180" y="900"/>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864" y="432"/>
                      <a:pt x="900" y="468"/>
                    </a:cubicBezTo>
                    <a:close/>
                  </a:path>
                </a:pathLst>
              </a:custGeom>
              <a:solidFill>
                <a:schemeClr val="accent6">
                  <a:lumMod val="20000"/>
                  <a:lumOff val="80000"/>
                </a:schemeClr>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51" name="Freeform 25"/>
              <p:cNvSpPr>
                <a:spLocks/>
              </p:cNvSpPr>
              <p:nvPr/>
            </p:nvSpPr>
            <p:spPr bwMode="auto">
              <a:xfrm flipV="1">
                <a:off x="1981453" y="1599044"/>
                <a:ext cx="962024" cy="1093788"/>
              </a:xfrm>
              <a:custGeom>
                <a:avLst/>
                <a:gdLst/>
                <a:ahLst/>
                <a:cxnLst>
                  <a:cxn ang="0">
                    <a:pos x="756" y="468"/>
                  </a:cxn>
                  <a:cxn ang="0">
                    <a:pos x="576" y="540"/>
                  </a:cxn>
                  <a:cxn ang="0">
                    <a:pos x="756" y="612"/>
                  </a:cxn>
                  <a:cxn ang="0">
                    <a:pos x="756" y="900"/>
                  </a:cxn>
                  <a:cxn ang="0">
                    <a:pos x="36" y="900"/>
                  </a:cxn>
                  <a:cxn ang="0">
                    <a:pos x="36" y="612"/>
                  </a:cxn>
                  <a:cxn ang="0">
                    <a:pos x="216" y="540"/>
                  </a:cxn>
                  <a:cxn ang="0">
                    <a:pos x="36" y="468"/>
                  </a:cxn>
                  <a:cxn ang="0">
                    <a:pos x="36" y="180"/>
                  </a:cxn>
                  <a:cxn ang="0">
                    <a:pos x="324" y="180"/>
                  </a:cxn>
                  <a:cxn ang="0">
                    <a:pos x="396" y="0"/>
                  </a:cxn>
                  <a:cxn ang="0">
                    <a:pos x="468" y="180"/>
                  </a:cxn>
                  <a:cxn ang="0">
                    <a:pos x="756" y="180"/>
                  </a:cxn>
                  <a:cxn ang="0">
                    <a:pos x="756" y="468"/>
                  </a:cxn>
                </a:cxnLst>
                <a:rect l="0" t="0" r="r" b="b"/>
                <a:pathLst>
                  <a:path w="792" h="900">
                    <a:moveTo>
                      <a:pt x="756" y="468"/>
                    </a:moveTo>
                    <a:cubicBezTo>
                      <a:pt x="720" y="504"/>
                      <a:pt x="576" y="360"/>
                      <a:pt x="576" y="540"/>
                    </a:cubicBezTo>
                    <a:cubicBezTo>
                      <a:pt x="576" y="720"/>
                      <a:pt x="720" y="576"/>
                      <a:pt x="756" y="612"/>
                    </a:cubicBezTo>
                    <a:cubicBezTo>
                      <a:pt x="792" y="648"/>
                      <a:pt x="756" y="900"/>
                      <a:pt x="756" y="900"/>
                    </a:cubicBezTo>
                    <a:cubicBezTo>
                      <a:pt x="36" y="900"/>
                      <a:pt x="36" y="900"/>
                      <a:pt x="36" y="900"/>
                    </a:cubicBezTo>
                    <a:cubicBezTo>
                      <a:pt x="36" y="900"/>
                      <a:pt x="0" y="648"/>
                      <a:pt x="36" y="612"/>
                    </a:cubicBezTo>
                    <a:cubicBezTo>
                      <a:pt x="72" y="576"/>
                      <a:pt x="216" y="720"/>
                      <a:pt x="216" y="540"/>
                    </a:cubicBezTo>
                    <a:cubicBezTo>
                      <a:pt x="216" y="360"/>
                      <a:pt x="72" y="504"/>
                      <a:pt x="36" y="468"/>
                    </a:cubicBezTo>
                    <a:cubicBezTo>
                      <a:pt x="0" y="432"/>
                      <a:pt x="36" y="180"/>
                      <a:pt x="36" y="180"/>
                    </a:cubicBezTo>
                    <a:cubicBezTo>
                      <a:pt x="36" y="180"/>
                      <a:pt x="288" y="216"/>
                      <a:pt x="324" y="180"/>
                    </a:cubicBezTo>
                    <a:cubicBezTo>
                      <a:pt x="360" y="144"/>
                      <a:pt x="216" y="0"/>
                      <a:pt x="396" y="0"/>
                    </a:cubicBezTo>
                    <a:cubicBezTo>
                      <a:pt x="576" y="0"/>
                      <a:pt x="432" y="144"/>
                      <a:pt x="468" y="180"/>
                    </a:cubicBezTo>
                    <a:cubicBezTo>
                      <a:pt x="504" y="216"/>
                      <a:pt x="756" y="180"/>
                      <a:pt x="756" y="180"/>
                    </a:cubicBezTo>
                    <a:cubicBezTo>
                      <a:pt x="756" y="180"/>
                      <a:pt x="792" y="432"/>
                      <a:pt x="756" y="468"/>
                    </a:cubicBezTo>
                    <a:close/>
                  </a:path>
                </a:pathLst>
              </a:custGeom>
              <a:solidFill>
                <a:schemeClr val="accent6">
                  <a:lumMod val="20000"/>
                  <a:lumOff val="80000"/>
                </a:schemeClr>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52" name="Freeform 26"/>
              <p:cNvSpPr>
                <a:spLocks/>
              </p:cNvSpPr>
              <p:nvPr/>
            </p:nvSpPr>
            <p:spPr bwMode="auto">
              <a:xfrm flipV="1">
                <a:off x="3729744" y="1599044"/>
                <a:ext cx="1136651" cy="1093788"/>
              </a:xfrm>
              <a:custGeom>
                <a:avLst/>
                <a:gdLst/>
                <a:ahLst/>
                <a:cxnLst>
                  <a:cxn ang="0">
                    <a:pos x="756" y="468"/>
                  </a:cxn>
                  <a:cxn ang="0">
                    <a:pos x="936" y="540"/>
                  </a:cxn>
                  <a:cxn ang="0">
                    <a:pos x="756" y="612"/>
                  </a:cxn>
                  <a:cxn ang="0">
                    <a:pos x="756" y="900"/>
                  </a:cxn>
                  <a:cxn ang="0">
                    <a:pos x="36" y="900"/>
                  </a:cxn>
                  <a:cxn ang="0">
                    <a:pos x="36" y="612"/>
                  </a:cxn>
                  <a:cxn ang="0">
                    <a:pos x="216" y="540"/>
                  </a:cxn>
                  <a:cxn ang="0">
                    <a:pos x="36" y="468"/>
                  </a:cxn>
                  <a:cxn ang="0">
                    <a:pos x="36" y="180"/>
                  </a:cxn>
                  <a:cxn ang="0">
                    <a:pos x="324" y="180"/>
                  </a:cxn>
                  <a:cxn ang="0">
                    <a:pos x="396" y="0"/>
                  </a:cxn>
                  <a:cxn ang="0">
                    <a:pos x="468" y="180"/>
                  </a:cxn>
                  <a:cxn ang="0">
                    <a:pos x="756" y="180"/>
                  </a:cxn>
                  <a:cxn ang="0">
                    <a:pos x="756" y="468"/>
                  </a:cxn>
                </a:cxnLst>
                <a:rect l="0" t="0" r="r" b="b"/>
                <a:pathLst>
                  <a:path w="936" h="900">
                    <a:moveTo>
                      <a:pt x="756" y="468"/>
                    </a:moveTo>
                    <a:cubicBezTo>
                      <a:pt x="792" y="504"/>
                      <a:pt x="936" y="360"/>
                      <a:pt x="936" y="540"/>
                    </a:cubicBezTo>
                    <a:cubicBezTo>
                      <a:pt x="936" y="720"/>
                      <a:pt x="792" y="576"/>
                      <a:pt x="756" y="612"/>
                    </a:cubicBezTo>
                    <a:cubicBezTo>
                      <a:pt x="720" y="648"/>
                      <a:pt x="756" y="900"/>
                      <a:pt x="756" y="900"/>
                    </a:cubicBezTo>
                    <a:cubicBezTo>
                      <a:pt x="36" y="900"/>
                      <a:pt x="36" y="900"/>
                      <a:pt x="36" y="900"/>
                    </a:cubicBezTo>
                    <a:cubicBezTo>
                      <a:pt x="36" y="900"/>
                      <a:pt x="0" y="648"/>
                      <a:pt x="36" y="612"/>
                    </a:cubicBezTo>
                    <a:cubicBezTo>
                      <a:pt x="72" y="576"/>
                      <a:pt x="216" y="720"/>
                      <a:pt x="216" y="540"/>
                    </a:cubicBezTo>
                    <a:cubicBezTo>
                      <a:pt x="216" y="360"/>
                      <a:pt x="72" y="504"/>
                      <a:pt x="36" y="468"/>
                    </a:cubicBezTo>
                    <a:cubicBezTo>
                      <a:pt x="0" y="432"/>
                      <a:pt x="36" y="180"/>
                      <a:pt x="36" y="180"/>
                    </a:cubicBezTo>
                    <a:cubicBezTo>
                      <a:pt x="36" y="180"/>
                      <a:pt x="288" y="216"/>
                      <a:pt x="324" y="180"/>
                    </a:cubicBezTo>
                    <a:cubicBezTo>
                      <a:pt x="360" y="144"/>
                      <a:pt x="216" y="0"/>
                      <a:pt x="396" y="0"/>
                    </a:cubicBezTo>
                    <a:cubicBezTo>
                      <a:pt x="576" y="0"/>
                      <a:pt x="432" y="144"/>
                      <a:pt x="468" y="180"/>
                    </a:cubicBezTo>
                    <a:cubicBezTo>
                      <a:pt x="504" y="216"/>
                      <a:pt x="756" y="180"/>
                      <a:pt x="756" y="180"/>
                    </a:cubicBezTo>
                    <a:cubicBezTo>
                      <a:pt x="756" y="180"/>
                      <a:pt x="720" y="432"/>
                      <a:pt x="756" y="468"/>
                    </a:cubicBezTo>
                    <a:close/>
                  </a:path>
                </a:pathLst>
              </a:custGeom>
              <a:solidFill>
                <a:schemeClr val="accent6">
                  <a:lumMod val="20000"/>
                  <a:lumOff val="80000"/>
                </a:schemeClr>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53" name="Freeform 27"/>
              <p:cNvSpPr>
                <a:spLocks/>
              </p:cNvSpPr>
              <p:nvPr/>
            </p:nvSpPr>
            <p:spPr bwMode="auto">
              <a:xfrm flipV="1">
                <a:off x="6352973" y="1599044"/>
                <a:ext cx="1136650" cy="919163"/>
              </a:xfrm>
              <a:custGeom>
                <a:avLst/>
                <a:gdLst/>
                <a:ahLst/>
                <a:cxnLst>
                  <a:cxn ang="0">
                    <a:pos x="756" y="324"/>
                  </a:cxn>
                  <a:cxn ang="0">
                    <a:pos x="936" y="396"/>
                  </a:cxn>
                  <a:cxn ang="0">
                    <a:pos x="756" y="468"/>
                  </a:cxn>
                  <a:cxn ang="0">
                    <a:pos x="756" y="756"/>
                  </a:cxn>
                  <a:cxn ang="0">
                    <a:pos x="36" y="756"/>
                  </a:cxn>
                  <a:cxn ang="0">
                    <a:pos x="36" y="468"/>
                  </a:cxn>
                  <a:cxn ang="0">
                    <a:pos x="216" y="396"/>
                  </a:cxn>
                  <a:cxn ang="0">
                    <a:pos x="36" y="324"/>
                  </a:cxn>
                  <a:cxn ang="0">
                    <a:pos x="36" y="36"/>
                  </a:cxn>
                  <a:cxn ang="0">
                    <a:pos x="324" y="36"/>
                  </a:cxn>
                  <a:cxn ang="0">
                    <a:pos x="396" y="216"/>
                  </a:cxn>
                  <a:cxn ang="0">
                    <a:pos x="468" y="36"/>
                  </a:cxn>
                  <a:cxn ang="0">
                    <a:pos x="756" y="36"/>
                  </a:cxn>
                  <a:cxn ang="0">
                    <a:pos x="756" y="324"/>
                  </a:cxn>
                </a:cxnLst>
                <a:rect l="0" t="0" r="r" b="b"/>
                <a:pathLst>
                  <a:path w="936" h="756">
                    <a:moveTo>
                      <a:pt x="756" y="324"/>
                    </a:moveTo>
                    <a:cubicBezTo>
                      <a:pt x="792" y="360"/>
                      <a:pt x="936" y="216"/>
                      <a:pt x="936" y="396"/>
                    </a:cubicBezTo>
                    <a:cubicBezTo>
                      <a:pt x="936" y="576"/>
                      <a:pt x="792" y="432"/>
                      <a:pt x="756" y="468"/>
                    </a:cubicBezTo>
                    <a:cubicBezTo>
                      <a:pt x="720" y="504"/>
                      <a:pt x="756" y="756"/>
                      <a:pt x="756" y="756"/>
                    </a:cubicBezTo>
                    <a:cubicBezTo>
                      <a:pt x="36" y="756"/>
                      <a:pt x="36" y="756"/>
                      <a:pt x="36" y="756"/>
                    </a:cubicBezTo>
                    <a:cubicBezTo>
                      <a:pt x="36" y="756"/>
                      <a:pt x="0" y="504"/>
                      <a:pt x="36" y="468"/>
                    </a:cubicBezTo>
                    <a:cubicBezTo>
                      <a:pt x="72" y="432"/>
                      <a:pt x="216" y="576"/>
                      <a:pt x="216" y="396"/>
                    </a:cubicBezTo>
                    <a:cubicBezTo>
                      <a:pt x="216" y="216"/>
                      <a:pt x="72" y="360"/>
                      <a:pt x="36" y="324"/>
                    </a:cubicBezTo>
                    <a:cubicBezTo>
                      <a:pt x="0" y="288"/>
                      <a:pt x="36" y="36"/>
                      <a:pt x="36" y="36"/>
                    </a:cubicBezTo>
                    <a:cubicBezTo>
                      <a:pt x="36" y="36"/>
                      <a:pt x="288" y="0"/>
                      <a:pt x="324" y="36"/>
                    </a:cubicBezTo>
                    <a:cubicBezTo>
                      <a:pt x="360" y="72"/>
                      <a:pt x="216" y="216"/>
                      <a:pt x="396" y="216"/>
                    </a:cubicBezTo>
                    <a:cubicBezTo>
                      <a:pt x="576" y="216"/>
                      <a:pt x="432" y="72"/>
                      <a:pt x="468" y="36"/>
                    </a:cubicBezTo>
                    <a:cubicBezTo>
                      <a:pt x="504" y="0"/>
                      <a:pt x="756" y="36"/>
                      <a:pt x="756" y="36"/>
                    </a:cubicBezTo>
                    <a:cubicBezTo>
                      <a:pt x="756" y="36"/>
                      <a:pt x="720" y="288"/>
                      <a:pt x="756" y="324"/>
                    </a:cubicBezTo>
                    <a:close/>
                  </a:path>
                </a:pathLst>
              </a:custGeom>
              <a:solidFill>
                <a:schemeClr val="accent6">
                  <a:lumMod val="20000"/>
                  <a:lumOff val="80000"/>
                </a:schemeClr>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54" name="Freeform 28"/>
              <p:cNvSpPr>
                <a:spLocks/>
              </p:cNvSpPr>
              <p:nvPr/>
            </p:nvSpPr>
            <p:spPr bwMode="auto">
              <a:xfrm flipV="1">
                <a:off x="4603096" y="1599044"/>
                <a:ext cx="963614" cy="919162"/>
              </a:xfrm>
              <a:custGeom>
                <a:avLst/>
                <a:gdLst/>
                <a:ahLst/>
                <a:cxnLst>
                  <a:cxn ang="0">
                    <a:pos x="756" y="324"/>
                  </a:cxn>
                  <a:cxn ang="0">
                    <a:pos x="576" y="396"/>
                  </a:cxn>
                  <a:cxn ang="0">
                    <a:pos x="756" y="468"/>
                  </a:cxn>
                  <a:cxn ang="0">
                    <a:pos x="756" y="756"/>
                  </a:cxn>
                  <a:cxn ang="0">
                    <a:pos x="36" y="756"/>
                  </a:cxn>
                  <a:cxn ang="0">
                    <a:pos x="36" y="468"/>
                  </a:cxn>
                  <a:cxn ang="0">
                    <a:pos x="216" y="396"/>
                  </a:cxn>
                  <a:cxn ang="0">
                    <a:pos x="36" y="324"/>
                  </a:cxn>
                  <a:cxn ang="0">
                    <a:pos x="36" y="36"/>
                  </a:cxn>
                  <a:cxn ang="0">
                    <a:pos x="324" y="36"/>
                  </a:cxn>
                  <a:cxn ang="0">
                    <a:pos x="396" y="216"/>
                  </a:cxn>
                  <a:cxn ang="0">
                    <a:pos x="468" y="36"/>
                  </a:cxn>
                  <a:cxn ang="0">
                    <a:pos x="756" y="36"/>
                  </a:cxn>
                  <a:cxn ang="0">
                    <a:pos x="756" y="324"/>
                  </a:cxn>
                </a:cxnLst>
                <a:rect l="0" t="0" r="r" b="b"/>
                <a:pathLst>
                  <a:path w="792" h="756">
                    <a:moveTo>
                      <a:pt x="756" y="324"/>
                    </a:moveTo>
                    <a:cubicBezTo>
                      <a:pt x="720" y="360"/>
                      <a:pt x="576" y="216"/>
                      <a:pt x="576" y="396"/>
                    </a:cubicBezTo>
                    <a:cubicBezTo>
                      <a:pt x="576" y="576"/>
                      <a:pt x="720" y="432"/>
                      <a:pt x="756" y="468"/>
                    </a:cubicBezTo>
                    <a:cubicBezTo>
                      <a:pt x="792" y="504"/>
                      <a:pt x="756" y="756"/>
                      <a:pt x="756" y="756"/>
                    </a:cubicBezTo>
                    <a:cubicBezTo>
                      <a:pt x="36" y="756"/>
                      <a:pt x="36" y="756"/>
                      <a:pt x="36" y="756"/>
                    </a:cubicBezTo>
                    <a:cubicBezTo>
                      <a:pt x="36" y="756"/>
                      <a:pt x="0" y="504"/>
                      <a:pt x="36" y="468"/>
                    </a:cubicBezTo>
                    <a:cubicBezTo>
                      <a:pt x="72" y="432"/>
                      <a:pt x="216" y="576"/>
                      <a:pt x="216" y="396"/>
                    </a:cubicBezTo>
                    <a:cubicBezTo>
                      <a:pt x="216" y="216"/>
                      <a:pt x="72" y="360"/>
                      <a:pt x="36" y="324"/>
                    </a:cubicBezTo>
                    <a:cubicBezTo>
                      <a:pt x="0" y="288"/>
                      <a:pt x="36" y="36"/>
                      <a:pt x="36" y="36"/>
                    </a:cubicBezTo>
                    <a:cubicBezTo>
                      <a:pt x="36" y="36"/>
                      <a:pt x="288" y="0"/>
                      <a:pt x="324" y="36"/>
                    </a:cubicBezTo>
                    <a:cubicBezTo>
                      <a:pt x="360" y="72"/>
                      <a:pt x="216" y="216"/>
                      <a:pt x="396" y="216"/>
                    </a:cubicBezTo>
                    <a:cubicBezTo>
                      <a:pt x="576" y="216"/>
                      <a:pt x="432" y="72"/>
                      <a:pt x="468" y="36"/>
                    </a:cubicBezTo>
                    <a:cubicBezTo>
                      <a:pt x="504" y="0"/>
                      <a:pt x="756" y="36"/>
                      <a:pt x="756" y="36"/>
                    </a:cubicBezTo>
                    <a:cubicBezTo>
                      <a:pt x="756" y="36"/>
                      <a:pt x="792" y="288"/>
                      <a:pt x="756" y="324"/>
                    </a:cubicBezTo>
                    <a:close/>
                  </a:path>
                </a:pathLst>
              </a:custGeom>
              <a:solidFill>
                <a:schemeClr val="accent6">
                  <a:lumMod val="20000"/>
                  <a:lumOff val="80000"/>
                </a:schemeClr>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55" name="Freeform 24"/>
              <p:cNvSpPr>
                <a:spLocks/>
              </p:cNvSpPr>
              <p:nvPr/>
            </p:nvSpPr>
            <p:spPr bwMode="auto">
              <a:xfrm rot="16200000" flipH="1" flipV="1">
                <a:off x="1041427" y="3241485"/>
                <a:ext cx="1312863" cy="1093788"/>
              </a:xfrm>
              <a:custGeom>
                <a:avLst/>
                <a:gdLst/>
                <a:ahLst/>
                <a:cxnLst>
                  <a:cxn ang="0">
                    <a:pos x="900" y="468"/>
                  </a:cxn>
                  <a:cxn ang="0">
                    <a:pos x="1080" y="540"/>
                  </a:cxn>
                  <a:cxn ang="0">
                    <a:pos x="900" y="612"/>
                  </a:cxn>
                  <a:cxn ang="0">
                    <a:pos x="900"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1080" h="900">
                    <a:moveTo>
                      <a:pt x="900" y="468"/>
                    </a:moveTo>
                    <a:cubicBezTo>
                      <a:pt x="936" y="504"/>
                      <a:pt x="1080" y="360"/>
                      <a:pt x="1080" y="540"/>
                    </a:cubicBezTo>
                    <a:cubicBezTo>
                      <a:pt x="1080" y="720"/>
                      <a:pt x="936" y="576"/>
                      <a:pt x="900" y="612"/>
                    </a:cubicBezTo>
                    <a:cubicBezTo>
                      <a:pt x="864" y="648"/>
                      <a:pt x="900" y="900"/>
                      <a:pt x="900" y="900"/>
                    </a:cubicBezTo>
                    <a:cubicBezTo>
                      <a:pt x="180" y="900"/>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864" y="432"/>
                      <a:pt x="900" y="468"/>
                    </a:cubicBezTo>
                    <a:close/>
                  </a:path>
                </a:pathLst>
              </a:custGeom>
              <a:solidFill>
                <a:srgbClr val="92D05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56" name="Freeform 27"/>
              <p:cNvSpPr>
                <a:spLocks/>
              </p:cNvSpPr>
              <p:nvPr/>
            </p:nvSpPr>
            <p:spPr bwMode="auto">
              <a:xfrm rot="16200000" flipV="1">
                <a:off x="1042221" y="2364701"/>
                <a:ext cx="1136650" cy="919163"/>
              </a:xfrm>
              <a:custGeom>
                <a:avLst/>
                <a:gdLst/>
                <a:ahLst/>
                <a:cxnLst>
                  <a:cxn ang="0">
                    <a:pos x="756" y="324"/>
                  </a:cxn>
                  <a:cxn ang="0">
                    <a:pos x="936" y="396"/>
                  </a:cxn>
                  <a:cxn ang="0">
                    <a:pos x="756" y="468"/>
                  </a:cxn>
                  <a:cxn ang="0">
                    <a:pos x="756" y="756"/>
                  </a:cxn>
                  <a:cxn ang="0">
                    <a:pos x="36" y="756"/>
                  </a:cxn>
                  <a:cxn ang="0">
                    <a:pos x="36" y="468"/>
                  </a:cxn>
                  <a:cxn ang="0">
                    <a:pos x="216" y="396"/>
                  </a:cxn>
                  <a:cxn ang="0">
                    <a:pos x="36" y="324"/>
                  </a:cxn>
                  <a:cxn ang="0">
                    <a:pos x="36" y="36"/>
                  </a:cxn>
                  <a:cxn ang="0">
                    <a:pos x="324" y="36"/>
                  </a:cxn>
                  <a:cxn ang="0">
                    <a:pos x="396" y="216"/>
                  </a:cxn>
                  <a:cxn ang="0">
                    <a:pos x="468" y="36"/>
                  </a:cxn>
                  <a:cxn ang="0">
                    <a:pos x="756" y="36"/>
                  </a:cxn>
                  <a:cxn ang="0">
                    <a:pos x="756" y="324"/>
                  </a:cxn>
                </a:cxnLst>
                <a:rect l="0" t="0" r="r" b="b"/>
                <a:pathLst>
                  <a:path w="936" h="756">
                    <a:moveTo>
                      <a:pt x="756" y="324"/>
                    </a:moveTo>
                    <a:cubicBezTo>
                      <a:pt x="792" y="360"/>
                      <a:pt x="936" y="216"/>
                      <a:pt x="936" y="396"/>
                    </a:cubicBezTo>
                    <a:cubicBezTo>
                      <a:pt x="936" y="576"/>
                      <a:pt x="792" y="432"/>
                      <a:pt x="756" y="468"/>
                    </a:cubicBezTo>
                    <a:cubicBezTo>
                      <a:pt x="720" y="504"/>
                      <a:pt x="756" y="756"/>
                      <a:pt x="756" y="756"/>
                    </a:cubicBezTo>
                    <a:cubicBezTo>
                      <a:pt x="36" y="756"/>
                      <a:pt x="36" y="756"/>
                      <a:pt x="36" y="756"/>
                    </a:cubicBezTo>
                    <a:cubicBezTo>
                      <a:pt x="36" y="756"/>
                      <a:pt x="0" y="504"/>
                      <a:pt x="36" y="468"/>
                    </a:cubicBezTo>
                    <a:cubicBezTo>
                      <a:pt x="72" y="432"/>
                      <a:pt x="216" y="576"/>
                      <a:pt x="216" y="396"/>
                    </a:cubicBezTo>
                    <a:cubicBezTo>
                      <a:pt x="216" y="216"/>
                      <a:pt x="72" y="360"/>
                      <a:pt x="36" y="324"/>
                    </a:cubicBezTo>
                    <a:cubicBezTo>
                      <a:pt x="0" y="288"/>
                      <a:pt x="36" y="36"/>
                      <a:pt x="36" y="36"/>
                    </a:cubicBezTo>
                    <a:cubicBezTo>
                      <a:pt x="36" y="36"/>
                      <a:pt x="288" y="0"/>
                      <a:pt x="324" y="36"/>
                    </a:cubicBezTo>
                    <a:cubicBezTo>
                      <a:pt x="360" y="72"/>
                      <a:pt x="216" y="216"/>
                      <a:pt x="396" y="216"/>
                    </a:cubicBezTo>
                    <a:cubicBezTo>
                      <a:pt x="576" y="216"/>
                      <a:pt x="432" y="72"/>
                      <a:pt x="468" y="36"/>
                    </a:cubicBezTo>
                    <a:cubicBezTo>
                      <a:pt x="504" y="0"/>
                      <a:pt x="756" y="36"/>
                      <a:pt x="756" y="36"/>
                    </a:cubicBezTo>
                    <a:cubicBezTo>
                      <a:pt x="756" y="36"/>
                      <a:pt x="720" y="288"/>
                      <a:pt x="756" y="324"/>
                    </a:cubicBezTo>
                    <a:close/>
                  </a:path>
                </a:pathLst>
              </a:custGeom>
              <a:solidFill>
                <a:srgbClr val="00B0F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57" name="Freeform 28"/>
              <p:cNvSpPr>
                <a:spLocks/>
              </p:cNvSpPr>
              <p:nvPr/>
            </p:nvSpPr>
            <p:spPr bwMode="auto">
              <a:xfrm rot="16200000" flipV="1">
                <a:off x="1128739" y="4206374"/>
                <a:ext cx="963613" cy="919163"/>
              </a:xfrm>
              <a:custGeom>
                <a:avLst/>
                <a:gdLst/>
                <a:ahLst/>
                <a:cxnLst>
                  <a:cxn ang="0">
                    <a:pos x="756" y="324"/>
                  </a:cxn>
                  <a:cxn ang="0">
                    <a:pos x="576" y="396"/>
                  </a:cxn>
                  <a:cxn ang="0">
                    <a:pos x="756" y="468"/>
                  </a:cxn>
                  <a:cxn ang="0">
                    <a:pos x="756" y="756"/>
                  </a:cxn>
                  <a:cxn ang="0">
                    <a:pos x="36" y="756"/>
                  </a:cxn>
                  <a:cxn ang="0">
                    <a:pos x="36" y="468"/>
                  </a:cxn>
                  <a:cxn ang="0">
                    <a:pos x="216" y="396"/>
                  </a:cxn>
                  <a:cxn ang="0">
                    <a:pos x="36" y="324"/>
                  </a:cxn>
                  <a:cxn ang="0">
                    <a:pos x="36" y="36"/>
                  </a:cxn>
                  <a:cxn ang="0">
                    <a:pos x="324" y="36"/>
                  </a:cxn>
                  <a:cxn ang="0">
                    <a:pos x="396" y="216"/>
                  </a:cxn>
                  <a:cxn ang="0">
                    <a:pos x="468" y="36"/>
                  </a:cxn>
                  <a:cxn ang="0">
                    <a:pos x="756" y="36"/>
                  </a:cxn>
                  <a:cxn ang="0">
                    <a:pos x="756" y="324"/>
                  </a:cxn>
                </a:cxnLst>
                <a:rect l="0" t="0" r="r" b="b"/>
                <a:pathLst>
                  <a:path w="792" h="756">
                    <a:moveTo>
                      <a:pt x="756" y="324"/>
                    </a:moveTo>
                    <a:cubicBezTo>
                      <a:pt x="720" y="360"/>
                      <a:pt x="576" y="216"/>
                      <a:pt x="576" y="396"/>
                    </a:cubicBezTo>
                    <a:cubicBezTo>
                      <a:pt x="576" y="576"/>
                      <a:pt x="720" y="432"/>
                      <a:pt x="756" y="468"/>
                    </a:cubicBezTo>
                    <a:cubicBezTo>
                      <a:pt x="792" y="504"/>
                      <a:pt x="756" y="756"/>
                      <a:pt x="756" y="756"/>
                    </a:cubicBezTo>
                    <a:cubicBezTo>
                      <a:pt x="36" y="756"/>
                      <a:pt x="36" y="756"/>
                      <a:pt x="36" y="756"/>
                    </a:cubicBezTo>
                    <a:cubicBezTo>
                      <a:pt x="36" y="756"/>
                      <a:pt x="0" y="504"/>
                      <a:pt x="36" y="468"/>
                    </a:cubicBezTo>
                    <a:cubicBezTo>
                      <a:pt x="72" y="432"/>
                      <a:pt x="216" y="576"/>
                      <a:pt x="216" y="396"/>
                    </a:cubicBezTo>
                    <a:cubicBezTo>
                      <a:pt x="216" y="216"/>
                      <a:pt x="72" y="360"/>
                      <a:pt x="36" y="324"/>
                    </a:cubicBezTo>
                    <a:cubicBezTo>
                      <a:pt x="0" y="288"/>
                      <a:pt x="36" y="36"/>
                      <a:pt x="36" y="36"/>
                    </a:cubicBezTo>
                    <a:cubicBezTo>
                      <a:pt x="36" y="36"/>
                      <a:pt x="288" y="0"/>
                      <a:pt x="324" y="36"/>
                    </a:cubicBezTo>
                    <a:cubicBezTo>
                      <a:pt x="360" y="72"/>
                      <a:pt x="216" y="216"/>
                      <a:pt x="396" y="216"/>
                    </a:cubicBezTo>
                    <a:cubicBezTo>
                      <a:pt x="576" y="216"/>
                      <a:pt x="432" y="72"/>
                      <a:pt x="468" y="36"/>
                    </a:cubicBezTo>
                    <a:cubicBezTo>
                      <a:pt x="504" y="0"/>
                      <a:pt x="756" y="36"/>
                      <a:pt x="756" y="36"/>
                    </a:cubicBezTo>
                    <a:cubicBezTo>
                      <a:pt x="756" y="36"/>
                      <a:pt x="792" y="288"/>
                      <a:pt x="756" y="324"/>
                    </a:cubicBezTo>
                    <a:close/>
                  </a:path>
                </a:pathLst>
              </a:custGeom>
              <a:solidFill>
                <a:srgbClr val="FFFF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58" name="Freeform 23"/>
              <p:cNvSpPr>
                <a:spLocks/>
              </p:cNvSpPr>
              <p:nvPr/>
            </p:nvSpPr>
            <p:spPr bwMode="auto">
              <a:xfrm rot="5400000" flipV="1">
                <a:off x="7027887" y="3330385"/>
                <a:ext cx="1312863" cy="919163"/>
              </a:xfrm>
              <a:custGeom>
                <a:avLst/>
                <a:gdLst/>
                <a:ahLst/>
                <a:cxnLst>
                  <a:cxn ang="0">
                    <a:pos x="900" y="324"/>
                  </a:cxn>
                  <a:cxn ang="0">
                    <a:pos x="1080" y="396"/>
                  </a:cxn>
                  <a:cxn ang="0">
                    <a:pos x="900" y="468"/>
                  </a:cxn>
                  <a:cxn ang="0">
                    <a:pos x="900" y="756"/>
                  </a:cxn>
                  <a:cxn ang="0">
                    <a:pos x="180" y="756"/>
                  </a:cxn>
                  <a:cxn ang="0">
                    <a:pos x="180" y="468"/>
                  </a:cxn>
                  <a:cxn ang="0">
                    <a:pos x="0" y="396"/>
                  </a:cxn>
                  <a:cxn ang="0">
                    <a:pos x="180" y="324"/>
                  </a:cxn>
                  <a:cxn ang="0">
                    <a:pos x="180" y="36"/>
                  </a:cxn>
                  <a:cxn ang="0">
                    <a:pos x="468" y="36"/>
                  </a:cxn>
                  <a:cxn ang="0">
                    <a:pos x="540" y="216"/>
                  </a:cxn>
                  <a:cxn ang="0">
                    <a:pos x="612" y="36"/>
                  </a:cxn>
                  <a:cxn ang="0">
                    <a:pos x="900" y="36"/>
                  </a:cxn>
                  <a:cxn ang="0">
                    <a:pos x="900" y="324"/>
                  </a:cxn>
                </a:cxnLst>
                <a:rect l="0" t="0" r="r" b="b"/>
                <a:pathLst>
                  <a:path w="1080" h="756">
                    <a:moveTo>
                      <a:pt x="900" y="324"/>
                    </a:moveTo>
                    <a:cubicBezTo>
                      <a:pt x="936" y="360"/>
                      <a:pt x="1080" y="216"/>
                      <a:pt x="1080" y="396"/>
                    </a:cubicBezTo>
                    <a:cubicBezTo>
                      <a:pt x="1080" y="576"/>
                      <a:pt x="936" y="432"/>
                      <a:pt x="900" y="468"/>
                    </a:cubicBezTo>
                    <a:cubicBezTo>
                      <a:pt x="864" y="504"/>
                      <a:pt x="900" y="756"/>
                      <a:pt x="900" y="756"/>
                    </a:cubicBezTo>
                    <a:cubicBezTo>
                      <a:pt x="180" y="756"/>
                      <a:pt x="180" y="756"/>
                      <a:pt x="180" y="756"/>
                    </a:cubicBezTo>
                    <a:cubicBezTo>
                      <a:pt x="180" y="756"/>
                      <a:pt x="216" y="504"/>
                      <a:pt x="180" y="468"/>
                    </a:cubicBezTo>
                    <a:cubicBezTo>
                      <a:pt x="144" y="432"/>
                      <a:pt x="0" y="576"/>
                      <a:pt x="0" y="396"/>
                    </a:cubicBezTo>
                    <a:cubicBezTo>
                      <a:pt x="0" y="216"/>
                      <a:pt x="144" y="360"/>
                      <a:pt x="180" y="324"/>
                    </a:cubicBezTo>
                    <a:cubicBezTo>
                      <a:pt x="216" y="288"/>
                      <a:pt x="180" y="36"/>
                      <a:pt x="180" y="36"/>
                    </a:cubicBezTo>
                    <a:cubicBezTo>
                      <a:pt x="180" y="36"/>
                      <a:pt x="432" y="0"/>
                      <a:pt x="468" y="36"/>
                    </a:cubicBezTo>
                    <a:cubicBezTo>
                      <a:pt x="504" y="72"/>
                      <a:pt x="360" y="216"/>
                      <a:pt x="540" y="216"/>
                    </a:cubicBezTo>
                    <a:cubicBezTo>
                      <a:pt x="720" y="216"/>
                      <a:pt x="576" y="72"/>
                      <a:pt x="612" y="36"/>
                    </a:cubicBezTo>
                    <a:cubicBezTo>
                      <a:pt x="648" y="0"/>
                      <a:pt x="900" y="36"/>
                      <a:pt x="900" y="36"/>
                    </a:cubicBezTo>
                    <a:cubicBezTo>
                      <a:pt x="900" y="36"/>
                      <a:pt x="864" y="288"/>
                      <a:pt x="900" y="324"/>
                    </a:cubicBezTo>
                    <a:close/>
                  </a:path>
                </a:pathLst>
              </a:custGeom>
              <a:solidFill>
                <a:srgbClr val="92D05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59" name="Freeform 25"/>
              <p:cNvSpPr>
                <a:spLocks/>
              </p:cNvSpPr>
              <p:nvPr/>
            </p:nvSpPr>
            <p:spPr bwMode="auto">
              <a:xfrm rot="5400000" flipV="1">
                <a:off x="7115993" y="2366290"/>
                <a:ext cx="962025" cy="1093788"/>
              </a:xfrm>
              <a:custGeom>
                <a:avLst/>
                <a:gdLst/>
                <a:ahLst/>
                <a:cxnLst>
                  <a:cxn ang="0">
                    <a:pos x="756" y="468"/>
                  </a:cxn>
                  <a:cxn ang="0">
                    <a:pos x="576" y="540"/>
                  </a:cxn>
                  <a:cxn ang="0">
                    <a:pos x="756" y="612"/>
                  </a:cxn>
                  <a:cxn ang="0">
                    <a:pos x="756" y="900"/>
                  </a:cxn>
                  <a:cxn ang="0">
                    <a:pos x="36" y="900"/>
                  </a:cxn>
                  <a:cxn ang="0">
                    <a:pos x="36" y="612"/>
                  </a:cxn>
                  <a:cxn ang="0">
                    <a:pos x="216" y="540"/>
                  </a:cxn>
                  <a:cxn ang="0">
                    <a:pos x="36" y="468"/>
                  </a:cxn>
                  <a:cxn ang="0">
                    <a:pos x="36" y="180"/>
                  </a:cxn>
                  <a:cxn ang="0">
                    <a:pos x="324" y="180"/>
                  </a:cxn>
                  <a:cxn ang="0">
                    <a:pos x="396" y="0"/>
                  </a:cxn>
                  <a:cxn ang="0">
                    <a:pos x="468" y="180"/>
                  </a:cxn>
                  <a:cxn ang="0">
                    <a:pos x="756" y="180"/>
                  </a:cxn>
                  <a:cxn ang="0">
                    <a:pos x="756" y="468"/>
                  </a:cxn>
                </a:cxnLst>
                <a:rect l="0" t="0" r="r" b="b"/>
                <a:pathLst>
                  <a:path w="792" h="900">
                    <a:moveTo>
                      <a:pt x="756" y="468"/>
                    </a:moveTo>
                    <a:cubicBezTo>
                      <a:pt x="720" y="504"/>
                      <a:pt x="576" y="360"/>
                      <a:pt x="576" y="540"/>
                    </a:cubicBezTo>
                    <a:cubicBezTo>
                      <a:pt x="576" y="720"/>
                      <a:pt x="720" y="576"/>
                      <a:pt x="756" y="612"/>
                    </a:cubicBezTo>
                    <a:cubicBezTo>
                      <a:pt x="792" y="648"/>
                      <a:pt x="756" y="900"/>
                      <a:pt x="756" y="900"/>
                    </a:cubicBezTo>
                    <a:cubicBezTo>
                      <a:pt x="36" y="900"/>
                      <a:pt x="36" y="900"/>
                      <a:pt x="36" y="900"/>
                    </a:cubicBezTo>
                    <a:cubicBezTo>
                      <a:pt x="36" y="900"/>
                      <a:pt x="0" y="648"/>
                      <a:pt x="36" y="612"/>
                    </a:cubicBezTo>
                    <a:cubicBezTo>
                      <a:pt x="72" y="576"/>
                      <a:pt x="216" y="720"/>
                      <a:pt x="216" y="540"/>
                    </a:cubicBezTo>
                    <a:cubicBezTo>
                      <a:pt x="216" y="360"/>
                      <a:pt x="72" y="504"/>
                      <a:pt x="36" y="468"/>
                    </a:cubicBezTo>
                    <a:cubicBezTo>
                      <a:pt x="0" y="432"/>
                      <a:pt x="36" y="180"/>
                      <a:pt x="36" y="180"/>
                    </a:cubicBezTo>
                    <a:cubicBezTo>
                      <a:pt x="36" y="180"/>
                      <a:pt x="288" y="216"/>
                      <a:pt x="324" y="180"/>
                    </a:cubicBezTo>
                    <a:cubicBezTo>
                      <a:pt x="360" y="144"/>
                      <a:pt x="216" y="0"/>
                      <a:pt x="396" y="0"/>
                    </a:cubicBezTo>
                    <a:cubicBezTo>
                      <a:pt x="576" y="0"/>
                      <a:pt x="432" y="144"/>
                      <a:pt x="468" y="180"/>
                    </a:cubicBezTo>
                    <a:cubicBezTo>
                      <a:pt x="504" y="216"/>
                      <a:pt x="756" y="180"/>
                      <a:pt x="756" y="180"/>
                    </a:cubicBezTo>
                    <a:cubicBezTo>
                      <a:pt x="756" y="180"/>
                      <a:pt x="792" y="432"/>
                      <a:pt x="756" y="468"/>
                    </a:cubicBezTo>
                    <a:close/>
                  </a:path>
                </a:pathLst>
              </a:custGeom>
              <a:solidFill>
                <a:srgbClr val="00B0F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60" name="Freeform 26"/>
              <p:cNvSpPr>
                <a:spLocks/>
              </p:cNvSpPr>
              <p:nvPr/>
            </p:nvSpPr>
            <p:spPr bwMode="auto">
              <a:xfrm rot="5400000" flipV="1">
                <a:off x="7028681" y="4207168"/>
                <a:ext cx="1136650" cy="1093788"/>
              </a:xfrm>
              <a:custGeom>
                <a:avLst/>
                <a:gdLst/>
                <a:ahLst/>
                <a:cxnLst>
                  <a:cxn ang="0">
                    <a:pos x="756" y="468"/>
                  </a:cxn>
                  <a:cxn ang="0">
                    <a:pos x="936" y="540"/>
                  </a:cxn>
                  <a:cxn ang="0">
                    <a:pos x="756" y="612"/>
                  </a:cxn>
                  <a:cxn ang="0">
                    <a:pos x="756" y="900"/>
                  </a:cxn>
                  <a:cxn ang="0">
                    <a:pos x="36" y="900"/>
                  </a:cxn>
                  <a:cxn ang="0">
                    <a:pos x="36" y="612"/>
                  </a:cxn>
                  <a:cxn ang="0">
                    <a:pos x="216" y="540"/>
                  </a:cxn>
                  <a:cxn ang="0">
                    <a:pos x="36" y="468"/>
                  </a:cxn>
                  <a:cxn ang="0">
                    <a:pos x="36" y="180"/>
                  </a:cxn>
                  <a:cxn ang="0">
                    <a:pos x="324" y="180"/>
                  </a:cxn>
                  <a:cxn ang="0">
                    <a:pos x="396" y="0"/>
                  </a:cxn>
                  <a:cxn ang="0">
                    <a:pos x="468" y="180"/>
                  </a:cxn>
                  <a:cxn ang="0">
                    <a:pos x="756" y="180"/>
                  </a:cxn>
                  <a:cxn ang="0">
                    <a:pos x="756" y="468"/>
                  </a:cxn>
                </a:cxnLst>
                <a:rect l="0" t="0" r="r" b="b"/>
                <a:pathLst>
                  <a:path w="936" h="900">
                    <a:moveTo>
                      <a:pt x="756" y="468"/>
                    </a:moveTo>
                    <a:cubicBezTo>
                      <a:pt x="792" y="504"/>
                      <a:pt x="936" y="360"/>
                      <a:pt x="936" y="540"/>
                    </a:cubicBezTo>
                    <a:cubicBezTo>
                      <a:pt x="936" y="720"/>
                      <a:pt x="792" y="576"/>
                      <a:pt x="756" y="612"/>
                    </a:cubicBezTo>
                    <a:cubicBezTo>
                      <a:pt x="720" y="648"/>
                      <a:pt x="756" y="900"/>
                      <a:pt x="756" y="900"/>
                    </a:cubicBezTo>
                    <a:cubicBezTo>
                      <a:pt x="36" y="900"/>
                      <a:pt x="36" y="900"/>
                      <a:pt x="36" y="900"/>
                    </a:cubicBezTo>
                    <a:cubicBezTo>
                      <a:pt x="36" y="900"/>
                      <a:pt x="0" y="648"/>
                      <a:pt x="36" y="612"/>
                    </a:cubicBezTo>
                    <a:cubicBezTo>
                      <a:pt x="72" y="576"/>
                      <a:pt x="216" y="720"/>
                      <a:pt x="216" y="540"/>
                    </a:cubicBezTo>
                    <a:cubicBezTo>
                      <a:pt x="216" y="360"/>
                      <a:pt x="72" y="504"/>
                      <a:pt x="36" y="468"/>
                    </a:cubicBezTo>
                    <a:cubicBezTo>
                      <a:pt x="0" y="432"/>
                      <a:pt x="36" y="180"/>
                      <a:pt x="36" y="180"/>
                    </a:cubicBezTo>
                    <a:cubicBezTo>
                      <a:pt x="36" y="180"/>
                      <a:pt x="288" y="216"/>
                      <a:pt x="324" y="180"/>
                    </a:cubicBezTo>
                    <a:cubicBezTo>
                      <a:pt x="360" y="144"/>
                      <a:pt x="216" y="0"/>
                      <a:pt x="396" y="0"/>
                    </a:cubicBezTo>
                    <a:cubicBezTo>
                      <a:pt x="576" y="0"/>
                      <a:pt x="432" y="144"/>
                      <a:pt x="468" y="180"/>
                    </a:cubicBezTo>
                    <a:cubicBezTo>
                      <a:pt x="504" y="216"/>
                      <a:pt x="756" y="180"/>
                      <a:pt x="756" y="180"/>
                    </a:cubicBezTo>
                    <a:cubicBezTo>
                      <a:pt x="756" y="180"/>
                      <a:pt x="720" y="432"/>
                      <a:pt x="756" y="468"/>
                    </a:cubicBezTo>
                    <a:close/>
                  </a:path>
                </a:pathLst>
              </a:custGeom>
              <a:solidFill>
                <a:srgbClr val="FFFF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61" name="Freeform 19"/>
              <p:cNvSpPr>
                <a:spLocks/>
              </p:cNvSpPr>
              <p:nvPr/>
            </p:nvSpPr>
            <p:spPr bwMode="auto">
              <a:xfrm>
                <a:off x="3554211" y="4009921"/>
                <a:ext cx="1136650" cy="1138238"/>
              </a:xfrm>
              <a:custGeom>
                <a:avLst/>
                <a:gdLst/>
                <a:ahLst/>
                <a:cxnLst>
                  <a:cxn ang="0">
                    <a:pos x="900" y="468"/>
                  </a:cxn>
                  <a:cxn ang="0">
                    <a:pos x="720" y="540"/>
                  </a:cxn>
                  <a:cxn ang="0">
                    <a:pos x="900" y="612"/>
                  </a:cxn>
                  <a:cxn ang="0">
                    <a:pos x="900" y="900"/>
                  </a:cxn>
                  <a:cxn ang="0">
                    <a:pos x="612" y="900"/>
                  </a:cxn>
                  <a:cxn ang="0">
                    <a:pos x="540" y="720"/>
                  </a:cxn>
                  <a:cxn ang="0">
                    <a:pos x="468"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936" h="936">
                    <a:moveTo>
                      <a:pt x="900" y="468"/>
                    </a:moveTo>
                    <a:cubicBezTo>
                      <a:pt x="864" y="504"/>
                      <a:pt x="720" y="360"/>
                      <a:pt x="720" y="540"/>
                    </a:cubicBezTo>
                    <a:cubicBezTo>
                      <a:pt x="720" y="720"/>
                      <a:pt x="864" y="576"/>
                      <a:pt x="900" y="612"/>
                    </a:cubicBezTo>
                    <a:cubicBezTo>
                      <a:pt x="936" y="648"/>
                      <a:pt x="900" y="900"/>
                      <a:pt x="900" y="900"/>
                    </a:cubicBezTo>
                    <a:cubicBezTo>
                      <a:pt x="900" y="900"/>
                      <a:pt x="648" y="936"/>
                      <a:pt x="612" y="900"/>
                    </a:cubicBezTo>
                    <a:cubicBezTo>
                      <a:pt x="576" y="864"/>
                      <a:pt x="720" y="720"/>
                      <a:pt x="540" y="720"/>
                    </a:cubicBezTo>
                    <a:cubicBezTo>
                      <a:pt x="360" y="720"/>
                      <a:pt x="504" y="864"/>
                      <a:pt x="468" y="900"/>
                    </a:cubicBezTo>
                    <a:cubicBezTo>
                      <a:pt x="432" y="936"/>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936" y="432"/>
                      <a:pt x="900" y="468"/>
                    </a:cubicBezTo>
                    <a:close/>
                  </a:path>
                </a:pathLst>
              </a:custGeom>
              <a:solidFill>
                <a:srgbClr val="FFFF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62" name="Freeform 22"/>
              <p:cNvSpPr>
                <a:spLocks/>
              </p:cNvSpPr>
              <p:nvPr/>
            </p:nvSpPr>
            <p:spPr bwMode="auto">
              <a:xfrm>
                <a:off x="1807055" y="4185737"/>
                <a:ext cx="1311275" cy="962025"/>
              </a:xfrm>
              <a:custGeom>
                <a:avLst/>
                <a:gdLst/>
                <a:ahLst/>
                <a:cxnLst>
                  <a:cxn ang="0">
                    <a:pos x="900" y="324"/>
                  </a:cxn>
                  <a:cxn ang="0">
                    <a:pos x="1080" y="396"/>
                  </a:cxn>
                  <a:cxn ang="0">
                    <a:pos x="900" y="468"/>
                  </a:cxn>
                  <a:cxn ang="0">
                    <a:pos x="900" y="756"/>
                  </a:cxn>
                  <a:cxn ang="0">
                    <a:pos x="612" y="756"/>
                  </a:cxn>
                  <a:cxn ang="0">
                    <a:pos x="540" y="576"/>
                  </a:cxn>
                  <a:cxn ang="0">
                    <a:pos x="468" y="756"/>
                  </a:cxn>
                  <a:cxn ang="0">
                    <a:pos x="180" y="756"/>
                  </a:cxn>
                  <a:cxn ang="0">
                    <a:pos x="180" y="468"/>
                  </a:cxn>
                  <a:cxn ang="0">
                    <a:pos x="0" y="396"/>
                  </a:cxn>
                  <a:cxn ang="0">
                    <a:pos x="180" y="324"/>
                  </a:cxn>
                  <a:cxn ang="0">
                    <a:pos x="180" y="36"/>
                  </a:cxn>
                  <a:cxn ang="0">
                    <a:pos x="468" y="36"/>
                  </a:cxn>
                  <a:cxn ang="0">
                    <a:pos x="540" y="216"/>
                  </a:cxn>
                  <a:cxn ang="0">
                    <a:pos x="612" y="36"/>
                  </a:cxn>
                  <a:cxn ang="0">
                    <a:pos x="900" y="36"/>
                  </a:cxn>
                  <a:cxn ang="0">
                    <a:pos x="900" y="324"/>
                  </a:cxn>
                </a:cxnLst>
                <a:rect l="0" t="0" r="r" b="b"/>
                <a:pathLst>
                  <a:path w="1080" h="792">
                    <a:moveTo>
                      <a:pt x="900" y="324"/>
                    </a:moveTo>
                    <a:cubicBezTo>
                      <a:pt x="936" y="360"/>
                      <a:pt x="1080" y="216"/>
                      <a:pt x="1080" y="396"/>
                    </a:cubicBezTo>
                    <a:cubicBezTo>
                      <a:pt x="1080" y="576"/>
                      <a:pt x="936" y="432"/>
                      <a:pt x="900" y="468"/>
                    </a:cubicBezTo>
                    <a:cubicBezTo>
                      <a:pt x="864" y="504"/>
                      <a:pt x="900" y="756"/>
                      <a:pt x="900" y="756"/>
                    </a:cubicBezTo>
                    <a:cubicBezTo>
                      <a:pt x="900" y="756"/>
                      <a:pt x="648" y="792"/>
                      <a:pt x="612" y="756"/>
                    </a:cubicBezTo>
                    <a:cubicBezTo>
                      <a:pt x="576" y="720"/>
                      <a:pt x="720" y="576"/>
                      <a:pt x="540" y="576"/>
                    </a:cubicBezTo>
                    <a:cubicBezTo>
                      <a:pt x="360" y="576"/>
                      <a:pt x="504" y="720"/>
                      <a:pt x="468" y="756"/>
                    </a:cubicBezTo>
                    <a:cubicBezTo>
                      <a:pt x="432" y="792"/>
                      <a:pt x="180" y="756"/>
                      <a:pt x="180" y="756"/>
                    </a:cubicBezTo>
                    <a:cubicBezTo>
                      <a:pt x="180" y="756"/>
                      <a:pt x="216" y="504"/>
                      <a:pt x="180" y="468"/>
                    </a:cubicBezTo>
                    <a:cubicBezTo>
                      <a:pt x="144" y="432"/>
                      <a:pt x="0" y="576"/>
                      <a:pt x="0" y="396"/>
                    </a:cubicBezTo>
                    <a:cubicBezTo>
                      <a:pt x="0" y="216"/>
                      <a:pt x="144" y="360"/>
                      <a:pt x="180" y="324"/>
                    </a:cubicBezTo>
                    <a:cubicBezTo>
                      <a:pt x="216" y="288"/>
                      <a:pt x="180" y="36"/>
                      <a:pt x="180" y="36"/>
                    </a:cubicBezTo>
                    <a:cubicBezTo>
                      <a:pt x="180" y="36"/>
                      <a:pt x="432" y="0"/>
                      <a:pt x="468" y="36"/>
                    </a:cubicBezTo>
                    <a:cubicBezTo>
                      <a:pt x="504" y="72"/>
                      <a:pt x="360" y="216"/>
                      <a:pt x="540" y="216"/>
                    </a:cubicBezTo>
                    <a:cubicBezTo>
                      <a:pt x="720" y="216"/>
                      <a:pt x="576" y="72"/>
                      <a:pt x="612" y="36"/>
                    </a:cubicBezTo>
                    <a:cubicBezTo>
                      <a:pt x="648" y="0"/>
                      <a:pt x="900" y="36"/>
                      <a:pt x="900" y="36"/>
                    </a:cubicBezTo>
                    <a:cubicBezTo>
                      <a:pt x="900" y="36"/>
                      <a:pt x="864" y="288"/>
                      <a:pt x="900" y="324"/>
                    </a:cubicBezTo>
                    <a:close/>
                  </a:path>
                </a:pathLst>
              </a:custGeom>
              <a:solidFill>
                <a:srgbClr val="FFFF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63" name="Freeform 19"/>
              <p:cNvSpPr>
                <a:spLocks/>
              </p:cNvSpPr>
              <p:nvPr/>
            </p:nvSpPr>
            <p:spPr bwMode="auto">
              <a:xfrm rot="10800000">
                <a:off x="1981908" y="3308160"/>
                <a:ext cx="1136650" cy="1138238"/>
              </a:xfrm>
              <a:custGeom>
                <a:avLst/>
                <a:gdLst/>
                <a:ahLst/>
                <a:cxnLst>
                  <a:cxn ang="0">
                    <a:pos x="900" y="468"/>
                  </a:cxn>
                  <a:cxn ang="0">
                    <a:pos x="720" y="540"/>
                  </a:cxn>
                  <a:cxn ang="0">
                    <a:pos x="900" y="612"/>
                  </a:cxn>
                  <a:cxn ang="0">
                    <a:pos x="900" y="900"/>
                  </a:cxn>
                  <a:cxn ang="0">
                    <a:pos x="612" y="900"/>
                  </a:cxn>
                  <a:cxn ang="0">
                    <a:pos x="540" y="720"/>
                  </a:cxn>
                  <a:cxn ang="0">
                    <a:pos x="468"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936" h="936">
                    <a:moveTo>
                      <a:pt x="900" y="468"/>
                    </a:moveTo>
                    <a:cubicBezTo>
                      <a:pt x="864" y="504"/>
                      <a:pt x="720" y="360"/>
                      <a:pt x="720" y="540"/>
                    </a:cubicBezTo>
                    <a:cubicBezTo>
                      <a:pt x="720" y="720"/>
                      <a:pt x="864" y="576"/>
                      <a:pt x="900" y="612"/>
                    </a:cubicBezTo>
                    <a:cubicBezTo>
                      <a:pt x="936" y="648"/>
                      <a:pt x="900" y="900"/>
                      <a:pt x="900" y="900"/>
                    </a:cubicBezTo>
                    <a:cubicBezTo>
                      <a:pt x="900" y="900"/>
                      <a:pt x="648" y="936"/>
                      <a:pt x="612" y="900"/>
                    </a:cubicBezTo>
                    <a:cubicBezTo>
                      <a:pt x="576" y="864"/>
                      <a:pt x="720" y="720"/>
                      <a:pt x="540" y="720"/>
                    </a:cubicBezTo>
                    <a:cubicBezTo>
                      <a:pt x="360" y="720"/>
                      <a:pt x="504" y="864"/>
                      <a:pt x="468" y="900"/>
                    </a:cubicBezTo>
                    <a:cubicBezTo>
                      <a:pt x="432" y="936"/>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936" y="432"/>
                      <a:pt x="900" y="468"/>
                    </a:cubicBezTo>
                    <a:close/>
                  </a:path>
                </a:pathLst>
              </a:custGeom>
              <a:solidFill>
                <a:srgbClr val="92D05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64" name="Freeform 21"/>
              <p:cNvSpPr>
                <a:spLocks/>
              </p:cNvSpPr>
              <p:nvPr/>
            </p:nvSpPr>
            <p:spPr bwMode="auto">
              <a:xfrm>
                <a:off x="2855713" y="3308954"/>
                <a:ext cx="962025" cy="963613"/>
              </a:xfrm>
              <a:custGeom>
                <a:avLst/>
                <a:gdLst/>
                <a:ahLst/>
                <a:cxnLst>
                  <a:cxn ang="0">
                    <a:pos x="756" y="324"/>
                  </a:cxn>
                  <a:cxn ang="0">
                    <a:pos x="576" y="396"/>
                  </a:cxn>
                  <a:cxn ang="0">
                    <a:pos x="756" y="468"/>
                  </a:cxn>
                  <a:cxn ang="0">
                    <a:pos x="756" y="756"/>
                  </a:cxn>
                  <a:cxn ang="0">
                    <a:pos x="468" y="756"/>
                  </a:cxn>
                  <a:cxn ang="0">
                    <a:pos x="396" y="576"/>
                  </a:cxn>
                  <a:cxn ang="0">
                    <a:pos x="324" y="756"/>
                  </a:cxn>
                  <a:cxn ang="0">
                    <a:pos x="36" y="756"/>
                  </a:cxn>
                  <a:cxn ang="0">
                    <a:pos x="36" y="468"/>
                  </a:cxn>
                  <a:cxn ang="0">
                    <a:pos x="216" y="396"/>
                  </a:cxn>
                  <a:cxn ang="0">
                    <a:pos x="36" y="324"/>
                  </a:cxn>
                  <a:cxn ang="0">
                    <a:pos x="36" y="36"/>
                  </a:cxn>
                  <a:cxn ang="0">
                    <a:pos x="324" y="36"/>
                  </a:cxn>
                  <a:cxn ang="0">
                    <a:pos x="396" y="216"/>
                  </a:cxn>
                  <a:cxn ang="0">
                    <a:pos x="468" y="36"/>
                  </a:cxn>
                  <a:cxn ang="0">
                    <a:pos x="756" y="36"/>
                  </a:cxn>
                  <a:cxn ang="0">
                    <a:pos x="756" y="324"/>
                  </a:cxn>
                </a:cxnLst>
                <a:rect l="0" t="0" r="r" b="b"/>
                <a:pathLst>
                  <a:path w="792" h="792">
                    <a:moveTo>
                      <a:pt x="756" y="324"/>
                    </a:moveTo>
                    <a:cubicBezTo>
                      <a:pt x="720" y="360"/>
                      <a:pt x="576" y="216"/>
                      <a:pt x="576" y="396"/>
                    </a:cubicBezTo>
                    <a:cubicBezTo>
                      <a:pt x="576" y="576"/>
                      <a:pt x="720" y="432"/>
                      <a:pt x="756" y="468"/>
                    </a:cubicBezTo>
                    <a:cubicBezTo>
                      <a:pt x="792" y="504"/>
                      <a:pt x="756" y="756"/>
                      <a:pt x="756" y="756"/>
                    </a:cubicBezTo>
                    <a:cubicBezTo>
                      <a:pt x="756" y="756"/>
                      <a:pt x="504" y="792"/>
                      <a:pt x="468" y="756"/>
                    </a:cubicBezTo>
                    <a:cubicBezTo>
                      <a:pt x="432" y="720"/>
                      <a:pt x="576" y="576"/>
                      <a:pt x="396" y="576"/>
                    </a:cubicBezTo>
                    <a:cubicBezTo>
                      <a:pt x="216" y="576"/>
                      <a:pt x="360" y="720"/>
                      <a:pt x="324" y="756"/>
                    </a:cubicBezTo>
                    <a:cubicBezTo>
                      <a:pt x="288" y="792"/>
                      <a:pt x="36" y="756"/>
                      <a:pt x="36" y="756"/>
                    </a:cubicBezTo>
                    <a:cubicBezTo>
                      <a:pt x="36" y="756"/>
                      <a:pt x="0" y="504"/>
                      <a:pt x="36" y="468"/>
                    </a:cubicBezTo>
                    <a:cubicBezTo>
                      <a:pt x="72" y="432"/>
                      <a:pt x="216" y="576"/>
                      <a:pt x="216" y="396"/>
                    </a:cubicBezTo>
                    <a:cubicBezTo>
                      <a:pt x="216" y="216"/>
                      <a:pt x="72" y="360"/>
                      <a:pt x="36" y="324"/>
                    </a:cubicBezTo>
                    <a:cubicBezTo>
                      <a:pt x="0" y="288"/>
                      <a:pt x="36" y="36"/>
                      <a:pt x="36" y="36"/>
                    </a:cubicBezTo>
                    <a:cubicBezTo>
                      <a:pt x="36" y="36"/>
                      <a:pt x="288" y="0"/>
                      <a:pt x="324" y="36"/>
                    </a:cubicBezTo>
                    <a:cubicBezTo>
                      <a:pt x="360" y="72"/>
                      <a:pt x="216" y="216"/>
                      <a:pt x="396" y="216"/>
                    </a:cubicBezTo>
                    <a:cubicBezTo>
                      <a:pt x="576" y="216"/>
                      <a:pt x="432" y="72"/>
                      <a:pt x="468" y="36"/>
                    </a:cubicBezTo>
                    <a:cubicBezTo>
                      <a:pt x="504" y="0"/>
                      <a:pt x="756" y="36"/>
                      <a:pt x="756" y="36"/>
                    </a:cubicBezTo>
                    <a:cubicBezTo>
                      <a:pt x="756" y="36"/>
                      <a:pt x="792" y="288"/>
                      <a:pt x="756" y="324"/>
                    </a:cubicBezTo>
                    <a:close/>
                  </a:path>
                </a:pathLst>
              </a:custGeom>
              <a:solidFill>
                <a:srgbClr val="92D05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65" name="Freeform 22"/>
              <p:cNvSpPr>
                <a:spLocks/>
              </p:cNvSpPr>
              <p:nvPr/>
            </p:nvSpPr>
            <p:spPr bwMode="auto">
              <a:xfrm>
                <a:off x="3554893" y="3308954"/>
                <a:ext cx="1311275" cy="962025"/>
              </a:xfrm>
              <a:custGeom>
                <a:avLst/>
                <a:gdLst/>
                <a:ahLst/>
                <a:cxnLst>
                  <a:cxn ang="0">
                    <a:pos x="900" y="324"/>
                  </a:cxn>
                  <a:cxn ang="0">
                    <a:pos x="1080" y="396"/>
                  </a:cxn>
                  <a:cxn ang="0">
                    <a:pos x="900" y="468"/>
                  </a:cxn>
                  <a:cxn ang="0">
                    <a:pos x="900" y="756"/>
                  </a:cxn>
                  <a:cxn ang="0">
                    <a:pos x="612" y="756"/>
                  </a:cxn>
                  <a:cxn ang="0">
                    <a:pos x="540" y="576"/>
                  </a:cxn>
                  <a:cxn ang="0">
                    <a:pos x="468" y="756"/>
                  </a:cxn>
                  <a:cxn ang="0">
                    <a:pos x="180" y="756"/>
                  </a:cxn>
                  <a:cxn ang="0">
                    <a:pos x="180" y="468"/>
                  </a:cxn>
                  <a:cxn ang="0">
                    <a:pos x="0" y="396"/>
                  </a:cxn>
                  <a:cxn ang="0">
                    <a:pos x="180" y="324"/>
                  </a:cxn>
                  <a:cxn ang="0">
                    <a:pos x="180" y="36"/>
                  </a:cxn>
                  <a:cxn ang="0">
                    <a:pos x="468" y="36"/>
                  </a:cxn>
                  <a:cxn ang="0">
                    <a:pos x="540" y="216"/>
                  </a:cxn>
                  <a:cxn ang="0">
                    <a:pos x="612" y="36"/>
                  </a:cxn>
                  <a:cxn ang="0">
                    <a:pos x="900" y="36"/>
                  </a:cxn>
                  <a:cxn ang="0">
                    <a:pos x="900" y="324"/>
                  </a:cxn>
                </a:cxnLst>
                <a:rect l="0" t="0" r="r" b="b"/>
                <a:pathLst>
                  <a:path w="1080" h="792">
                    <a:moveTo>
                      <a:pt x="900" y="324"/>
                    </a:moveTo>
                    <a:cubicBezTo>
                      <a:pt x="936" y="360"/>
                      <a:pt x="1080" y="216"/>
                      <a:pt x="1080" y="396"/>
                    </a:cubicBezTo>
                    <a:cubicBezTo>
                      <a:pt x="1080" y="576"/>
                      <a:pt x="936" y="432"/>
                      <a:pt x="900" y="468"/>
                    </a:cubicBezTo>
                    <a:cubicBezTo>
                      <a:pt x="864" y="504"/>
                      <a:pt x="900" y="756"/>
                      <a:pt x="900" y="756"/>
                    </a:cubicBezTo>
                    <a:cubicBezTo>
                      <a:pt x="900" y="756"/>
                      <a:pt x="648" y="792"/>
                      <a:pt x="612" y="756"/>
                    </a:cubicBezTo>
                    <a:cubicBezTo>
                      <a:pt x="576" y="720"/>
                      <a:pt x="720" y="576"/>
                      <a:pt x="540" y="576"/>
                    </a:cubicBezTo>
                    <a:cubicBezTo>
                      <a:pt x="360" y="576"/>
                      <a:pt x="504" y="720"/>
                      <a:pt x="468" y="756"/>
                    </a:cubicBezTo>
                    <a:cubicBezTo>
                      <a:pt x="432" y="792"/>
                      <a:pt x="180" y="756"/>
                      <a:pt x="180" y="756"/>
                    </a:cubicBezTo>
                    <a:cubicBezTo>
                      <a:pt x="180" y="756"/>
                      <a:pt x="216" y="504"/>
                      <a:pt x="180" y="468"/>
                    </a:cubicBezTo>
                    <a:cubicBezTo>
                      <a:pt x="144" y="432"/>
                      <a:pt x="0" y="576"/>
                      <a:pt x="0" y="396"/>
                    </a:cubicBezTo>
                    <a:cubicBezTo>
                      <a:pt x="0" y="216"/>
                      <a:pt x="144" y="360"/>
                      <a:pt x="180" y="324"/>
                    </a:cubicBezTo>
                    <a:cubicBezTo>
                      <a:pt x="216" y="288"/>
                      <a:pt x="180" y="36"/>
                      <a:pt x="180" y="36"/>
                    </a:cubicBezTo>
                    <a:cubicBezTo>
                      <a:pt x="180" y="36"/>
                      <a:pt x="432" y="0"/>
                      <a:pt x="468" y="36"/>
                    </a:cubicBezTo>
                    <a:cubicBezTo>
                      <a:pt x="504" y="72"/>
                      <a:pt x="360" y="216"/>
                      <a:pt x="540" y="216"/>
                    </a:cubicBezTo>
                    <a:cubicBezTo>
                      <a:pt x="720" y="216"/>
                      <a:pt x="576" y="72"/>
                      <a:pt x="612" y="36"/>
                    </a:cubicBezTo>
                    <a:cubicBezTo>
                      <a:pt x="648" y="0"/>
                      <a:pt x="900" y="36"/>
                      <a:pt x="900" y="36"/>
                    </a:cubicBezTo>
                    <a:cubicBezTo>
                      <a:pt x="900" y="36"/>
                      <a:pt x="864" y="288"/>
                      <a:pt x="900" y="324"/>
                    </a:cubicBezTo>
                    <a:close/>
                  </a:path>
                </a:pathLst>
              </a:custGeom>
              <a:solidFill>
                <a:srgbClr val="92D05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66" name="Freeform 19"/>
              <p:cNvSpPr>
                <a:spLocks/>
              </p:cNvSpPr>
              <p:nvPr/>
            </p:nvSpPr>
            <p:spPr bwMode="auto">
              <a:xfrm rot="5400000">
                <a:off x="4604117" y="3131948"/>
                <a:ext cx="1136650" cy="1138238"/>
              </a:xfrm>
              <a:custGeom>
                <a:avLst/>
                <a:gdLst/>
                <a:ahLst/>
                <a:cxnLst>
                  <a:cxn ang="0">
                    <a:pos x="900" y="468"/>
                  </a:cxn>
                  <a:cxn ang="0">
                    <a:pos x="720" y="540"/>
                  </a:cxn>
                  <a:cxn ang="0">
                    <a:pos x="900" y="612"/>
                  </a:cxn>
                  <a:cxn ang="0">
                    <a:pos x="900" y="900"/>
                  </a:cxn>
                  <a:cxn ang="0">
                    <a:pos x="612" y="900"/>
                  </a:cxn>
                  <a:cxn ang="0">
                    <a:pos x="540" y="720"/>
                  </a:cxn>
                  <a:cxn ang="0">
                    <a:pos x="468"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936" h="936">
                    <a:moveTo>
                      <a:pt x="900" y="468"/>
                    </a:moveTo>
                    <a:cubicBezTo>
                      <a:pt x="864" y="504"/>
                      <a:pt x="720" y="360"/>
                      <a:pt x="720" y="540"/>
                    </a:cubicBezTo>
                    <a:cubicBezTo>
                      <a:pt x="720" y="720"/>
                      <a:pt x="864" y="576"/>
                      <a:pt x="900" y="612"/>
                    </a:cubicBezTo>
                    <a:cubicBezTo>
                      <a:pt x="936" y="648"/>
                      <a:pt x="900" y="900"/>
                      <a:pt x="900" y="900"/>
                    </a:cubicBezTo>
                    <a:cubicBezTo>
                      <a:pt x="900" y="900"/>
                      <a:pt x="648" y="936"/>
                      <a:pt x="612" y="900"/>
                    </a:cubicBezTo>
                    <a:cubicBezTo>
                      <a:pt x="576" y="864"/>
                      <a:pt x="720" y="720"/>
                      <a:pt x="540" y="720"/>
                    </a:cubicBezTo>
                    <a:cubicBezTo>
                      <a:pt x="360" y="720"/>
                      <a:pt x="504" y="864"/>
                      <a:pt x="468" y="900"/>
                    </a:cubicBezTo>
                    <a:cubicBezTo>
                      <a:pt x="432" y="936"/>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936" y="432"/>
                      <a:pt x="900" y="468"/>
                    </a:cubicBezTo>
                    <a:close/>
                  </a:path>
                </a:pathLst>
              </a:custGeom>
              <a:solidFill>
                <a:srgbClr val="92D05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67" name="Freeform 22"/>
              <p:cNvSpPr>
                <a:spLocks/>
              </p:cNvSpPr>
              <p:nvPr/>
            </p:nvSpPr>
            <p:spPr bwMode="auto">
              <a:xfrm rot="16200000">
                <a:off x="5304091" y="3308160"/>
                <a:ext cx="1311275" cy="962025"/>
              </a:xfrm>
              <a:custGeom>
                <a:avLst/>
                <a:gdLst/>
                <a:ahLst/>
                <a:cxnLst>
                  <a:cxn ang="0">
                    <a:pos x="900" y="324"/>
                  </a:cxn>
                  <a:cxn ang="0">
                    <a:pos x="1080" y="396"/>
                  </a:cxn>
                  <a:cxn ang="0">
                    <a:pos x="900" y="468"/>
                  </a:cxn>
                  <a:cxn ang="0">
                    <a:pos x="900" y="756"/>
                  </a:cxn>
                  <a:cxn ang="0">
                    <a:pos x="612" y="756"/>
                  </a:cxn>
                  <a:cxn ang="0">
                    <a:pos x="540" y="576"/>
                  </a:cxn>
                  <a:cxn ang="0">
                    <a:pos x="468" y="756"/>
                  </a:cxn>
                  <a:cxn ang="0">
                    <a:pos x="180" y="756"/>
                  </a:cxn>
                  <a:cxn ang="0">
                    <a:pos x="180" y="468"/>
                  </a:cxn>
                  <a:cxn ang="0">
                    <a:pos x="0" y="396"/>
                  </a:cxn>
                  <a:cxn ang="0">
                    <a:pos x="180" y="324"/>
                  </a:cxn>
                  <a:cxn ang="0">
                    <a:pos x="180" y="36"/>
                  </a:cxn>
                  <a:cxn ang="0">
                    <a:pos x="468" y="36"/>
                  </a:cxn>
                  <a:cxn ang="0">
                    <a:pos x="540" y="216"/>
                  </a:cxn>
                  <a:cxn ang="0">
                    <a:pos x="612" y="36"/>
                  </a:cxn>
                  <a:cxn ang="0">
                    <a:pos x="900" y="36"/>
                  </a:cxn>
                  <a:cxn ang="0">
                    <a:pos x="900" y="324"/>
                  </a:cxn>
                </a:cxnLst>
                <a:rect l="0" t="0" r="r" b="b"/>
                <a:pathLst>
                  <a:path w="1080" h="792">
                    <a:moveTo>
                      <a:pt x="900" y="324"/>
                    </a:moveTo>
                    <a:cubicBezTo>
                      <a:pt x="936" y="360"/>
                      <a:pt x="1080" y="216"/>
                      <a:pt x="1080" y="396"/>
                    </a:cubicBezTo>
                    <a:cubicBezTo>
                      <a:pt x="1080" y="576"/>
                      <a:pt x="936" y="432"/>
                      <a:pt x="900" y="468"/>
                    </a:cubicBezTo>
                    <a:cubicBezTo>
                      <a:pt x="864" y="504"/>
                      <a:pt x="900" y="756"/>
                      <a:pt x="900" y="756"/>
                    </a:cubicBezTo>
                    <a:cubicBezTo>
                      <a:pt x="900" y="756"/>
                      <a:pt x="648" y="792"/>
                      <a:pt x="612" y="756"/>
                    </a:cubicBezTo>
                    <a:cubicBezTo>
                      <a:pt x="576" y="720"/>
                      <a:pt x="720" y="576"/>
                      <a:pt x="540" y="576"/>
                    </a:cubicBezTo>
                    <a:cubicBezTo>
                      <a:pt x="360" y="576"/>
                      <a:pt x="504" y="720"/>
                      <a:pt x="468" y="756"/>
                    </a:cubicBezTo>
                    <a:cubicBezTo>
                      <a:pt x="432" y="792"/>
                      <a:pt x="180" y="756"/>
                      <a:pt x="180" y="756"/>
                    </a:cubicBezTo>
                    <a:cubicBezTo>
                      <a:pt x="180" y="756"/>
                      <a:pt x="216" y="504"/>
                      <a:pt x="180" y="468"/>
                    </a:cubicBezTo>
                    <a:cubicBezTo>
                      <a:pt x="144" y="432"/>
                      <a:pt x="0" y="576"/>
                      <a:pt x="0" y="396"/>
                    </a:cubicBezTo>
                    <a:cubicBezTo>
                      <a:pt x="0" y="216"/>
                      <a:pt x="144" y="360"/>
                      <a:pt x="180" y="324"/>
                    </a:cubicBezTo>
                    <a:cubicBezTo>
                      <a:pt x="216" y="288"/>
                      <a:pt x="180" y="36"/>
                      <a:pt x="180" y="36"/>
                    </a:cubicBezTo>
                    <a:cubicBezTo>
                      <a:pt x="180" y="36"/>
                      <a:pt x="432" y="0"/>
                      <a:pt x="468" y="36"/>
                    </a:cubicBezTo>
                    <a:cubicBezTo>
                      <a:pt x="504" y="72"/>
                      <a:pt x="360" y="216"/>
                      <a:pt x="540" y="216"/>
                    </a:cubicBezTo>
                    <a:cubicBezTo>
                      <a:pt x="720" y="216"/>
                      <a:pt x="576" y="72"/>
                      <a:pt x="612" y="36"/>
                    </a:cubicBezTo>
                    <a:cubicBezTo>
                      <a:pt x="648" y="0"/>
                      <a:pt x="900" y="36"/>
                      <a:pt x="900" y="36"/>
                    </a:cubicBezTo>
                    <a:cubicBezTo>
                      <a:pt x="900" y="36"/>
                      <a:pt x="864" y="288"/>
                      <a:pt x="900" y="324"/>
                    </a:cubicBezTo>
                    <a:close/>
                  </a:path>
                </a:pathLst>
              </a:custGeom>
              <a:solidFill>
                <a:srgbClr val="92D05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68" name="Freeform 22"/>
              <p:cNvSpPr>
                <a:spLocks/>
              </p:cNvSpPr>
              <p:nvPr/>
            </p:nvSpPr>
            <p:spPr bwMode="auto">
              <a:xfrm rot="16200000">
                <a:off x="6176534" y="2432568"/>
                <a:ext cx="1311275" cy="962025"/>
              </a:xfrm>
              <a:custGeom>
                <a:avLst/>
                <a:gdLst/>
                <a:ahLst/>
                <a:cxnLst>
                  <a:cxn ang="0">
                    <a:pos x="900" y="324"/>
                  </a:cxn>
                  <a:cxn ang="0">
                    <a:pos x="1080" y="396"/>
                  </a:cxn>
                  <a:cxn ang="0">
                    <a:pos x="900" y="468"/>
                  </a:cxn>
                  <a:cxn ang="0">
                    <a:pos x="900" y="756"/>
                  </a:cxn>
                  <a:cxn ang="0">
                    <a:pos x="612" y="756"/>
                  </a:cxn>
                  <a:cxn ang="0">
                    <a:pos x="540" y="576"/>
                  </a:cxn>
                  <a:cxn ang="0">
                    <a:pos x="468" y="756"/>
                  </a:cxn>
                  <a:cxn ang="0">
                    <a:pos x="180" y="756"/>
                  </a:cxn>
                  <a:cxn ang="0">
                    <a:pos x="180" y="468"/>
                  </a:cxn>
                  <a:cxn ang="0">
                    <a:pos x="0" y="396"/>
                  </a:cxn>
                  <a:cxn ang="0">
                    <a:pos x="180" y="324"/>
                  </a:cxn>
                  <a:cxn ang="0">
                    <a:pos x="180" y="36"/>
                  </a:cxn>
                  <a:cxn ang="0">
                    <a:pos x="468" y="36"/>
                  </a:cxn>
                  <a:cxn ang="0">
                    <a:pos x="540" y="216"/>
                  </a:cxn>
                  <a:cxn ang="0">
                    <a:pos x="612" y="36"/>
                  </a:cxn>
                  <a:cxn ang="0">
                    <a:pos x="900" y="36"/>
                  </a:cxn>
                  <a:cxn ang="0">
                    <a:pos x="900" y="324"/>
                  </a:cxn>
                </a:cxnLst>
                <a:rect l="0" t="0" r="r" b="b"/>
                <a:pathLst>
                  <a:path w="1080" h="792">
                    <a:moveTo>
                      <a:pt x="900" y="324"/>
                    </a:moveTo>
                    <a:cubicBezTo>
                      <a:pt x="936" y="360"/>
                      <a:pt x="1080" y="216"/>
                      <a:pt x="1080" y="396"/>
                    </a:cubicBezTo>
                    <a:cubicBezTo>
                      <a:pt x="1080" y="576"/>
                      <a:pt x="936" y="432"/>
                      <a:pt x="900" y="468"/>
                    </a:cubicBezTo>
                    <a:cubicBezTo>
                      <a:pt x="864" y="504"/>
                      <a:pt x="900" y="756"/>
                      <a:pt x="900" y="756"/>
                    </a:cubicBezTo>
                    <a:cubicBezTo>
                      <a:pt x="900" y="756"/>
                      <a:pt x="648" y="792"/>
                      <a:pt x="612" y="756"/>
                    </a:cubicBezTo>
                    <a:cubicBezTo>
                      <a:pt x="576" y="720"/>
                      <a:pt x="720" y="576"/>
                      <a:pt x="540" y="576"/>
                    </a:cubicBezTo>
                    <a:cubicBezTo>
                      <a:pt x="360" y="576"/>
                      <a:pt x="504" y="720"/>
                      <a:pt x="468" y="756"/>
                    </a:cubicBezTo>
                    <a:cubicBezTo>
                      <a:pt x="432" y="792"/>
                      <a:pt x="180" y="756"/>
                      <a:pt x="180" y="756"/>
                    </a:cubicBezTo>
                    <a:cubicBezTo>
                      <a:pt x="180" y="756"/>
                      <a:pt x="216" y="504"/>
                      <a:pt x="180" y="468"/>
                    </a:cubicBezTo>
                    <a:cubicBezTo>
                      <a:pt x="144" y="432"/>
                      <a:pt x="0" y="576"/>
                      <a:pt x="0" y="396"/>
                    </a:cubicBezTo>
                    <a:cubicBezTo>
                      <a:pt x="0" y="216"/>
                      <a:pt x="144" y="360"/>
                      <a:pt x="180" y="324"/>
                    </a:cubicBezTo>
                    <a:cubicBezTo>
                      <a:pt x="216" y="288"/>
                      <a:pt x="180" y="36"/>
                      <a:pt x="180" y="36"/>
                    </a:cubicBezTo>
                    <a:cubicBezTo>
                      <a:pt x="180" y="36"/>
                      <a:pt x="432" y="0"/>
                      <a:pt x="468" y="36"/>
                    </a:cubicBezTo>
                    <a:cubicBezTo>
                      <a:pt x="504" y="72"/>
                      <a:pt x="360" y="216"/>
                      <a:pt x="540" y="216"/>
                    </a:cubicBezTo>
                    <a:cubicBezTo>
                      <a:pt x="720" y="216"/>
                      <a:pt x="576" y="72"/>
                      <a:pt x="612" y="36"/>
                    </a:cubicBezTo>
                    <a:cubicBezTo>
                      <a:pt x="648" y="0"/>
                      <a:pt x="900" y="36"/>
                      <a:pt x="900" y="36"/>
                    </a:cubicBezTo>
                    <a:cubicBezTo>
                      <a:pt x="900" y="36"/>
                      <a:pt x="864" y="288"/>
                      <a:pt x="900" y="324"/>
                    </a:cubicBezTo>
                    <a:close/>
                  </a:path>
                </a:pathLst>
              </a:custGeom>
              <a:solidFill>
                <a:srgbClr val="00B0F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69" name="Freeform 13"/>
              <p:cNvSpPr>
                <a:spLocks/>
              </p:cNvSpPr>
              <p:nvPr/>
            </p:nvSpPr>
            <p:spPr bwMode="auto">
              <a:xfrm rot="10800000">
                <a:off x="6177896" y="3308954"/>
                <a:ext cx="1309688" cy="1135063"/>
              </a:xfrm>
              <a:custGeom>
                <a:avLst/>
                <a:gdLst/>
                <a:ahLst/>
                <a:cxnLst>
                  <a:cxn ang="0">
                    <a:pos x="900" y="468"/>
                  </a:cxn>
                  <a:cxn ang="0">
                    <a:pos x="1080" y="540"/>
                  </a:cxn>
                  <a:cxn ang="0">
                    <a:pos x="900" y="612"/>
                  </a:cxn>
                  <a:cxn ang="0">
                    <a:pos x="900" y="900"/>
                  </a:cxn>
                  <a:cxn ang="0">
                    <a:pos x="612" y="900"/>
                  </a:cxn>
                  <a:cxn ang="0">
                    <a:pos x="540" y="720"/>
                  </a:cxn>
                  <a:cxn ang="0">
                    <a:pos x="468"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1080" h="936">
                    <a:moveTo>
                      <a:pt x="900" y="468"/>
                    </a:moveTo>
                    <a:cubicBezTo>
                      <a:pt x="936" y="504"/>
                      <a:pt x="1080" y="360"/>
                      <a:pt x="1080" y="540"/>
                    </a:cubicBezTo>
                    <a:cubicBezTo>
                      <a:pt x="1080" y="720"/>
                      <a:pt x="936" y="576"/>
                      <a:pt x="900" y="612"/>
                    </a:cubicBezTo>
                    <a:cubicBezTo>
                      <a:pt x="864" y="648"/>
                      <a:pt x="900" y="900"/>
                      <a:pt x="900" y="900"/>
                    </a:cubicBezTo>
                    <a:cubicBezTo>
                      <a:pt x="900" y="900"/>
                      <a:pt x="648" y="936"/>
                      <a:pt x="612" y="900"/>
                    </a:cubicBezTo>
                    <a:cubicBezTo>
                      <a:pt x="576" y="864"/>
                      <a:pt x="720" y="720"/>
                      <a:pt x="540" y="720"/>
                    </a:cubicBezTo>
                    <a:cubicBezTo>
                      <a:pt x="360" y="720"/>
                      <a:pt x="504" y="864"/>
                      <a:pt x="468" y="900"/>
                    </a:cubicBezTo>
                    <a:cubicBezTo>
                      <a:pt x="432" y="936"/>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864" y="432"/>
                      <a:pt x="900" y="468"/>
                    </a:cubicBezTo>
                    <a:close/>
                  </a:path>
                </a:pathLst>
              </a:custGeom>
              <a:solidFill>
                <a:srgbClr val="92D05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70" name="Freeform 9"/>
              <p:cNvSpPr>
                <a:spLocks/>
              </p:cNvSpPr>
              <p:nvPr/>
            </p:nvSpPr>
            <p:spPr bwMode="auto">
              <a:xfrm>
                <a:off x="4605590" y="2257943"/>
                <a:ext cx="960438" cy="1135063"/>
              </a:xfrm>
              <a:custGeom>
                <a:avLst/>
                <a:gdLst/>
                <a:ahLst/>
                <a:cxnLst>
                  <a:cxn ang="0">
                    <a:pos x="756" y="468"/>
                  </a:cxn>
                  <a:cxn ang="0">
                    <a:pos x="576" y="540"/>
                  </a:cxn>
                  <a:cxn ang="0">
                    <a:pos x="756" y="612"/>
                  </a:cxn>
                  <a:cxn ang="0">
                    <a:pos x="756" y="900"/>
                  </a:cxn>
                  <a:cxn ang="0">
                    <a:pos x="468" y="900"/>
                  </a:cxn>
                  <a:cxn ang="0">
                    <a:pos x="396" y="720"/>
                  </a:cxn>
                  <a:cxn ang="0">
                    <a:pos x="324" y="900"/>
                  </a:cxn>
                  <a:cxn ang="0">
                    <a:pos x="36" y="900"/>
                  </a:cxn>
                  <a:cxn ang="0">
                    <a:pos x="36" y="612"/>
                  </a:cxn>
                  <a:cxn ang="0">
                    <a:pos x="216" y="540"/>
                  </a:cxn>
                  <a:cxn ang="0">
                    <a:pos x="36" y="468"/>
                  </a:cxn>
                  <a:cxn ang="0">
                    <a:pos x="36" y="180"/>
                  </a:cxn>
                  <a:cxn ang="0">
                    <a:pos x="324" y="180"/>
                  </a:cxn>
                  <a:cxn ang="0">
                    <a:pos x="396" y="0"/>
                  </a:cxn>
                  <a:cxn ang="0">
                    <a:pos x="468" y="180"/>
                  </a:cxn>
                  <a:cxn ang="0">
                    <a:pos x="756" y="180"/>
                  </a:cxn>
                  <a:cxn ang="0">
                    <a:pos x="756" y="468"/>
                  </a:cxn>
                </a:cxnLst>
                <a:rect l="0" t="0" r="r" b="b"/>
                <a:pathLst>
                  <a:path w="792" h="936">
                    <a:moveTo>
                      <a:pt x="756" y="468"/>
                    </a:moveTo>
                    <a:cubicBezTo>
                      <a:pt x="720" y="504"/>
                      <a:pt x="576" y="360"/>
                      <a:pt x="576" y="540"/>
                    </a:cubicBezTo>
                    <a:cubicBezTo>
                      <a:pt x="576" y="720"/>
                      <a:pt x="720" y="576"/>
                      <a:pt x="756" y="612"/>
                    </a:cubicBezTo>
                    <a:cubicBezTo>
                      <a:pt x="792" y="648"/>
                      <a:pt x="756" y="900"/>
                      <a:pt x="756" y="900"/>
                    </a:cubicBezTo>
                    <a:cubicBezTo>
                      <a:pt x="756" y="900"/>
                      <a:pt x="504" y="936"/>
                      <a:pt x="468" y="900"/>
                    </a:cubicBezTo>
                    <a:cubicBezTo>
                      <a:pt x="432" y="864"/>
                      <a:pt x="576" y="720"/>
                      <a:pt x="396" y="720"/>
                    </a:cubicBezTo>
                    <a:cubicBezTo>
                      <a:pt x="216" y="720"/>
                      <a:pt x="360" y="864"/>
                      <a:pt x="324" y="900"/>
                    </a:cubicBezTo>
                    <a:cubicBezTo>
                      <a:pt x="288" y="936"/>
                      <a:pt x="36" y="900"/>
                      <a:pt x="36" y="900"/>
                    </a:cubicBezTo>
                    <a:cubicBezTo>
                      <a:pt x="36" y="900"/>
                      <a:pt x="0" y="648"/>
                      <a:pt x="36" y="612"/>
                    </a:cubicBezTo>
                    <a:cubicBezTo>
                      <a:pt x="72" y="576"/>
                      <a:pt x="216" y="720"/>
                      <a:pt x="216" y="540"/>
                    </a:cubicBezTo>
                    <a:cubicBezTo>
                      <a:pt x="216" y="360"/>
                      <a:pt x="72" y="504"/>
                      <a:pt x="36" y="468"/>
                    </a:cubicBezTo>
                    <a:cubicBezTo>
                      <a:pt x="0" y="432"/>
                      <a:pt x="36" y="180"/>
                      <a:pt x="36" y="180"/>
                    </a:cubicBezTo>
                    <a:cubicBezTo>
                      <a:pt x="36" y="180"/>
                      <a:pt x="288" y="216"/>
                      <a:pt x="324" y="180"/>
                    </a:cubicBezTo>
                    <a:cubicBezTo>
                      <a:pt x="360" y="144"/>
                      <a:pt x="216" y="0"/>
                      <a:pt x="396" y="0"/>
                    </a:cubicBezTo>
                    <a:cubicBezTo>
                      <a:pt x="576" y="0"/>
                      <a:pt x="432" y="144"/>
                      <a:pt x="468" y="180"/>
                    </a:cubicBezTo>
                    <a:cubicBezTo>
                      <a:pt x="504" y="216"/>
                      <a:pt x="756" y="180"/>
                      <a:pt x="756" y="180"/>
                    </a:cubicBezTo>
                    <a:cubicBezTo>
                      <a:pt x="756" y="180"/>
                      <a:pt x="792" y="432"/>
                      <a:pt x="756" y="468"/>
                    </a:cubicBezTo>
                    <a:close/>
                  </a:path>
                </a:pathLst>
              </a:custGeom>
              <a:solidFill>
                <a:srgbClr val="00B0F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71" name="Freeform 20"/>
              <p:cNvSpPr>
                <a:spLocks/>
              </p:cNvSpPr>
              <p:nvPr/>
            </p:nvSpPr>
            <p:spPr bwMode="auto">
              <a:xfrm>
                <a:off x="2682221" y="2257149"/>
                <a:ext cx="1312863" cy="1312863"/>
              </a:xfrm>
              <a:custGeom>
                <a:avLst/>
                <a:gdLst/>
                <a:ahLst/>
                <a:cxnLst>
                  <a:cxn ang="0">
                    <a:pos x="900" y="468"/>
                  </a:cxn>
                  <a:cxn ang="0">
                    <a:pos x="1080" y="540"/>
                  </a:cxn>
                  <a:cxn ang="0">
                    <a:pos x="900" y="612"/>
                  </a:cxn>
                  <a:cxn ang="0">
                    <a:pos x="900" y="900"/>
                  </a:cxn>
                  <a:cxn ang="0">
                    <a:pos x="612" y="900"/>
                  </a:cxn>
                  <a:cxn ang="0">
                    <a:pos x="540" y="1080"/>
                  </a:cxn>
                  <a:cxn ang="0">
                    <a:pos x="468"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1080" h="1080">
                    <a:moveTo>
                      <a:pt x="900" y="468"/>
                    </a:moveTo>
                    <a:cubicBezTo>
                      <a:pt x="936" y="504"/>
                      <a:pt x="1080" y="360"/>
                      <a:pt x="1080" y="540"/>
                    </a:cubicBezTo>
                    <a:cubicBezTo>
                      <a:pt x="1080" y="720"/>
                      <a:pt x="936" y="576"/>
                      <a:pt x="900" y="612"/>
                    </a:cubicBezTo>
                    <a:cubicBezTo>
                      <a:pt x="864" y="648"/>
                      <a:pt x="900" y="900"/>
                      <a:pt x="900" y="900"/>
                    </a:cubicBezTo>
                    <a:cubicBezTo>
                      <a:pt x="900" y="900"/>
                      <a:pt x="648" y="864"/>
                      <a:pt x="612" y="900"/>
                    </a:cubicBezTo>
                    <a:cubicBezTo>
                      <a:pt x="576" y="936"/>
                      <a:pt x="720" y="1080"/>
                      <a:pt x="540" y="1080"/>
                    </a:cubicBezTo>
                    <a:cubicBezTo>
                      <a:pt x="360" y="1080"/>
                      <a:pt x="504" y="936"/>
                      <a:pt x="468" y="900"/>
                    </a:cubicBezTo>
                    <a:cubicBezTo>
                      <a:pt x="432" y="864"/>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864" y="432"/>
                      <a:pt x="900" y="468"/>
                    </a:cubicBezTo>
                    <a:close/>
                  </a:path>
                </a:pathLst>
              </a:custGeom>
              <a:solidFill>
                <a:srgbClr val="00B0F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72" name="Freeform 22"/>
              <p:cNvSpPr>
                <a:spLocks/>
              </p:cNvSpPr>
              <p:nvPr/>
            </p:nvSpPr>
            <p:spPr bwMode="auto">
              <a:xfrm>
                <a:off x="5302956" y="2432171"/>
                <a:ext cx="1311275" cy="962025"/>
              </a:xfrm>
              <a:custGeom>
                <a:avLst/>
                <a:gdLst/>
                <a:ahLst/>
                <a:cxnLst>
                  <a:cxn ang="0">
                    <a:pos x="900" y="324"/>
                  </a:cxn>
                  <a:cxn ang="0">
                    <a:pos x="1080" y="396"/>
                  </a:cxn>
                  <a:cxn ang="0">
                    <a:pos x="900" y="468"/>
                  </a:cxn>
                  <a:cxn ang="0">
                    <a:pos x="900" y="756"/>
                  </a:cxn>
                  <a:cxn ang="0">
                    <a:pos x="612" y="756"/>
                  </a:cxn>
                  <a:cxn ang="0">
                    <a:pos x="540" y="576"/>
                  </a:cxn>
                  <a:cxn ang="0">
                    <a:pos x="468" y="756"/>
                  </a:cxn>
                  <a:cxn ang="0">
                    <a:pos x="180" y="756"/>
                  </a:cxn>
                  <a:cxn ang="0">
                    <a:pos x="180" y="468"/>
                  </a:cxn>
                  <a:cxn ang="0">
                    <a:pos x="0" y="396"/>
                  </a:cxn>
                  <a:cxn ang="0">
                    <a:pos x="180" y="324"/>
                  </a:cxn>
                  <a:cxn ang="0">
                    <a:pos x="180" y="36"/>
                  </a:cxn>
                  <a:cxn ang="0">
                    <a:pos x="468" y="36"/>
                  </a:cxn>
                  <a:cxn ang="0">
                    <a:pos x="540" y="216"/>
                  </a:cxn>
                  <a:cxn ang="0">
                    <a:pos x="612" y="36"/>
                  </a:cxn>
                  <a:cxn ang="0">
                    <a:pos x="900" y="36"/>
                  </a:cxn>
                  <a:cxn ang="0">
                    <a:pos x="900" y="324"/>
                  </a:cxn>
                </a:cxnLst>
                <a:rect l="0" t="0" r="r" b="b"/>
                <a:pathLst>
                  <a:path w="1080" h="792">
                    <a:moveTo>
                      <a:pt x="900" y="324"/>
                    </a:moveTo>
                    <a:cubicBezTo>
                      <a:pt x="936" y="360"/>
                      <a:pt x="1080" y="216"/>
                      <a:pt x="1080" y="396"/>
                    </a:cubicBezTo>
                    <a:cubicBezTo>
                      <a:pt x="1080" y="576"/>
                      <a:pt x="936" y="432"/>
                      <a:pt x="900" y="468"/>
                    </a:cubicBezTo>
                    <a:cubicBezTo>
                      <a:pt x="864" y="504"/>
                      <a:pt x="900" y="756"/>
                      <a:pt x="900" y="756"/>
                    </a:cubicBezTo>
                    <a:cubicBezTo>
                      <a:pt x="900" y="756"/>
                      <a:pt x="648" y="792"/>
                      <a:pt x="612" y="756"/>
                    </a:cubicBezTo>
                    <a:cubicBezTo>
                      <a:pt x="576" y="720"/>
                      <a:pt x="720" y="576"/>
                      <a:pt x="540" y="576"/>
                    </a:cubicBezTo>
                    <a:cubicBezTo>
                      <a:pt x="360" y="576"/>
                      <a:pt x="504" y="720"/>
                      <a:pt x="468" y="756"/>
                    </a:cubicBezTo>
                    <a:cubicBezTo>
                      <a:pt x="432" y="792"/>
                      <a:pt x="180" y="756"/>
                      <a:pt x="180" y="756"/>
                    </a:cubicBezTo>
                    <a:cubicBezTo>
                      <a:pt x="180" y="756"/>
                      <a:pt x="216" y="504"/>
                      <a:pt x="180" y="468"/>
                    </a:cubicBezTo>
                    <a:cubicBezTo>
                      <a:pt x="144" y="432"/>
                      <a:pt x="0" y="576"/>
                      <a:pt x="0" y="396"/>
                    </a:cubicBezTo>
                    <a:cubicBezTo>
                      <a:pt x="0" y="216"/>
                      <a:pt x="144" y="360"/>
                      <a:pt x="180" y="324"/>
                    </a:cubicBezTo>
                    <a:cubicBezTo>
                      <a:pt x="216" y="288"/>
                      <a:pt x="180" y="36"/>
                      <a:pt x="180" y="36"/>
                    </a:cubicBezTo>
                    <a:cubicBezTo>
                      <a:pt x="180" y="36"/>
                      <a:pt x="432" y="0"/>
                      <a:pt x="468" y="36"/>
                    </a:cubicBezTo>
                    <a:cubicBezTo>
                      <a:pt x="504" y="72"/>
                      <a:pt x="360" y="216"/>
                      <a:pt x="540" y="216"/>
                    </a:cubicBezTo>
                    <a:cubicBezTo>
                      <a:pt x="720" y="216"/>
                      <a:pt x="576" y="72"/>
                      <a:pt x="612" y="36"/>
                    </a:cubicBezTo>
                    <a:cubicBezTo>
                      <a:pt x="648" y="0"/>
                      <a:pt x="900" y="36"/>
                      <a:pt x="900" y="36"/>
                    </a:cubicBezTo>
                    <a:cubicBezTo>
                      <a:pt x="900" y="36"/>
                      <a:pt x="864" y="288"/>
                      <a:pt x="900" y="324"/>
                    </a:cubicBezTo>
                    <a:close/>
                  </a:path>
                </a:pathLst>
              </a:custGeom>
              <a:solidFill>
                <a:srgbClr val="00B0F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73" name="Freeform 19"/>
              <p:cNvSpPr>
                <a:spLocks/>
              </p:cNvSpPr>
              <p:nvPr/>
            </p:nvSpPr>
            <p:spPr bwMode="auto">
              <a:xfrm rot="10800000">
                <a:off x="3732012" y="2431774"/>
                <a:ext cx="1136650" cy="1138238"/>
              </a:xfrm>
              <a:custGeom>
                <a:avLst/>
                <a:gdLst/>
                <a:ahLst/>
                <a:cxnLst>
                  <a:cxn ang="0">
                    <a:pos x="900" y="468"/>
                  </a:cxn>
                  <a:cxn ang="0">
                    <a:pos x="720" y="540"/>
                  </a:cxn>
                  <a:cxn ang="0">
                    <a:pos x="900" y="612"/>
                  </a:cxn>
                  <a:cxn ang="0">
                    <a:pos x="900" y="900"/>
                  </a:cxn>
                  <a:cxn ang="0">
                    <a:pos x="612" y="900"/>
                  </a:cxn>
                  <a:cxn ang="0">
                    <a:pos x="540" y="720"/>
                  </a:cxn>
                  <a:cxn ang="0">
                    <a:pos x="468"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936" h="936">
                    <a:moveTo>
                      <a:pt x="900" y="468"/>
                    </a:moveTo>
                    <a:cubicBezTo>
                      <a:pt x="864" y="504"/>
                      <a:pt x="720" y="360"/>
                      <a:pt x="720" y="540"/>
                    </a:cubicBezTo>
                    <a:cubicBezTo>
                      <a:pt x="720" y="720"/>
                      <a:pt x="864" y="576"/>
                      <a:pt x="900" y="612"/>
                    </a:cubicBezTo>
                    <a:cubicBezTo>
                      <a:pt x="936" y="648"/>
                      <a:pt x="900" y="900"/>
                      <a:pt x="900" y="900"/>
                    </a:cubicBezTo>
                    <a:cubicBezTo>
                      <a:pt x="900" y="900"/>
                      <a:pt x="648" y="936"/>
                      <a:pt x="612" y="900"/>
                    </a:cubicBezTo>
                    <a:cubicBezTo>
                      <a:pt x="576" y="864"/>
                      <a:pt x="720" y="720"/>
                      <a:pt x="540" y="720"/>
                    </a:cubicBezTo>
                    <a:cubicBezTo>
                      <a:pt x="360" y="720"/>
                      <a:pt x="504" y="864"/>
                      <a:pt x="468" y="900"/>
                    </a:cubicBezTo>
                    <a:cubicBezTo>
                      <a:pt x="432" y="936"/>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936" y="432"/>
                      <a:pt x="900" y="468"/>
                    </a:cubicBezTo>
                    <a:close/>
                  </a:path>
                </a:pathLst>
              </a:custGeom>
              <a:solidFill>
                <a:srgbClr val="00B0F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74" name="Freeform 19"/>
              <p:cNvSpPr>
                <a:spLocks/>
              </p:cNvSpPr>
              <p:nvPr/>
            </p:nvSpPr>
            <p:spPr bwMode="auto">
              <a:xfrm rot="16200000">
                <a:off x="1807849" y="2431377"/>
                <a:ext cx="1136650" cy="1138238"/>
              </a:xfrm>
              <a:custGeom>
                <a:avLst/>
                <a:gdLst/>
                <a:ahLst/>
                <a:cxnLst>
                  <a:cxn ang="0">
                    <a:pos x="900" y="468"/>
                  </a:cxn>
                  <a:cxn ang="0">
                    <a:pos x="720" y="540"/>
                  </a:cxn>
                  <a:cxn ang="0">
                    <a:pos x="900" y="612"/>
                  </a:cxn>
                  <a:cxn ang="0">
                    <a:pos x="900" y="900"/>
                  </a:cxn>
                  <a:cxn ang="0">
                    <a:pos x="612" y="900"/>
                  </a:cxn>
                  <a:cxn ang="0">
                    <a:pos x="540" y="720"/>
                  </a:cxn>
                  <a:cxn ang="0">
                    <a:pos x="468"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936" h="936">
                    <a:moveTo>
                      <a:pt x="900" y="468"/>
                    </a:moveTo>
                    <a:cubicBezTo>
                      <a:pt x="864" y="504"/>
                      <a:pt x="720" y="360"/>
                      <a:pt x="720" y="540"/>
                    </a:cubicBezTo>
                    <a:cubicBezTo>
                      <a:pt x="720" y="720"/>
                      <a:pt x="864" y="576"/>
                      <a:pt x="900" y="612"/>
                    </a:cubicBezTo>
                    <a:cubicBezTo>
                      <a:pt x="936" y="648"/>
                      <a:pt x="900" y="900"/>
                      <a:pt x="900" y="900"/>
                    </a:cubicBezTo>
                    <a:cubicBezTo>
                      <a:pt x="900" y="900"/>
                      <a:pt x="648" y="936"/>
                      <a:pt x="612" y="900"/>
                    </a:cubicBezTo>
                    <a:cubicBezTo>
                      <a:pt x="576" y="864"/>
                      <a:pt x="720" y="720"/>
                      <a:pt x="540" y="720"/>
                    </a:cubicBezTo>
                    <a:cubicBezTo>
                      <a:pt x="360" y="720"/>
                      <a:pt x="504" y="864"/>
                      <a:pt x="468" y="900"/>
                    </a:cubicBezTo>
                    <a:cubicBezTo>
                      <a:pt x="432" y="936"/>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936" y="432"/>
                      <a:pt x="900" y="468"/>
                    </a:cubicBezTo>
                    <a:close/>
                  </a:path>
                </a:pathLst>
              </a:custGeom>
              <a:solidFill>
                <a:srgbClr val="00B0F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grpSp>
        <p:sp>
          <p:nvSpPr>
            <p:cNvPr id="134" name="Gleichschenkliges Dreieck 133"/>
            <p:cNvSpPr/>
            <p:nvPr/>
          </p:nvSpPr>
          <p:spPr>
            <a:xfrm>
              <a:off x="307880" y="4789109"/>
              <a:ext cx="1492016" cy="609600"/>
            </a:xfrm>
            <a:prstGeom prst="triangle">
              <a:avLst/>
            </a:prstGeom>
            <a:solidFill>
              <a:srgbClr val="C00000"/>
            </a:solidFill>
            <a:ln w="25400" cap="flat">
              <a:no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1"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2569"/>
                </a:solidFill>
                <a:effectLst/>
                <a:uFillTx/>
              </a:endParaRPr>
            </a:p>
          </p:txBody>
        </p:sp>
      </p:grpSp>
      <p:grpSp>
        <p:nvGrpSpPr>
          <p:cNvPr id="175" name="Gruppieren 174"/>
          <p:cNvGrpSpPr/>
          <p:nvPr/>
        </p:nvGrpSpPr>
        <p:grpSpPr>
          <a:xfrm>
            <a:off x="3657600" y="3742170"/>
            <a:ext cx="1492017" cy="1456775"/>
            <a:chOff x="307879" y="4789109"/>
            <a:chExt cx="1492017" cy="1456775"/>
          </a:xfrm>
        </p:grpSpPr>
        <p:grpSp>
          <p:nvGrpSpPr>
            <p:cNvPr id="176" name="Gruppieren 175"/>
            <p:cNvGrpSpPr/>
            <p:nvPr/>
          </p:nvGrpSpPr>
          <p:grpSpPr>
            <a:xfrm>
              <a:off x="307879" y="5398710"/>
              <a:ext cx="1492017" cy="847174"/>
              <a:chOff x="1150964" y="1599044"/>
              <a:chExt cx="6992936" cy="4381846"/>
            </a:xfrm>
            <a:effectLst>
              <a:reflection blurRad="6350" stA="50000" endA="300" endPos="38500" dist="50800" dir="5400000" sy="-100000" algn="bl" rotWithShape="0"/>
            </a:effectLst>
          </p:grpSpPr>
          <p:sp>
            <p:nvSpPr>
              <p:cNvPr id="178" name="Freeform 16"/>
              <p:cNvSpPr>
                <a:spLocks/>
              </p:cNvSpPr>
              <p:nvPr/>
            </p:nvSpPr>
            <p:spPr bwMode="auto">
              <a:xfrm rot="10800000">
                <a:off x="7226325" y="1599044"/>
                <a:ext cx="917575" cy="1093788"/>
              </a:xfrm>
              <a:custGeom>
                <a:avLst/>
                <a:gdLst/>
                <a:ahLst/>
                <a:cxnLst>
                  <a:cxn ang="0">
                    <a:pos x="720" y="468"/>
                  </a:cxn>
                  <a:cxn ang="0">
                    <a:pos x="540" y="540"/>
                  </a:cxn>
                  <a:cxn ang="0">
                    <a:pos x="720" y="612"/>
                  </a:cxn>
                  <a:cxn ang="0">
                    <a:pos x="720" y="900"/>
                  </a:cxn>
                  <a:cxn ang="0">
                    <a:pos x="0" y="900"/>
                  </a:cxn>
                  <a:cxn ang="0">
                    <a:pos x="0" y="180"/>
                  </a:cxn>
                  <a:cxn ang="0">
                    <a:pos x="288" y="180"/>
                  </a:cxn>
                  <a:cxn ang="0">
                    <a:pos x="360" y="0"/>
                  </a:cxn>
                  <a:cxn ang="0">
                    <a:pos x="432" y="180"/>
                  </a:cxn>
                  <a:cxn ang="0">
                    <a:pos x="720" y="180"/>
                  </a:cxn>
                  <a:cxn ang="0">
                    <a:pos x="720" y="468"/>
                  </a:cxn>
                </a:cxnLst>
                <a:rect l="0" t="0" r="r" b="b"/>
                <a:pathLst>
                  <a:path w="756" h="900">
                    <a:moveTo>
                      <a:pt x="720" y="468"/>
                    </a:moveTo>
                    <a:cubicBezTo>
                      <a:pt x="684" y="504"/>
                      <a:pt x="540" y="360"/>
                      <a:pt x="540" y="540"/>
                    </a:cubicBezTo>
                    <a:cubicBezTo>
                      <a:pt x="540" y="720"/>
                      <a:pt x="684" y="576"/>
                      <a:pt x="720" y="612"/>
                    </a:cubicBezTo>
                    <a:cubicBezTo>
                      <a:pt x="756" y="648"/>
                      <a:pt x="720" y="900"/>
                      <a:pt x="720" y="900"/>
                    </a:cubicBezTo>
                    <a:cubicBezTo>
                      <a:pt x="0" y="900"/>
                      <a:pt x="0" y="900"/>
                      <a:pt x="0" y="900"/>
                    </a:cubicBezTo>
                    <a:cubicBezTo>
                      <a:pt x="0" y="180"/>
                      <a:pt x="0" y="180"/>
                      <a:pt x="0" y="180"/>
                    </a:cubicBezTo>
                    <a:cubicBezTo>
                      <a:pt x="0" y="180"/>
                      <a:pt x="252" y="216"/>
                      <a:pt x="288" y="180"/>
                    </a:cubicBezTo>
                    <a:cubicBezTo>
                      <a:pt x="324" y="144"/>
                      <a:pt x="180" y="0"/>
                      <a:pt x="360" y="0"/>
                    </a:cubicBezTo>
                    <a:cubicBezTo>
                      <a:pt x="540" y="0"/>
                      <a:pt x="396" y="144"/>
                      <a:pt x="432" y="180"/>
                    </a:cubicBezTo>
                    <a:cubicBezTo>
                      <a:pt x="468" y="216"/>
                      <a:pt x="720" y="180"/>
                      <a:pt x="720" y="180"/>
                    </a:cubicBezTo>
                    <a:cubicBezTo>
                      <a:pt x="720" y="180"/>
                      <a:pt x="756" y="432"/>
                      <a:pt x="720" y="468"/>
                    </a:cubicBezTo>
                    <a:close/>
                  </a:path>
                </a:pathLst>
              </a:custGeom>
              <a:solidFill>
                <a:schemeClr val="accent6">
                  <a:lumMod val="20000"/>
                  <a:lumOff val="80000"/>
                </a:schemeClr>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79" name="Freeform 17"/>
              <p:cNvSpPr>
                <a:spLocks/>
              </p:cNvSpPr>
              <p:nvPr/>
            </p:nvSpPr>
            <p:spPr bwMode="auto">
              <a:xfrm rot="16200000">
                <a:off x="7225531" y="5062521"/>
                <a:ext cx="919163" cy="917575"/>
              </a:xfrm>
              <a:custGeom>
                <a:avLst/>
                <a:gdLst/>
                <a:ahLst/>
                <a:cxnLst>
                  <a:cxn ang="0">
                    <a:pos x="720" y="324"/>
                  </a:cxn>
                  <a:cxn ang="0">
                    <a:pos x="540" y="396"/>
                  </a:cxn>
                  <a:cxn ang="0">
                    <a:pos x="720" y="468"/>
                  </a:cxn>
                  <a:cxn ang="0">
                    <a:pos x="720" y="756"/>
                  </a:cxn>
                  <a:cxn ang="0">
                    <a:pos x="0" y="756"/>
                  </a:cxn>
                  <a:cxn ang="0">
                    <a:pos x="0" y="36"/>
                  </a:cxn>
                  <a:cxn ang="0">
                    <a:pos x="288" y="36"/>
                  </a:cxn>
                  <a:cxn ang="0">
                    <a:pos x="360" y="216"/>
                  </a:cxn>
                  <a:cxn ang="0">
                    <a:pos x="432" y="36"/>
                  </a:cxn>
                  <a:cxn ang="0">
                    <a:pos x="720" y="36"/>
                  </a:cxn>
                  <a:cxn ang="0">
                    <a:pos x="720" y="324"/>
                  </a:cxn>
                </a:cxnLst>
                <a:rect l="0" t="0" r="r" b="b"/>
                <a:pathLst>
                  <a:path w="756" h="756">
                    <a:moveTo>
                      <a:pt x="720" y="324"/>
                    </a:moveTo>
                    <a:cubicBezTo>
                      <a:pt x="684" y="360"/>
                      <a:pt x="540" y="216"/>
                      <a:pt x="540" y="396"/>
                    </a:cubicBezTo>
                    <a:cubicBezTo>
                      <a:pt x="540" y="576"/>
                      <a:pt x="684" y="432"/>
                      <a:pt x="720" y="468"/>
                    </a:cubicBezTo>
                    <a:cubicBezTo>
                      <a:pt x="756" y="504"/>
                      <a:pt x="720" y="756"/>
                      <a:pt x="720" y="756"/>
                    </a:cubicBezTo>
                    <a:cubicBezTo>
                      <a:pt x="0" y="756"/>
                      <a:pt x="0" y="756"/>
                      <a:pt x="0" y="756"/>
                    </a:cubicBezTo>
                    <a:cubicBezTo>
                      <a:pt x="0" y="36"/>
                      <a:pt x="0" y="36"/>
                      <a:pt x="0" y="36"/>
                    </a:cubicBezTo>
                    <a:cubicBezTo>
                      <a:pt x="0" y="36"/>
                      <a:pt x="252" y="0"/>
                      <a:pt x="288" y="36"/>
                    </a:cubicBezTo>
                    <a:cubicBezTo>
                      <a:pt x="324" y="72"/>
                      <a:pt x="180" y="216"/>
                      <a:pt x="360" y="216"/>
                    </a:cubicBezTo>
                    <a:cubicBezTo>
                      <a:pt x="540" y="216"/>
                      <a:pt x="396" y="72"/>
                      <a:pt x="432" y="36"/>
                    </a:cubicBezTo>
                    <a:cubicBezTo>
                      <a:pt x="468" y="0"/>
                      <a:pt x="720" y="36"/>
                      <a:pt x="720" y="36"/>
                    </a:cubicBezTo>
                    <a:cubicBezTo>
                      <a:pt x="720" y="36"/>
                      <a:pt x="756" y="288"/>
                      <a:pt x="720" y="324"/>
                    </a:cubicBezTo>
                    <a:close/>
                  </a:path>
                </a:pathLst>
              </a:custGeom>
              <a:solidFill>
                <a:srgbClr val="FF00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80" name="Freeform 18"/>
              <p:cNvSpPr>
                <a:spLocks/>
              </p:cNvSpPr>
              <p:nvPr/>
            </p:nvSpPr>
            <p:spPr bwMode="auto">
              <a:xfrm>
                <a:off x="1150964" y="4887102"/>
                <a:ext cx="1093788" cy="1093788"/>
              </a:xfrm>
              <a:custGeom>
                <a:avLst/>
                <a:gdLst/>
                <a:ahLst/>
                <a:cxnLst>
                  <a:cxn ang="0">
                    <a:pos x="720" y="468"/>
                  </a:cxn>
                  <a:cxn ang="0">
                    <a:pos x="900" y="540"/>
                  </a:cxn>
                  <a:cxn ang="0">
                    <a:pos x="720" y="612"/>
                  </a:cxn>
                  <a:cxn ang="0">
                    <a:pos x="720" y="900"/>
                  </a:cxn>
                  <a:cxn ang="0">
                    <a:pos x="0" y="900"/>
                  </a:cxn>
                  <a:cxn ang="0">
                    <a:pos x="0" y="180"/>
                  </a:cxn>
                  <a:cxn ang="0">
                    <a:pos x="288" y="180"/>
                  </a:cxn>
                  <a:cxn ang="0">
                    <a:pos x="360" y="0"/>
                  </a:cxn>
                  <a:cxn ang="0">
                    <a:pos x="432" y="180"/>
                  </a:cxn>
                  <a:cxn ang="0">
                    <a:pos x="720" y="180"/>
                  </a:cxn>
                  <a:cxn ang="0">
                    <a:pos x="720" y="468"/>
                  </a:cxn>
                </a:cxnLst>
                <a:rect l="0" t="0" r="r" b="b"/>
                <a:pathLst>
                  <a:path w="900" h="900">
                    <a:moveTo>
                      <a:pt x="720" y="468"/>
                    </a:moveTo>
                    <a:cubicBezTo>
                      <a:pt x="756" y="504"/>
                      <a:pt x="900" y="360"/>
                      <a:pt x="900" y="540"/>
                    </a:cubicBezTo>
                    <a:cubicBezTo>
                      <a:pt x="900" y="720"/>
                      <a:pt x="756" y="576"/>
                      <a:pt x="720" y="612"/>
                    </a:cubicBezTo>
                    <a:cubicBezTo>
                      <a:pt x="684" y="648"/>
                      <a:pt x="720" y="900"/>
                      <a:pt x="720" y="900"/>
                    </a:cubicBezTo>
                    <a:cubicBezTo>
                      <a:pt x="0" y="900"/>
                      <a:pt x="0" y="900"/>
                      <a:pt x="0" y="900"/>
                    </a:cubicBezTo>
                    <a:cubicBezTo>
                      <a:pt x="0" y="180"/>
                      <a:pt x="0" y="180"/>
                      <a:pt x="0" y="180"/>
                    </a:cubicBezTo>
                    <a:cubicBezTo>
                      <a:pt x="0" y="180"/>
                      <a:pt x="252" y="216"/>
                      <a:pt x="288" y="180"/>
                    </a:cubicBezTo>
                    <a:cubicBezTo>
                      <a:pt x="324" y="144"/>
                      <a:pt x="180" y="0"/>
                      <a:pt x="360" y="0"/>
                    </a:cubicBezTo>
                    <a:cubicBezTo>
                      <a:pt x="540" y="0"/>
                      <a:pt x="396" y="144"/>
                      <a:pt x="432" y="180"/>
                    </a:cubicBezTo>
                    <a:cubicBezTo>
                      <a:pt x="468" y="216"/>
                      <a:pt x="720" y="180"/>
                      <a:pt x="720" y="180"/>
                    </a:cubicBezTo>
                    <a:cubicBezTo>
                      <a:pt x="720" y="180"/>
                      <a:pt x="684" y="432"/>
                      <a:pt x="720" y="468"/>
                    </a:cubicBezTo>
                    <a:close/>
                  </a:path>
                </a:pathLst>
              </a:custGeom>
              <a:gradFill>
                <a:gsLst>
                  <a:gs pos="0">
                    <a:srgbClr val="FF0000"/>
                  </a:gs>
                  <a:gs pos="100000">
                    <a:srgbClr val="FF0000"/>
                  </a:gs>
                  <a:gs pos="100000">
                    <a:srgbClr val="B3B3B3"/>
                  </a:gs>
                </a:gsLst>
              </a:gra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dirty="0"/>
              </a:p>
            </p:txBody>
          </p:sp>
          <p:sp>
            <p:nvSpPr>
              <p:cNvPr id="181" name="Freeform 19"/>
              <p:cNvSpPr>
                <a:spLocks/>
              </p:cNvSpPr>
              <p:nvPr/>
            </p:nvSpPr>
            <p:spPr bwMode="auto">
              <a:xfrm rot="10800000">
                <a:off x="5477580" y="4184149"/>
                <a:ext cx="1136650" cy="1138238"/>
              </a:xfrm>
              <a:custGeom>
                <a:avLst/>
                <a:gdLst/>
                <a:ahLst/>
                <a:cxnLst>
                  <a:cxn ang="0">
                    <a:pos x="900" y="468"/>
                  </a:cxn>
                  <a:cxn ang="0">
                    <a:pos x="720" y="540"/>
                  </a:cxn>
                  <a:cxn ang="0">
                    <a:pos x="900" y="612"/>
                  </a:cxn>
                  <a:cxn ang="0">
                    <a:pos x="900" y="900"/>
                  </a:cxn>
                  <a:cxn ang="0">
                    <a:pos x="612" y="900"/>
                  </a:cxn>
                  <a:cxn ang="0">
                    <a:pos x="540" y="720"/>
                  </a:cxn>
                  <a:cxn ang="0">
                    <a:pos x="468"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936" h="936">
                    <a:moveTo>
                      <a:pt x="900" y="468"/>
                    </a:moveTo>
                    <a:cubicBezTo>
                      <a:pt x="864" y="504"/>
                      <a:pt x="720" y="360"/>
                      <a:pt x="720" y="540"/>
                    </a:cubicBezTo>
                    <a:cubicBezTo>
                      <a:pt x="720" y="720"/>
                      <a:pt x="864" y="576"/>
                      <a:pt x="900" y="612"/>
                    </a:cubicBezTo>
                    <a:cubicBezTo>
                      <a:pt x="936" y="648"/>
                      <a:pt x="900" y="900"/>
                      <a:pt x="900" y="900"/>
                    </a:cubicBezTo>
                    <a:cubicBezTo>
                      <a:pt x="900" y="900"/>
                      <a:pt x="648" y="936"/>
                      <a:pt x="612" y="900"/>
                    </a:cubicBezTo>
                    <a:cubicBezTo>
                      <a:pt x="576" y="864"/>
                      <a:pt x="720" y="720"/>
                      <a:pt x="540" y="720"/>
                    </a:cubicBezTo>
                    <a:cubicBezTo>
                      <a:pt x="360" y="720"/>
                      <a:pt x="504" y="864"/>
                      <a:pt x="468" y="900"/>
                    </a:cubicBezTo>
                    <a:cubicBezTo>
                      <a:pt x="432" y="936"/>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936" y="432"/>
                      <a:pt x="900" y="468"/>
                    </a:cubicBezTo>
                    <a:close/>
                  </a:path>
                </a:pathLst>
              </a:custGeom>
              <a:solidFill>
                <a:srgbClr val="FFFF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82" name="Freeform 20"/>
              <p:cNvSpPr>
                <a:spLocks/>
              </p:cNvSpPr>
              <p:nvPr/>
            </p:nvSpPr>
            <p:spPr bwMode="auto">
              <a:xfrm>
                <a:off x="4427789" y="4009128"/>
                <a:ext cx="1312863" cy="1312863"/>
              </a:xfrm>
              <a:custGeom>
                <a:avLst/>
                <a:gdLst/>
                <a:ahLst/>
                <a:cxnLst>
                  <a:cxn ang="0">
                    <a:pos x="900" y="468"/>
                  </a:cxn>
                  <a:cxn ang="0">
                    <a:pos x="1080" y="540"/>
                  </a:cxn>
                  <a:cxn ang="0">
                    <a:pos x="900" y="612"/>
                  </a:cxn>
                  <a:cxn ang="0">
                    <a:pos x="900" y="900"/>
                  </a:cxn>
                  <a:cxn ang="0">
                    <a:pos x="612" y="900"/>
                  </a:cxn>
                  <a:cxn ang="0">
                    <a:pos x="540" y="1080"/>
                  </a:cxn>
                  <a:cxn ang="0">
                    <a:pos x="468"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1080" h="1080">
                    <a:moveTo>
                      <a:pt x="900" y="468"/>
                    </a:moveTo>
                    <a:cubicBezTo>
                      <a:pt x="936" y="504"/>
                      <a:pt x="1080" y="360"/>
                      <a:pt x="1080" y="540"/>
                    </a:cubicBezTo>
                    <a:cubicBezTo>
                      <a:pt x="1080" y="720"/>
                      <a:pt x="936" y="576"/>
                      <a:pt x="900" y="612"/>
                    </a:cubicBezTo>
                    <a:cubicBezTo>
                      <a:pt x="864" y="648"/>
                      <a:pt x="900" y="900"/>
                      <a:pt x="900" y="900"/>
                    </a:cubicBezTo>
                    <a:cubicBezTo>
                      <a:pt x="900" y="900"/>
                      <a:pt x="648" y="864"/>
                      <a:pt x="612" y="900"/>
                    </a:cubicBezTo>
                    <a:cubicBezTo>
                      <a:pt x="576" y="936"/>
                      <a:pt x="720" y="1080"/>
                      <a:pt x="540" y="1080"/>
                    </a:cubicBezTo>
                    <a:cubicBezTo>
                      <a:pt x="360" y="1080"/>
                      <a:pt x="504" y="936"/>
                      <a:pt x="468" y="900"/>
                    </a:cubicBezTo>
                    <a:cubicBezTo>
                      <a:pt x="432" y="864"/>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864" y="432"/>
                      <a:pt x="900" y="468"/>
                    </a:cubicBezTo>
                    <a:close/>
                  </a:path>
                </a:pathLst>
              </a:custGeom>
              <a:solidFill>
                <a:srgbClr val="FFFF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83" name="Freeform 21"/>
              <p:cNvSpPr>
                <a:spLocks/>
              </p:cNvSpPr>
              <p:nvPr/>
            </p:nvSpPr>
            <p:spPr bwMode="auto">
              <a:xfrm>
                <a:off x="6351158" y="4183753"/>
                <a:ext cx="962025" cy="963613"/>
              </a:xfrm>
              <a:custGeom>
                <a:avLst/>
                <a:gdLst/>
                <a:ahLst/>
                <a:cxnLst>
                  <a:cxn ang="0">
                    <a:pos x="756" y="324"/>
                  </a:cxn>
                  <a:cxn ang="0">
                    <a:pos x="576" y="396"/>
                  </a:cxn>
                  <a:cxn ang="0">
                    <a:pos x="756" y="468"/>
                  </a:cxn>
                  <a:cxn ang="0">
                    <a:pos x="756" y="756"/>
                  </a:cxn>
                  <a:cxn ang="0">
                    <a:pos x="468" y="756"/>
                  </a:cxn>
                  <a:cxn ang="0">
                    <a:pos x="396" y="576"/>
                  </a:cxn>
                  <a:cxn ang="0">
                    <a:pos x="324" y="756"/>
                  </a:cxn>
                  <a:cxn ang="0">
                    <a:pos x="36" y="756"/>
                  </a:cxn>
                  <a:cxn ang="0">
                    <a:pos x="36" y="468"/>
                  </a:cxn>
                  <a:cxn ang="0">
                    <a:pos x="216" y="396"/>
                  </a:cxn>
                  <a:cxn ang="0">
                    <a:pos x="36" y="324"/>
                  </a:cxn>
                  <a:cxn ang="0">
                    <a:pos x="36" y="36"/>
                  </a:cxn>
                  <a:cxn ang="0">
                    <a:pos x="324" y="36"/>
                  </a:cxn>
                  <a:cxn ang="0">
                    <a:pos x="396" y="216"/>
                  </a:cxn>
                  <a:cxn ang="0">
                    <a:pos x="468" y="36"/>
                  </a:cxn>
                  <a:cxn ang="0">
                    <a:pos x="756" y="36"/>
                  </a:cxn>
                  <a:cxn ang="0">
                    <a:pos x="756" y="324"/>
                  </a:cxn>
                </a:cxnLst>
                <a:rect l="0" t="0" r="r" b="b"/>
                <a:pathLst>
                  <a:path w="792" h="792">
                    <a:moveTo>
                      <a:pt x="756" y="324"/>
                    </a:moveTo>
                    <a:cubicBezTo>
                      <a:pt x="720" y="360"/>
                      <a:pt x="576" y="216"/>
                      <a:pt x="576" y="396"/>
                    </a:cubicBezTo>
                    <a:cubicBezTo>
                      <a:pt x="576" y="576"/>
                      <a:pt x="720" y="432"/>
                      <a:pt x="756" y="468"/>
                    </a:cubicBezTo>
                    <a:cubicBezTo>
                      <a:pt x="792" y="504"/>
                      <a:pt x="756" y="756"/>
                      <a:pt x="756" y="756"/>
                    </a:cubicBezTo>
                    <a:cubicBezTo>
                      <a:pt x="756" y="756"/>
                      <a:pt x="504" y="792"/>
                      <a:pt x="468" y="756"/>
                    </a:cubicBezTo>
                    <a:cubicBezTo>
                      <a:pt x="432" y="720"/>
                      <a:pt x="576" y="576"/>
                      <a:pt x="396" y="576"/>
                    </a:cubicBezTo>
                    <a:cubicBezTo>
                      <a:pt x="216" y="576"/>
                      <a:pt x="360" y="720"/>
                      <a:pt x="324" y="756"/>
                    </a:cubicBezTo>
                    <a:cubicBezTo>
                      <a:pt x="288" y="792"/>
                      <a:pt x="36" y="756"/>
                      <a:pt x="36" y="756"/>
                    </a:cubicBezTo>
                    <a:cubicBezTo>
                      <a:pt x="36" y="756"/>
                      <a:pt x="0" y="504"/>
                      <a:pt x="36" y="468"/>
                    </a:cubicBezTo>
                    <a:cubicBezTo>
                      <a:pt x="72" y="432"/>
                      <a:pt x="216" y="576"/>
                      <a:pt x="216" y="396"/>
                    </a:cubicBezTo>
                    <a:cubicBezTo>
                      <a:pt x="216" y="216"/>
                      <a:pt x="72" y="360"/>
                      <a:pt x="36" y="324"/>
                    </a:cubicBezTo>
                    <a:cubicBezTo>
                      <a:pt x="0" y="288"/>
                      <a:pt x="36" y="36"/>
                      <a:pt x="36" y="36"/>
                    </a:cubicBezTo>
                    <a:cubicBezTo>
                      <a:pt x="36" y="36"/>
                      <a:pt x="288" y="0"/>
                      <a:pt x="324" y="36"/>
                    </a:cubicBezTo>
                    <a:cubicBezTo>
                      <a:pt x="360" y="72"/>
                      <a:pt x="216" y="216"/>
                      <a:pt x="396" y="216"/>
                    </a:cubicBezTo>
                    <a:cubicBezTo>
                      <a:pt x="576" y="216"/>
                      <a:pt x="432" y="72"/>
                      <a:pt x="468" y="36"/>
                    </a:cubicBezTo>
                    <a:cubicBezTo>
                      <a:pt x="504" y="0"/>
                      <a:pt x="756" y="36"/>
                      <a:pt x="756" y="36"/>
                    </a:cubicBezTo>
                    <a:cubicBezTo>
                      <a:pt x="756" y="36"/>
                      <a:pt x="792" y="288"/>
                      <a:pt x="756" y="324"/>
                    </a:cubicBezTo>
                    <a:close/>
                  </a:path>
                </a:pathLst>
              </a:custGeom>
              <a:solidFill>
                <a:srgbClr val="FFFF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84" name="Freeform 22"/>
              <p:cNvSpPr>
                <a:spLocks/>
              </p:cNvSpPr>
              <p:nvPr/>
            </p:nvSpPr>
            <p:spPr bwMode="auto">
              <a:xfrm rot="16200000">
                <a:off x="2680633" y="4186134"/>
                <a:ext cx="1311275" cy="962025"/>
              </a:xfrm>
              <a:custGeom>
                <a:avLst/>
                <a:gdLst/>
                <a:ahLst/>
                <a:cxnLst>
                  <a:cxn ang="0">
                    <a:pos x="900" y="324"/>
                  </a:cxn>
                  <a:cxn ang="0">
                    <a:pos x="1080" y="396"/>
                  </a:cxn>
                  <a:cxn ang="0">
                    <a:pos x="900" y="468"/>
                  </a:cxn>
                  <a:cxn ang="0">
                    <a:pos x="900" y="756"/>
                  </a:cxn>
                  <a:cxn ang="0">
                    <a:pos x="612" y="756"/>
                  </a:cxn>
                  <a:cxn ang="0">
                    <a:pos x="540" y="576"/>
                  </a:cxn>
                  <a:cxn ang="0">
                    <a:pos x="468" y="756"/>
                  </a:cxn>
                  <a:cxn ang="0">
                    <a:pos x="180" y="756"/>
                  </a:cxn>
                  <a:cxn ang="0">
                    <a:pos x="180" y="468"/>
                  </a:cxn>
                  <a:cxn ang="0">
                    <a:pos x="0" y="396"/>
                  </a:cxn>
                  <a:cxn ang="0">
                    <a:pos x="180" y="324"/>
                  </a:cxn>
                  <a:cxn ang="0">
                    <a:pos x="180" y="36"/>
                  </a:cxn>
                  <a:cxn ang="0">
                    <a:pos x="468" y="36"/>
                  </a:cxn>
                  <a:cxn ang="0">
                    <a:pos x="540" y="216"/>
                  </a:cxn>
                  <a:cxn ang="0">
                    <a:pos x="612" y="36"/>
                  </a:cxn>
                  <a:cxn ang="0">
                    <a:pos x="900" y="36"/>
                  </a:cxn>
                  <a:cxn ang="0">
                    <a:pos x="900" y="324"/>
                  </a:cxn>
                </a:cxnLst>
                <a:rect l="0" t="0" r="r" b="b"/>
                <a:pathLst>
                  <a:path w="1080" h="792">
                    <a:moveTo>
                      <a:pt x="900" y="324"/>
                    </a:moveTo>
                    <a:cubicBezTo>
                      <a:pt x="936" y="360"/>
                      <a:pt x="1080" y="216"/>
                      <a:pt x="1080" y="396"/>
                    </a:cubicBezTo>
                    <a:cubicBezTo>
                      <a:pt x="1080" y="576"/>
                      <a:pt x="936" y="432"/>
                      <a:pt x="900" y="468"/>
                    </a:cubicBezTo>
                    <a:cubicBezTo>
                      <a:pt x="864" y="504"/>
                      <a:pt x="900" y="756"/>
                      <a:pt x="900" y="756"/>
                    </a:cubicBezTo>
                    <a:cubicBezTo>
                      <a:pt x="900" y="756"/>
                      <a:pt x="648" y="792"/>
                      <a:pt x="612" y="756"/>
                    </a:cubicBezTo>
                    <a:cubicBezTo>
                      <a:pt x="576" y="720"/>
                      <a:pt x="720" y="576"/>
                      <a:pt x="540" y="576"/>
                    </a:cubicBezTo>
                    <a:cubicBezTo>
                      <a:pt x="360" y="576"/>
                      <a:pt x="504" y="720"/>
                      <a:pt x="468" y="756"/>
                    </a:cubicBezTo>
                    <a:cubicBezTo>
                      <a:pt x="432" y="792"/>
                      <a:pt x="180" y="756"/>
                      <a:pt x="180" y="756"/>
                    </a:cubicBezTo>
                    <a:cubicBezTo>
                      <a:pt x="180" y="756"/>
                      <a:pt x="216" y="504"/>
                      <a:pt x="180" y="468"/>
                    </a:cubicBezTo>
                    <a:cubicBezTo>
                      <a:pt x="144" y="432"/>
                      <a:pt x="0" y="576"/>
                      <a:pt x="0" y="396"/>
                    </a:cubicBezTo>
                    <a:cubicBezTo>
                      <a:pt x="0" y="216"/>
                      <a:pt x="144" y="360"/>
                      <a:pt x="180" y="324"/>
                    </a:cubicBezTo>
                    <a:cubicBezTo>
                      <a:pt x="216" y="288"/>
                      <a:pt x="180" y="36"/>
                      <a:pt x="180" y="36"/>
                    </a:cubicBezTo>
                    <a:cubicBezTo>
                      <a:pt x="180" y="36"/>
                      <a:pt x="432" y="0"/>
                      <a:pt x="468" y="36"/>
                    </a:cubicBezTo>
                    <a:cubicBezTo>
                      <a:pt x="504" y="72"/>
                      <a:pt x="360" y="216"/>
                      <a:pt x="540" y="216"/>
                    </a:cubicBezTo>
                    <a:cubicBezTo>
                      <a:pt x="720" y="216"/>
                      <a:pt x="576" y="72"/>
                      <a:pt x="612" y="36"/>
                    </a:cubicBezTo>
                    <a:cubicBezTo>
                      <a:pt x="648" y="0"/>
                      <a:pt x="900" y="36"/>
                      <a:pt x="900" y="36"/>
                    </a:cubicBezTo>
                    <a:cubicBezTo>
                      <a:pt x="900" y="36"/>
                      <a:pt x="864" y="288"/>
                      <a:pt x="900" y="324"/>
                    </a:cubicBezTo>
                    <a:close/>
                  </a:path>
                </a:pathLst>
              </a:custGeom>
              <a:solidFill>
                <a:srgbClr val="FFFF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85" name="Freeform 23"/>
              <p:cNvSpPr>
                <a:spLocks/>
              </p:cNvSpPr>
              <p:nvPr/>
            </p:nvSpPr>
            <p:spPr bwMode="auto">
              <a:xfrm>
                <a:off x="2680179" y="5061727"/>
                <a:ext cx="1312863" cy="919163"/>
              </a:xfrm>
              <a:custGeom>
                <a:avLst/>
                <a:gdLst/>
                <a:ahLst/>
                <a:cxnLst>
                  <a:cxn ang="0">
                    <a:pos x="900" y="324"/>
                  </a:cxn>
                  <a:cxn ang="0">
                    <a:pos x="1080" y="396"/>
                  </a:cxn>
                  <a:cxn ang="0">
                    <a:pos x="900" y="468"/>
                  </a:cxn>
                  <a:cxn ang="0">
                    <a:pos x="900" y="756"/>
                  </a:cxn>
                  <a:cxn ang="0">
                    <a:pos x="180" y="756"/>
                  </a:cxn>
                  <a:cxn ang="0">
                    <a:pos x="180" y="468"/>
                  </a:cxn>
                  <a:cxn ang="0">
                    <a:pos x="0" y="396"/>
                  </a:cxn>
                  <a:cxn ang="0">
                    <a:pos x="180" y="324"/>
                  </a:cxn>
                  <a:cxn ang="0">
                    <a:pos x="180" y="36"/>
                  </a:cxn>
                  <a:cxn ang="0">
                    <a:pos x="468" y="36"/>
                  </a:cxn>
                  <a:cxn ang="0">
                    <a:pos x="540" y="216"/>
                  </a:cxn>
                  <a:cxn ang="0">
                    <a:pos x="612" y="36"/>
                  </a:cxn>
                  <a:cxn ang="0">
                    <a:pos x="900" y="36"/>
                  </a:cxn>
                  <a:cxn ang="0">
                    <a:pos x="900" y="324"/>
                  </a:cxn>
                </a:cxnLst>
                <a:rect l="0" t="0" r="r" b="b"/>
                <a:pathLst>
                  <a:path w="1080" h="756">
                    <a:moveTo>
                      <a:pt x="900" y="324"/>
                    </a:moveTo>
                    <a:cubicBezTo>
                      <a:pt x="936" y="360"/>
                      <a:pt x="1080" y="216"/>
                      <a:pt x="1080" y="396"/>
                    </a:cubicBezTo>
                    <a:cubicBezTo>
                      <a:pt x="1080" y="576"/>
                      <a:pt x="936" y="432"/>
                      <a:pt x="900" y="468"/>
                    </a:cubicBezTo>
                    <a:cubicBezTo>
                      <a:pt x="864" y="504"/>
                      <a:pt x="900" y="756"/>
                      <a:pt x="900" y="756"/>
                    </a:cubicBezTo>
                    <a:cubicBezTo>
                      <a:pt x="180" y="756"/>
                      <a:pt x="180" y="756"/>
                      <a:pt x="180" y="756"/>
                    </a:cubicBezTo>
                    <a:cubicBezTo>
                      <a:pt x="180" y="756"/>
                      <a:pt x="216" y="504"/>
                      <a:pt x="180" y="468"/>
                    </a:cubicBezTo>
                    <a:cubicBezTo>
                      <a:pt x="144" y="432"/>
                      <a:pt x="0" y="576"/>
                      <a:pt x="0" y="396"/>
                    </a:cubicBezTo>
                    <a:cubicBezTo>
                      <a:pt x="0" y="216"/>
                      <a:pt x="144" y="360"/>
                      <a:pt x="180" y="324"/>
                    </a:cubicBezTo>
                    <a:cubicBezTo>
                      <a:pt x="216" y="288"/>
                      <a:pt x="180" y="36"/>
                      <a:pt x="180" y="36"/>
                    </a:cubicBezTo>
                    <a:cubicBezTo>
                      <a:pt x="180" y="36"/>
                      <a:pt x="432" y="0"/>
                      <a:pt x="468" y="36"/>
                    </a:cubicBezTo>
                    <a:cubicBezTo>
                      <a:pt x="504" y="72"/>
                      <a:pt x="360" y="216"/>
                      <a:pt x="540" y="216"/>
                    </a:cubicBezTo>
                    <a:cubicBezTo>
                      <a:pt x="720" y="216"/>
                      <a:pt x="576" y="72"/>
                      <a:pt x="612" y="36"/>
                    </a:cubicBezTo>
                    <a:cubicBezTo>
                      <a:pt x="648" y="0"/>
                      <a:pt x="900" y="36"/>
                      <a:pt x="900" y="36"/>
                    </a:cubicBezTo>
                    <a:cubicBezTo>
                      <a:pt x="900" y="36"/>
                      <a:pt x="864" y="288"/>
                      <a:pt x="900" y="324"/>
                    </a:cubicBezTo>
                    <a:close/>
                  </a:path>
                </a:pathLst>
              </a:custGeom>
              <a:solidFill>
                <a:srgbClr val="FF00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86" name="Freeform 24"/>
              <p:cNvSpPr>
                <a:spLocks/>
              </p:cNvSpPr>
              <p:nvPr/>
            </p:nvSpPr>
            <p:spPr bwMode="auto">
              <a:xfrm>
                <a:off x="6176759" y="4887102"/>
                <a:ext cx="1312863" cy="1093788"/>
              </a:xfrm>
              <a:custGeom>
                <a:avLst/>
                <a:gdLst/>
                <a:ahLst/>
                <a:cxnLst>
                  <a:cxn ang="0">
                    <a:pos x="900" y="468"/>
                  </a:cxn>
                  <a:cxn ang="0">
                    <a:pos x="1080" y="540"/>
                  </a:cxn>
                  <a:cxn ang="0">
                    <a:pos x="900" y="612"/>
                  </a:cxn>
                  <a:cxn ang="0">
                    <a:pos x="900"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1080" h="900">
                    <a:moveTo>
                      <a:pt x="900" y="468"/>
                    </a:moveTo>
                    <a:cubicBezTo>
                      <a:pt x="936" y="504"/>
                      <a:pt x="1080" y="360"/>
                      <a:pt x="1080" y="540"/>
                    </a:cubicBezTo>
                    <a:cubicBezTo>
                      <a:pt x="1080" y="720"/>
                      <a:pt x="936" y="576"/>
                      <a:pt x="900" y="612"/>
                    </a:cubicBezTo>
                    <a:cubicBezTo>
                      <a:pt x="864" y="648"/>
                      <a:pt x="900" y="900"/>
                      <a:pt x="900" y="900"/>
                    </a:cubicBezTo>
                    <a:cubicBezTo>
                      <a:pt x="180" y="900"/>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864" y="432"/>
                      <a:pt x="900" y="468"/>
                    </a:cubicBezTo>
                    <a:close/>
                  </a:path>
                </a:pathLst>
              </a:custGeom>
              <a:solidFill>
                <a:srgbClr val="FF00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87" name="Freeform 25"/>
              <p:cNvSpPr>
                <a:spLocks/>
              </p:cNvSpPr>
              <p:nvPr/>
            </p:nvSpPr>
            <p:spPr bwMode="auto">
              <a:xfrm>
                <a:off x="1981453" y="4887102"/>
                <a:ext cx="962025" cy="1093788"/>
              </a:xfrm>
              <a:custGeom>
                <a:avLst/>
                <a:gdLst/>
                <a:ahLst/>
                <a:cxnLst>
                  <a:cxn ang="0">
                    <a:pos x="756" y="468"/>
                  </a:cxn>
                  <a:cxn ang="0">
                    <a:pos x="576" y="540"/>
                  </a:cxn>
                  <a:cxn ang="0">
                    <a:pos x="756" y="612"/>
                  </a:cxn>
                  <a:cxn ang="0">
                    <a:pos x="756" y="900"/>
                  </a:cxn>
                  <a:cxn ang="0">
                    <a:pos x="36" y="900"/>
                  </a:cxn>
                  <a:cxn ang="0">
                    <a:pos x="36" y="612"/>
                  </a:cxn>
                  <a:cxn ang="0">
                    <a:pos x="216" y="540"/>
                  </a:cxn>
                  <a:cxn ang="0">
                    <a:pos x="36" y="468"/>
                  </a:cxn>
                  <a:cxn ang="0">
                    <a:pos x="36" y="180"/>
                  </a:cxn>
                  <a:cxn ang="0">
                    <a:pos x="324" y="180"/>
                  </a:cxn>
                  <a:cxn ang="0">
                    <a:pos x="396" y="0"/>
                  </a:cxn>
                  <a:cxn ang="0">
                    <a:pos x="468" y="180"/>
                  </a:cxn>
                  <a:cxn ang="0">
                    <a:pos x="756" y="180"/>
                  </a:cxn>
                  <a:cxn ang="0">
                    <a:pos x="756" y="468"/>
                  </a:cxn>
                </a:cxnLst>
                <a:rect l="0" t="0" r="r" b="b"/>
                <a:pathLst>
                  <a:path w="792" h="900">
                    <a:moveTo>
                      <a:pt x="756" y="468"/>
                    </a:moveTo>
                    <a:cubicBezTo>
                      <a:pt x="720" y="504"/>
                      <a:pt x="576" y="360"/>
                      <a:pt x="576" y="540"/>
                    </a:cubicBezTo>
                    <a:cubicBezTo>
                      <a:pt x="576" y="720"/>
                      <a:pt x="720" y="576"/>
                      <a:pt x="756" y="612"/>
                    </a:cubicBezTo>
                    <a:cubicBezTo>
                      <a:pt x="792" y="648"/>
                      <a:pt x="756" y="900"/>
                      <a:pt x="756" y="900"/>
                    </a:cubicBezTo>
                    <a:cubicBezTo>
                      <a:pt x="36" y="900"/>
                      <a:pt x="36" y="900"/>
                      <a:pt x="36" y="900"/>
                    </a:cubicBezTo>
                    <a:cubicBezTo>
                      <a:pt x="36" y="900"/>
                      <a:pt x="0" y="648"/>
                      <a:pt x="36" y="612"/>
                    </a:cubicBezTo>
                    <a:cubicBezTo>
                      <a:pt x="72" y="576"/>
                      <a:pt x="216" y="720"/>
                      <a:pt x="216" y="540"/>
                    </a:cubicBezTo>
                    <a:cubicBezTo>
                      <a:pt x="216" y="360"/>
                      <a:pt x="72" y="504"/>
                      <a:pt x="36" y="468"/>
                    </a:cubicBezTo>
                    <a:cubicBezTo>
                      <a:pt x="0" y="432"/>
                      <a:pt x="36" y="180"/>
                      <a:pt x="36" y="180"/>
                    </a:cubicBezTo>
                    <a:cubicBezTo>
                      <a:pt x="36" y="180"/>
                      <a:pt x="288" y="216"/>
                      <a:pt x="324" y="180"/>
                    </a:cubicBezTo>
                    <a:cubicBezTo>
                      <a:pt x="360" y="144"/>
                      <a:pt x="216" y="0"/>
                      <a:pt x="396" y="0"/>
                    </a:cubicBezTo>
                    <a:cubicBezTo>
                      <a:pt x="576" y="0"/>
                      <a:pt x="432" y="144"/>
                      <a:pt x="468" y="180"/>
                    </a:cubicBezTo>
                    <a:cubicBezTo>
                      <a:pt x="504" y="216"/>
                      <a:pt x="756" y="180"/>
                      <a:pt x="756" y="180"/>
                    </a:cubicBezTo>
                    <a:cubicBezTo>
                      <a:pt x="756" y="180"/>
                      <a:pt x="792" y="432"/>
                      <a:pt x="756" y="468"/>
                    </a:cubicBezTo>
                    <a:close/>
                  </a:path>
                </a:pathLst>
              </a:custGeom>
              <a:gradFill>
                <a:gsLst>
                  <a:gs pos="0">
                    <a:srgbClr val="FF0000"/>
                  </a:gs>
                  <a:gs pos="100000">
                    <a:srgbClr val="FF0000"/>
                  </a:gs>
                  <a:gs pos="100000">
                    <a:srgbClr val="B3B3B3"/>
                  </a:gs>
                </a:gsLst>
              </a:gra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88" name="Freeform 26"/>
              <p:cNvSpPr>
                <a:spLocks/>
              </p:cNvSpPr>
              <p:nvPr/>
            </p:nvSpPr>
            <p:spPr bwMode="auto">
              <a:xfrm>
                <a:off x="3729742" y="4887102"/>
                <a:ext cx="1136651" cy="1093788"/>
              </a:xfrm>
              <a:custGeom>
                <a:avLst/>
                <a:gdLst/>
                <a:ahLst/>
                <a:cxnLst>
                  <a:cxn ang="0">
                    <a:pos x="756" y="468"/>
                  </a:cxn>
                  <a:cxn ang="0">
                    <a:pos x="936" y="540"/>
                  </a:cxn>
                  <a:cxn ang="0">
                    <a:pos x="756" y="612"/>
                  </a:cxn>
                  <a:cxn ang="0">
                    <a:pos x="756" y="900"/>
                  </a:cxn>
                  <a:cxn ang="0">
                    <a:pos x="36" y="900"/>
                  </a:cxn>
                  <a:cxn ang="0">
                    <a:pos x="36" y="612"/>
                  </a:cxn>
                  <a:cxn ang="0">
                    <a:pos x="216" y="540"/>
                  </a:cxn>
                  <a:cxn ang="0">
                    <a:pos x="36" y="468"/>
                  </a:cxn>
                  <a:cxn ang="0">
                    <a:pos x="36" y="180"/>
                  </a:cxn>
                  <a:cxn ang="0">
                    <a:pos x="324" y="180"/>
                  </a:cxn>
                  <a:cxn ang="0">
                    <a:pos x="396" y="0"/>
                  </a:cxn>
                  <a:cxn ang="0">
                    <a:pos x="468" y="180"/>
                  </a:cxn>
                  <a:cxn ang="0">
                    <a:pos x="756" y="180"/>
                  </a:cxn>
                  <a:cxn ang="0">
                    <a:pos x="756" y="468"/>
                  </a:cxn>
                </a:cxnLst>
                <a:rect l="0" t="0" r="r" b="b"/>
                <a:pathLst>
                  <a:path w="936" h="900">
                    <a:moveTo>
                      <a:pt x="756" y="468"/>
                    </a:moveTo>
                    <a:cubicBezTo>
                      <a:pt x="792" y="504"/>
                      <a:pt x="936" y="360"/>
                      <a:pt x="936" y="540"/>
                    </a:cubicBezTo>
                    <a:cubicBezTo>
                      <a:pt x="936" y="720"/>
                      <a:pt x="792" y="576"/>
                      <a:pt x="756" y="612"/>
                    </a:cubicBezTo>
                    <a:cubicBezTo>
                      <a:pt x="720" y="648"/>
                      <a:pt x="756" y="900"/>
                      <a:pt x="756" y="900"/>
                    </a:cubicBezTo>
                    <a:cubicBezTo>
                      <a:pt x="36" y="900"/>
                      <a:pt x="36" y="900"/>
                      <a:pt x="36" y="900"/>
                    </a:cubicBezTo>
                    <a:cubicBezTo>
                      <a:pt x="36" y="900"/>
                      <a:pt x="0" y="648"/>
                      <a:pt x="36" y="612"/>
                    </a:cubicBezTo>
                    <a:cubicBezTo>
                      <a:pt x="72" y="576"/>
                      <a:pt x="216" y="720"/>
                      <a:pt x="216" y="540"/>
                    </a:cubicBezTo>
                    <a:cubicBezTo>
                      <a:pt x="216" y="360"/>
                      <a:pt x="72" y="504"/>
                      <a:pt x="36" y="468"/>
                    </a:cubicBezTo>
                    <a:cubicBezTo>
                      <a:pt x="0" y="432"/>
                      <a:pt x="36" y="180"/>
                      <a:pt x="36" y="180"/>
                    </a:cubicBezTo>
                    <a:cubicBezTo>
                      <a:pt x="36" y="180"/>
                      <a:pt x="288" y="216"/>
                      <a:pt x="324" y="180"/>
                    </a:cubicBezTo>
                    <a:cubicBezTo>
                      <a:pt x="360" y="144"/>
                      <a:pt x="216" y="0"/>
                      <a:pt x="396" y="0"/>
                    </a:cubicBezTo>
                    <a:cubicBezTo>
                      <a:pt x="576" y="0"/>
                      <a:pt x="432" y="144"/>
                      <a:pt x="468" y="180"/>
                    </a:cubicBezTo>
                    <a:cubicBezTo>
                      <a:pt x="504" y="216"/>
                      <a:pt x="756" y="180"/>
                      <a:pt x="756" y="180"/>
                    </a:cubicBezTo>
                    <a:cubicBezTo>
                      <a:pt x="756" y="180"/>
                      <a:pt x="720" y="432"/>
                      <a:pt x="756" y="468"/>
                    </a:cubicBezTo>
                    <a:close/>
                  </a:path>
                </a:pathLst>
              </a:custGeom>
              <a:solidFill>
                <a:srgbClr val="FF00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89" name="Freeform 27"/>
              <p:cNvSpPr>
                <a:spLocks/>
              </p:cNvSpPr>
              <p:nvPr/>
            </p:nvSpPr>
            <p:spPr bwMode="auto">
              <a:xfrm>
                <a:off x="4603094" y="5061727"/>
                <a:ext cx="1136650" cy="919163"/>
              </a:xfrm>
              <a:custGeom>
                <a:avLst/>
                <a:gdLst/>
                <a:ahLst/>
                <a:cxnLst>
                  <a:cxn ang="0">
                    <a:pos x="756" y="324"/>
                  </a:cxn>
                  <a:cxn ang="0">
                    <a:pos x="936" y="396"/>
                  </a:cxn>
                  <a:cxn ang="0">
                    <a:pos x="756" y="468"/>
                  </a:cxn>
                  <a:cxn ang="0">
                    <a:pos x="756" y="756"/>
                  </a:cxn>
                  <a:cxn ang="0">
                    <a:pos x="36" y="756"/>
                  </a:cxn>
                  <a:cxn ang="0">
                    <a:pos x="36" y="468"/>
                  </a:cxn>
                  <a:cxn ang="0">
                    <a:pos x="216" y="396"/>
                  </a:cxn>
                  <a:cxn ang="0">
                    <a:pos x="36" y="324"/>
                  </a:cxn>
                  <a:cxn ang="0">
                    <a:pos x="36" y="36"/>
                  </a:cxn>
                  <a:cxn ang="0">
                    <a:pos x="324" y="36"/>
                  </a:cxn>
                  <a:cxn ang="0">
                    <a:pos x="396" y="216"/>
                  </a:cxn>
                  <a:cxn ang="0">
                    <a:pos x="468" y="36"/>
                  </a:cxn>
                  <a:cxn ang="0">
                    <a:pos x="756" y="36"/>
                  </a:cxn>
                  <a:cxn ang="0">
                    <a:pos x="756" y="324"/>
                  </a:cxn>
                </a:cxnLst>
                <a:rect l="0" t="0" r="r" b="b"/>
                <a:pathLst>
                  <a:path w="936" h="756">
                    <a:moveTo>
                      <a:pt x="756" y="324"/>
                    </a:moveTo>
                    <a:cubicBezTo>
                      <a:pt x="792" y="360"/>
                      <a:pt x="936" y="216"/>
                      <a:pt x="936" y="396"/>
                    </a:cubicBezTo>
                    <a:cubicBezTo>
                      <a:pt x="936" y="576"/>
                      <a:pt x="792" y="432"/>
                      <a:pt x="756" y="468"/>
                    </a:cubicBezTo>
                    <a:cubicBezTo>
                      <a:pt x="720" y="504"/>
                      <a:pt x="756" y="756"/>
                      <a:pt x="756" y="756"/>
                    </a:cubicBezTo>
                    <a:cubicBezTo>
                      <a:pt x="36" y="756"/>
                      <a:pt x="36" y="756"/>
                      <a:pt x="36" y="756"/>
                    </a:cubicBezTo>
                    <a:cubicBezTo>
                      <a:pt x="36" y="756"/>
                      <a:pt x="0" y="504"/>
                      <a:pt x="36" y="468"/>
                    </a:cubicBezTo>
                    <a:cubicBezTo>
                      <a:pt x="72" y="432"/>
                      <a:pt x="216" y="576"/>
                      <a:pt x="216" y="396"/>
                    </a:cubicBezTo>
                    <a:cubicBezTo>
                      <a:pt x="216" y="216"/>
                      <a:pt x="72" y="360"/>
                      <a:pt x="36" y="324"/>
                    </a:cubicBezTo>
                    <a:cubicBezTo>
                      <a:pt x="0" y="288"/>
                      <a:pt x="36" y="36"/>
                      <a:pt x="36" y="36"/>
                    </a:cubicBezTo>
                    <a:cubicBezTo>
                      <a:pt x="36" y="36"/>
                      <a:pt x="288" y="0"/>
                      <a:pt x="324" y="36"/>
                    </a:cubicBezTo>
                    <a:cubicBezTo>
                      <a:pt x="360" y="72"/>
                      <a:pt x="216" y="216"/>
                      <a:pt x="396" y="216"/>
                    </a:cubicBezTo>
                    <a:cubicBezTo>
                      <a:pt x="576" y="216"/>
                      <a:pt x="432" y="72"/>
                      <a:pt x="468" y="36"/>
                    </a:cubicBezTo>
                    <a:cubicBezTo>
                      <a:pt x="504" y="0"/>
                      <a:pt x="756" y="36"/>
                      <a:pt x="756" y="36"/>
                    </a:cubicBezTo>
                    <a:cubicBezTo>
                      <a:pt x="756" y="36"/>
                      <a:pt x="720" y="288"/>
                      <a:pt x="756" y="324"/>
                    </a:cubicBezTo>
                    <a:close/>
                  </a:path>
                </a:pathLst>
              </a:custGeom>
              <a:solidFill>
                <a:srgbClr val="FF00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90" name="Freeform 28"/>
              <p:cNvSpPr>
                <a:spLocks/>
              </p:cNvSpPr>
              <p:nvPr/>
            </p:nvSpPr>
            <p:spPr bwMode="auto">
              <a:xfrm>
                <a:off x="5476445" y="5061727"/>
                <a:ext cx="963613" cy="919163"/>
              </a:xfrm>
              <a:custGeom>
                <a:avLst/>
                <a:gdLst/>
                <a:ahLst/>
                <a:cxnLst>
                  <a:cxn ang="0">
                    <a:pos x="756" y="324"/>
                  </a:cxn>
                  <a:cxn ang="0">
                    <a:pos x="576" y="396"/>
                  </a:cxn>
                  <a:cxn ang="0">
                    <a:pos x="756" y="468"/>
                  </a:cxn>
                  <a:cxn ang="0">
                    <a:pos x="756" y="756"/>
                  </a:cxn>
                  <a:cxn ang="0">
                    <a:pos x="36" y="756"/>
                  </a:cxn>
                  <a:cxn ang="0">
                    <a:pos x="36" y="468"/>
                  </a:cxn>
                  <a:cxn ang="0">
                    <a:pos x="216" y="396"/>
                  </a:cxn>
                  <a:cxn ang="0">
                    <a:pos x="36" y="324"/>
                  </a:cxn>
                  <a:cxn ang="0">
                    <a:pos x="36" y="36"/>
                  </a:cxn>
                  <a:cxn ang="0">
                    <a:pos x="324" y="36"/>
                  </a:cxn>
                  <a:cxn ang="0">
                    <a:pos x="396" y="216"/>
                  </a:cxn>
                  <a:cxn ang="0">
                    <a:pos x="468" y="36"/>
                  </a:cxn>
                  <a:cxn ang="0">
                    <a:pos x="756" y="36"/>
                  </a:cxn>
                  <a:cxn ang="0">
                    <a:pos x="756" y="324"/>
                  </a:cxn>
                </a:cxnLst>
                <a:rect l="0" t="0" r="r" b="b"/>
                <a:pathLst>
                  <a:path w="792" h="756">
                    <a:moveTo>
                      <a:pt x="756" y="324"/>
                    </a:moveTo>
                    <a:cubicBezTo>
                      <a:pt x="720" y="360"/>
                      <a:pt x="576" y="216"/>
                      <a:pt x="576" y="396"/>
                    </a:cubicBezTo>
                    <a:cubicBezTo>
                      <a:pt x="576" y="576"/>
                      <a:pt x="720" y="432"/>
                      <a:pt x="756" y="468"/>
                    </a:cubicBezTo>
                    <a:cubicBezTo>
                      <a:pt x="792" y="504"/>
                      <a:pt x="756" y="756"/>
                      <a:pt x="756" y="756"/>
                    </a:cubicBezTo>
                    <a:cubicBezTo>
                      <a:pt x="36" y="756"/>
                      <a:pt x="36" y="756"/>
                      <a:pt x="36" y="756"/>
                    </a:cubicBezTo>
                    <a:cubicBezTo>
                      <a:pt x="36" y="756"/>
                      <a:pt x="0" y="504"/>
                      <a:pt x="36" y="468"/>
                    </a:cubicBezTo>
                    <a:cubicBezTo>
                      <a:pt x="72" y="432"/>
                      <a:pt x="216" y="576"/>
                      <a:pt x="216" y="396"/>
                    </a:cubicBezTo>
                    <a:cubicBezTo>
                      <a:pt x="216" y="216"/>
                      <a:pt x="72" y="360"/>
                      <a:pt x="36" y="324"/>
                    </a:cubicBezTo>
                    <a:cubicBezTo>
                      <a:pt x="0" y="288"/>
                      <a:pt x="36" y="36"/>
                      <a:pt x="36" y="36"/>
                    </a:cubicBezTo>
                    <a:cubicBezTo>
                      <a:pt x="36" y="36"/>
                      <a:pt x="288" y="0"/>
                      <a:pt x="324" y="36"/>
                    </a:cubicBezTo>
                    <a:cubicBezTo>
                      <a:pt x="360" y="72"/>
                      <a:pt x="216" y="216"/>
                      <a:pt x="396" y="216"/>
                    </a:cubicBezTo>
                    <a:cubicBezTo>
                      <a:pt x="576" y="216"/>
                      <a:pt x="432" y="72"/>
                      <a:pt x="468" y="36"/>
                    </a:cubicBezTo>
                    <a:cubicBezTo>
                      <a:pt x="504" y="0"/>
                      <a:pt x="756" y="36"/>
                      <a:pt x="756" y="36"/>
                    </a:cubicBezTo>
                    <a:cubicBezTo>
                      <a:pt x="756" y="36"/>
                      <a:pt x="792" y="288"/>
                      <a:pt x="756" y="324"/>
                    </a:cubicBezTo>
                    <a:close/>
                  </a:path>
                </a:pathLst>
              </a:custGeom>
              <a:solidFill>
                <a:srgbClr val="FF00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91" name="Freeform 16"/>
              <p:cNvSpPr>
                <a:spLocks/>
              </p:cNvSpPr>
              <p:nvPr/>
            </p:nvSpPr>
            <p:spPr bwMode="auto">
              <a:xfrm rot="5400000">
                <a:off x="1239070" y="1510938"/>
                <a:ext cx="917576" cy="1093788"/>
              </a:xfrm>
              <a:custGeom>
                <a:avLst/>
                <a:gdLst/>
                <a:ahLst/>
                <a:cxnLst>
                  <a:cxn ang="0">
                    <a:pos x="720" y="468"/>
                  </a:cxn>
                  <a:cxn ang="0">
                    <a:pos x="540" y="540"/>
                  </a:cxn>
                  <a:cxn ang="0">
                    <a:pos x="720" y="612"/>
                  </a:cxn>
                  <a:cxn ang="0">
                    <a:pos x="720" y="900"/>
                  </a:cxn>
                  <a:cxn ang="0">
                    <a:pos x="0" y="900"/>
                  </a:cxn>
                  <a:cxn ang="0">
                    <a:pos x="0" y="180"/>
                  </a:cxn>
                  <a:cxn ang="0">
                    <a:pos x="288" y="180"/>
                  </a:cxn>
                  <a:cxn ang="0">
                    <a:pos x="360" y="0"/>
                  </a:cxn>
                  <a:cxn ang="0">
                    <a:pos x="432" y="180"/>
                  </a:cxn>
                  <a:cxn ang="0">
                    <a:pos x="720" y="180"/>
                  </a:cxn>
                  <a:cxn ang="0">
                    <a:pos x="720" y="468"/>
                  </a:cxn>
                </a:cxnLst>
                <a:rect l="0" t="0" r="r" b="b"/>
                <a:pathLst>
                  <a:path w="756" h="900">
                    <a:moveTo>
                      <a:pt x="720" y="468"/>
                    </a:moveTo>
                    <a:cubicBezTo>
                      <a:pt x="684" y="504"/>
                      <a:pt x="540" y="360"/>
                      <a:pt x="540" y="540"/>
                    </a:cubicBezTo>
                    <a:cubicBezTo>
                      <a:pt x="540" y="720"/>
                      <a:pt x="684" y="576"/>
                      <a:pt x="720" y="612"/>
                    </a:cubicBezTo>
                    <a:cubicBezTo>
                      <a:pt x="756" y="648"/>
                      <a:pt x="720" y="900"/>
                      <a:pt x="720" y="900"/>
                    </a:cubicBezTo>
                    <a:cubicBezTo>
                      <a:pt x="0" y="900"/>
                      <a:pt x="0" y="900"/>
                      <a:pt x="0" y="900"/>
                    </a:cubicBezTo>
                    <a:cubicBezTo>
                      <a:pt x="0" y="180"/>
                      <a:pt x="0" y="180"/>
                      <a:pt x="0" y="180"/>
                    </a:cubicBezTo>
                    <a:cubicBezTo>
                      <a:pt x="0" y="180"/>
                      <a:pt x="252" y="216"/>
                      <a:pt x="288" y="180"/>
                    </a:cubicBezTo>
                    <a:cubicBezTo>
                      <a:pt x="324" y="144"/>
                      <a:pt x="180" y="0"/>
                      <a:pt x="360" y="0"/>
                    </a:cubicBezTo>
                    <a:cubicBezTo>
                      <a:pt x="540" y="0"/>
                      <a:pt x="396" y="144"/>
                      <a:pt x="432" y="180"/>
                    </a:cubicBezTo>
                    <a:cubicBezTo>
                      <a:pt x="468" y="216"/>
                      <a:pt x="720" y="180"/>
                      <a:pt x="720" y="180"/>
                    </a:cubicBezTo>
                    <a:cubicBezTo>
                      <a:pt x="720" y="180"/>
                      <a:pt x="756" y="432"/>
                      <a:pt x="720" y="468"/>
                    </a:cubicBezTo>
                    <a:close/>
                  </a:path>
                </a:pathLst>
              </a:custGeom>
              <a:solidFill>
                <a:schemeClr val="accent6">
                  <a:lumMod val="20000"/>
                  <a:lumOff val="80000"/>
                </a:schemeClr>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92" name="Freeform 23"/>
              <p:cNvSpPr>
                <a:spLocks/>
              </p:cNvSpPr>
              <p:nvPr/>
            </p:nvSpPr>
            <p:spPr bwMode="auto">
              <a:xfrm flipV="1">
                <a:off x="2680180" y="1599044"/>
                <a:ext cx="1312863" cy="919162"/>
              </a:xfrm>
              <a:custGeom>
                <a:avLst/>
                <a:gdLst/>
                <a:ahLst/>
                <a:cxnLst>
                  <a:cxn ang="0">
                    <a:pos x="900" y="324"/>
                  </a:cxn>
                  <a:cxn ang="0">
                    <a:pos x="1080" y="396"/>
                  </a:cxn>
                  <a:cxn ang="0">
                    <a:pos x="900" y="468"/>
                  </a:cxn>
                  <a:cxn ang="0">
                    <a:pos x="900" y="756"/>
                  </a:cxn>
                  <a:cxn ang="0">
                    <a:pos x="180" y="756"/>
                  </a:cxn>
                  <a:cxn ang="0">
                    <a:pos x="180" y="468"/>
                  </a:cxn>
                  <a:cxn ang="0">
                    <a:pos x="0" y="396"/>
                  </a:cxn>
                  <a:cxn ang="0">
                    <a:pos x="180" y="324"/>
                  </a:cxn>
                  <a:cxn ang="0">
                    <a:pos x="180" y="36"/>
                  </a:cxn>
                  <a:cxn ang="0">
                    <a:pos x="468" y="36"/>
                  </a:cxn>
                  <a:cxn ang="0">
                    <a:pos x="540" y="216"/>
                  </a:cxn>
                  <a:cxn ang="0">
                    <a:pos x="612" y="36"/>
                  </a:cxn>
                  <a:cxn ang="0">
                    <a:pos x="900" y="36"/>
                  </a:cxn>
                  <a:cxn ang="0">
                    <a:pos x="900" y="324"/>
                  </a:cxn>
                </a:cxnLst>
                <a:rect l="0" t="0" r="r" b="b"/>
                <a:pathLst>
                  <a:path w="1080" h="756">
                    <a:moveTo>
                      <a:pt x="900" y="324"/>
                    </a:moveTo>
                    <a:cubicBezTo>
                      <a:pt x="936" y="360"/>
                      <a:pt x="1080" y="216"/>
                      <a:pt x="1080" y="396"/>
                    </a:cubicBezTo>
                    <a:cubicBezTo>
                      <a:pt x="1080" y="576"/>
                      <a:pt x="936" y="432"/>
                      <a:pt x="900" y="468"/>
                    </a:cubicBezTo>
                    <a:cubicBezTo>
                      <a:pt x="864" y="504"/>
                      <a:pt x="900" y="756"/>
                      <a:pt x="900" y="756"/>
                    </a:cubicBezTo>
                    <a:cubicBezTo>
                      <a:pt x="180" y="756"/>
                      <a:pt x="180" y="756"/>
                      <a:pt x="180" y="756"/>
                    </a:cubicBezTo>
                    <a:cubicBezTo>
                      <a:pt x="180" y="756"/>
                      <a:pt x="216" y="504"/>
                      <a:pt x="180" y="468"/>
                    </a:cubicBezTo>
                    <a:cubicBezTo>
                      <a:pt x="144" y="432"/>
                      <a:pt x="0" y="576"/>
                      <a:pt x="0" y="396"/>
                    </a:cubicBezTo>
                    <a:cubicBezTo>
                      <a:pt x="0" y="216"/>
                      <a:pt x="144" y="360"/>
                      <a:pt x="180" y="324"/>
                    </a:cubicBezTo>
                    <a:cubicBezTo>
                      <a:pt x="216" y="288"/>
                      <a:pt x="180" y="36"/>
                      <a:pt x="180" y="36"/>
                    </a:cubicBezTo>
                    <a:cubicBezTo>
                      <a:pt x="180" y="36"/>
                      <a:pt x="432" y="0"/>
                      <a:pt x="468" y="36"/>
                    </a:cubicBezTo>
                    <a:cubicBezTo>
                      <a:pt x="504" y="72"/>
                      <a:pt x="360" y="216"/>
                      <a:pt x="540" y="216"/>
                    </a:cubicBezTo>
                    <a:cubicBezTo>
                      <a:pt x="720" y="216"/>
                      <a:pt x="576" y="72"/>
                      <a:pt x="612" y="36"/>
                    </a:cubicBezTo>
                    <a:cubicBezTo>
                      <a:pt x="648" y="0"/>
                      <a:pt x="900" y="36"/>
                      <a:pt x="900" y="36"/>
                    </a:cubicBezTo>
                    <a:cubicBezTo>
                      <a:pt x="900" y="36"/>
                      <a:pt x="864" y="288"/>
                      <a:pt x="900" y="324"/>
                    </a:cubicBezTo>
                    <a:close/>
                  </a:path>
                </a:pathLst>
              </a:custGeom>
              <a:solidFill>
                <a:schemeClr val="accent6">
                  <a:lumMod val="20000"/>
                  <a:lumOff val="80000"/>
                </a:schemeClr>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93" name="Freeform 24"/>
              <p:cNvSpPr>
                <a:spLocks/>
              </p:cNvSpPr>
              <p:nvPr/>
            </p:nvSpPr>
            <p:spPr bwMode="auto">
              <a:xfrm flipH="1" flipV="1">
                <a:off x="5303408" y="1599044"/>
                <a:ext cx="1312863" cy="1093788"/>
              </a:xfrm>
              <a:custGeom>
                <a:avLst/>
                <a:gdLst/>
                <a:ahLst/>
                <a:cxnLst>
                  <a:cxn ang="0">
                    <a:pos x="900" y="468"/>
                  </a:cxn>
                  <a:cxn ang="0">
                    <a:pos x="1080" y="540"/>
                  </a:cxn>
                  <a:cxn ang="0">
                    <a:pos x="900" y="612"/>
                  </a:cxn>
                  <a:cxn ang="0">
                    <a:pos x="900"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1080" h="900">
                    <a:moveTo>
                      <a:pt x="900" y="468"/>
                    </a:moveTo>
                    <a:cubicBezTo>
                      <a:pt x="936" y="504"/>
                      <a:pt x="1080" y="360"/>
                      <a:pt x="1080" y="540"/>
                    </a:cubicBezTo>
                    <a:cubicBezTo>
                      <a:pt x="1080" y="720"/>
                      <a:pt x="936" y="576"/>
                      <a:pt x="900" y="612"/>
                    </a:cubicBezTo>
                    <a:cubicBezTo>
                      <a:pt x="864" y="648"/>
                      <a:pt x="900" y="900"/>
                      <a:pt x="900" y="900"/>
                    </a:cubicBezTo>
                    <a:cubicBezTo>
                      <a:pt x="180" y="900"/>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864" y="432"/>
                      <a:pt x="900" y="468"/>
                    </a:cubicBezTo>
                    <a:close/>
                  </a:path>
                </a:pathLst>
              </a:custGeom>
              <a:solidFill>
                <a:schemeClr val="accent6">
                  <a:lumMod val="20000"/>
                  <a:lumOff val="80000"/>
                </a:schemeClr>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94" name="Freeform 25"/>
              <p:cNvSpPr>
                <a:spLocks/>
              </p:cNvSpPr>
              <p:nvPr/>
            </p:nvSpPr>
            <p:spPr bwMode="auto">
              <a:xfrm flipV="1">
                <a:off x="1981453" y="1599044"/>
                <a:ext cx="962024" cy="1093788"/>
              </a:xfrm>
              <a:custGeom>
                <a:avLst/>
                <a:gdLst/>
                <a:ahLst/>
                <a:cxnLst>
                  <a:cxn ang="0">
                    <a:pos x="756" y="468"/>
                  </a:cxn>
                  <a:cxn ang="0">
                    <a:pos x="576" y="540"/>
                  </a:cxn>
                  <a:cxn ang="0">
                    <a:pos x="756" y="612"/>
                  </a:cxn>
                  <a:cxn ang="0">
                    <a:pos x="756" y="900"/>
                  </a:cxn>
                  <a:cxn ang="0">
                    <a:pos x="36" y="900"/>
                  </a:cxn>
                  <a:cxn ang="0">
                    <a:pos x="36" y="612"/>
                  </a:cxn>
                  <a:cxn ang="0">
                    <a:pos x="216" y="540"/>
                  </a:cxn>
                  <a:cxn ang="0">
                    <a:pos x="36" y="468"/>
                  </a:cxn>
                  <a:cxn ang="0">
                    <a:pos x="36" y="180"/>
                  </a:cxn>
                  <a:cxn ang="0">
                    <a:pos x="324" y="180"/>
                  </a:cxn>
                  <a:cxn ang="0">
                    <a:pos x="396" y="0"/>
                  </a:cxn>
                  <a:cxn ang="0">
                    <a:pos x="468" y="180"/>
                  </a:cxn>
                  <a:cxn ang="0">
                    <a:pos x="756" y="180"/>
                  </a:cxn>
                  <a:cxn ang="0">
                    <a:pos x="756" y="468"/>
                  </a:cxn>
                </a:cxnLst>
                <a:rect l="0" t="0" r="r" b="b"/>
                <a:pathLst>
                  <a:path w="792" h="900">
                    <a:moveTo>
                      <a:pt x="756" y="468"/>
                    </a:moveTo>
                    <a:cubicBezTo>
                      <a:pt x="720" y="504"/>
                      <a:pt x="576" y="360"/>
                      <a:pt x="576" y="540"/>
                    </a:cubicBezTo>
                    <a:cubicBezTo>
                      <a:pt x="576" y="720"/>
                      <a:pt x="720" y="576"/>
                      <a:pt x="756" y="612"/>
                    </a:cubicBezTo>
                    <a:cubicBezTo>
                      <a:pt x="792" y="648"/>
                      <a:pt x="756" y="900"/>
                      <a:pt x="756" y="900"/>
                    </a:cubicBezTo>
                    <a:cubicBezTo>
                      <a:pt x="36" y="900"/>
                      <a:pt x="36" y="900"/>
                      <a:pt x="36" y="900"/>
                    </a:cubicBezTo>
                    <a:cubicBezTo>
                      <a:pt x="36" y="900"/>
                      <a:pt x="0" y="648"/>
                      <a:pt x="36" y="612"/>
                    </a:cubicBezTo>
                    <a:cubicBezTo>
                      <a:pt x="72" y="576"/>
                      <a:pt x="216" y="720"/>
                      <a:pt x="216" y="540"/>
                    </a:cubicBezTo>
                    <a:cubicBezTo>
                      <a:pt x="216" y="360"/>
                      <a:pt x="72" y="504"/>
                      <a:pt x="36" y="468"/>
                    </a:cubicBezTo>
                    <a:cubicBezTo>
                      <a:pt x="0" y="432"/>
                      <a:pt x="36" y="180"/>
                      <a:pt x="36" y="180"/>
                    </a:cubicBezTo>
                    <a:cubicBezTo>
                      <a:pt x="36" y="180"/>
                      <a:pt x="288" y="216"/>
                      <a:pt x="324" y="180"/>
                    </a:cubicBezTo>
                    <a:cubicBezTo>
                      <a:pt x="360" y="144"/>
                      <a:pt x="216" y="0"/>
                      <a:pt x="396" y="0"/>
                    </a:cubicBezTo>
                    <a:cubicBezTo>
                      <a:pt x="576" y="0"/>
                      <a:pt x="432" y="144"/>
                      <a:pt x="468" y="180"/>
                    </a:cubicBezTo>
                    <a:cubicBezTo>
                      <a:pt x="504" y="216"/>
                      <a:pt x="756" y="180"/>
                      <a:pt x="756" y="180"/>
                    </a:cubicBezTo>
                    <a:cubicBezTo>
                      <a:pt x="756" y="180"/>
                      <a:pt x="792" y="432"/>
                      <a:pt x="756" y="468"/>
                    </a:cubicBezTo>
                    <a:close/>
                  </a:path>
                </a:pathLst>
              </a:custGeom>
              <a:solidFill>
                <a:schemeClr val="accent6">
                  <a:lumMod val="20000"/>
                  <a:lumOff val="80000"/>
                </a:schemeClr>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95" name="Freeform 26"/>
              <p:cNvSpPr>
                <a:spLocks/>
              </p:cNvSpPr>
              <p:nvPr/>
            </p:nvSpPr>
            <p:spPr bwMode="auto">
              <a:xfrm flipV="1">
                <a:off x="3729744" y="1599044"/>
                <a:ext cx="1136651" cy="1093788"/>
              </a:xfrm>
              <a:custGeom>
                <a:avLst/>
                <a:gdLst/>
                <a:ahLst/>
                <a:cxnLst>
                  <a:cxn ang="0">
                    <a:pos x="756" y="468"/>
                  </a:cxn>
                  <a:cxn ang="0">
                    <a:pos x="936" y="540"/>
                  </a:cxn>
                  <a:cxn ang="0">
                    <a:pos x="756" y="612"/>
                  </a:cxn>
                  <a:cxn ang="0">
                    <a:pos x="756" y="900"/>
                  </a:cxn>
                  <a:cxn ang="0">
                    <a:pos x="36" y="900"/>
                  </a:cxn>
                  <a:cxn ang="0">
                    <a:pos x="36" y="612"/>
                  </a:cxn>
                  <a:cxn ang="0">
                    <a:pos x="216" y="540"/>
                  </a:cxn>
                  <a:cxn ang="0">
                    <a:pos x="36" y="468"/>
                  </a:cxn>
                  <a:cxn ang="0">
                    <a:pos x="36" y="180"/>
                  </a:cxn>
                  <a:cxn ang="0">
                    <a:pos x="324" y="180"/>
                  </a:cxn>
                  <a:cxn ang="0">
                    <a:pos x="396" y="0"/>
                  </a:cxn>
                  <a:cxn ang="0">
                    <a:pos x="468" y="180"/>
                  </a:cxn>
                  <a:cxn ang="0">
                    <a:pos x="756" y="180"/>
                  </a:cxn>
                  <a:cxn ang="0">
                    <a:pos x="756" y="468"/>
                  </a:cxn>
                </a:cxnLst>
                <a:rect l="0" t="0" r="r" b="b"/>
                <a:pathLst>
                  <a:path w="936" h="900">
                    <a:moveTo>
                      <a:pt x="756" y="468"/>
                    </a:moveTo>
                    <a:cubicBezTo>
                      <a:pt x="792" y="504"/>
                      <a:pt x="936" y="360"/>
                      <a:pt x="936" y="540"/>
                    </a:cubicBezTo>
                    <a:cubicBezTo>
                      <a:pt x="936" y="720"/>
                      <a:pt x="792" y="576"/>
                      <a:pt x="756" y="612"/>
                    </a:cubicBezTo>
                    <a:cubicBezTo>
                      <a:pt x="720" y="648"/>
                      <a:pt x="756" y="900"/>
                      <a:pt x="756" y="900"/>
                    </a:cubicBezTo>
                    <a:cubicBezTo>
                      <a:pt x="36" y="900"/>
                      <a:pt x="36" y="900"/>
                      <a:pt x="36" y="900"/>
                    </a:cubicBezTo>
                    <a:cubicBezTo>
                      <a:pt x="36" y="900"/>
                      <a:pt x="0" y="648"/>
                      <a:pt x="36" y="612"/>
                    </a:cubicBezTo>
                    <a:cubicBezTo>
                      <a:pt x="72" y="576"/>
                      <a:pt x="216" y="720"/>
                      <a:pt x="216" y="540"/>
                    </a:cubicBezTo>
                    <a:cubicBezTo>
                      <a:pt x="216" y="360"/>
                      <a:pt x="72" y="504"/>
                      <a:pt x="36" y="468"/>
                    </a:cubicBezTo>
                    <a:cubicBezTo>
                      <a:pt x="0" y="432"/>
                      <a:pt x="36" y="180"/>
                      <a:pt x="36" y="180"/>
                    </a:cubicBezTo>
                    <a:cubicBezTo>
                      <a:pt x="36" y="180"/>
                      <a:pt x="288" y="216"/>
                      <a:pt x="324" y="180"/>
                    </a:cubicBezTo>
                    <a:cubicBezTo>
                      <a:pt x="360" y="144"/>
                      <a:pt x="216" y="0"/>
                      <a:pt x="396" y="0"/>
                    </a:cubicBezTo>
                    <a:cubicBezTo>
                      <a:pt x="576" y="0"/>
                      <a:pt x="432" y="144"/>
                      <a:pt x="468" y="180"/>
                    </a:cubicBezTo>
                    <a:cubicBezTo>
                      <a:pt x="504" y="216"/>
                      <a:pt x="756" y="180"/>
                      <a:pt x="756" y="180"/>
                    </a:cubicBezTo>
                    <a:cubicBezTo>
                      <a:pt x="756" y="180"/>
                      <a:pt x="720" y="432"/>
                      <a:pt x="756" y="468"/>
                    </a:cubicBezTo>
                    <a:close/>
                  </a:path>
                </a:pathLst>
              </a:custGeom>
              <a:solidFill>
                <a:schemeClr val="accent6">
                  <a:lumMod val="20000"/>
                  <a:lumOff val="80000"/>
                </a:schemeClr>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96" name="Freeform 27"/>
              <p:cNvSpPr>
                <a:spLocks/>
              </p:cNvSpPr>
              <p:nvPr/>
            </p:nvSpPr>
            <p:spPr bwMode="auto">
              <a:xfrm flipV="1">
                <a:off x="6352973" y="1599044"/>
                <a:ext cx="1136650" cy="919163"/>
              </a:xfrm>
              <a:custGeom>
                <a:avLst/>
                <a:gdLst/>
                <a:ahLst/>
                <a:cxnLst>
                  <a:cxn ang="0">
                    <a:pos x="756" y="324"/>
                  </a:cxn>
                  <a:cxn ang="0">
                    <a:pos x="936" y="396"/>
                  </a:cxn>
                  <a:cxn ang="0">
                    <a:pos x="756" y="468"/>
                  </a:cxn>
                  <a:cxn ang="0">
                    <a:pos x="756" y="756"/>
                  </a:cxn>
                  <a:cxn ang="0">
                    <a:pos x="36" y="756"/>
                  </a:cxn>
                  <a:cxn ang="0">
                    <a:pos x="36" y="468"/>
                  </a:cxn>
                  <a:cxn ang="0">
                    <a:pos x="216" y="396"/>
                  </a:cxn>
                  <a:cxn ang="0">
                    <a:pos x="36" y="324"/>
                  </a:cxn>
                  <a:cxn ang="0">
                    <a:pos x="36" y="36"/>
                  </a:cxn>
                  <a:cxn ang="0">
                    <a:pos x="324" y="36"/>
                  </a:cxn>
                  <a:cxn ang="0">
                    <a:pos x="396" y="216"/>
                  </a:cxn>
                  <a:cxn ang="0">
                    <a:pos x="468" y="36"/>
                  </a:cxn>
                  <a:cxn ang="0">
                    <a:pos x="756" y="36"/>
                  </a:cxn>
                  <a:cxn ang="0">
                    <a:pos x="756" y="324"/>
                  </a:cxn>
                </a:cxnLst>
                <a:rect l="0" t="0" r="r" b="b"/>
                <a:pathLst>
                  <a:path w="936" h="756">
                    <a:moveTo>
                      <a:pt x="756" y="324"/>
                    </a:moveTo>
                    <a:cubicBezTo>
                      <a:pt x="792" y="360"/>
                      <a:pt x="936" y="216"/>
                      <a:pt x="936" y="396"/>
                    </a:cubicBezTo>
                    <a:cubicBezTo>
                      <a:pt x="936" y="576"/>
                      <a:pt x="792" y="432"/>
                      <a:pt x="756" y="468"/>
                    </a:cubicBezTo>
                    <a:cubicBezTo>
                      <a:pt x="720" y="504"/>
                      <a:pt x="756" y="756"/>
                      <a:pt x="756" y="756"/>
                    </a:cubicBezTo>
                    <a:cubicBezTo>
                      <a:pt x="36" y="756"/>
                      <a:pt x="36" y="756"/>
                      <a:pt x="36" y="756"/>
                    </a:cubicBezTo>
                    <a:cubicBezTo>
                      <a:pt x="36" y="756"/>
                      <a:pt x="0" y="504"/>
                      <a:pt x="36" y="468"/>
                    </a:cubicBezTo>
                    <a:cubicBezTo>
                      <a:pt x="72" y="432"/>
                      <a:pt x="216" y="576"/>
                      <a:pt x="216" y="396"/>
                    </a:cubicBezTo>
                    <a:cubicBezTo>
                      <a:pt x="216" y="216"/>
                      <a:pt x="72" y="360"/>
                      <a:pt x="36" y="324"/>
                    </a:cubicBezTo>
                    <a:cubicBezTo>
                      <a:pt x="0" y="288"/>
                      <a:pt x="36" y="36"/>
                      <a:pt x="36" y="36"/>
                    </a:cubicBezTo>
                    <a:cubicBezTo>
                      <a:pt x="36" y="36"/>
                      <a:pt x="288" y="0"/>
                      <a:pt x="324" y="36"/>
                    </a:cubicBezTo>
                    <a:cubicBezTo>
                      <a:pt x="360" y="72"/>
                      <a:pt x="216" y="216"/>
                      <a:pt x="396" y="216"/>
                    </a:cubicBezTo>
                    <a:cubicBezTo>
                      <a:pt x="576" y="216"/>
                      <a:pt x="432" y="72"/>
                      <a:pt x="468" y="36"/>
                    </a:cubicBezTo>
                    <a:cubicBezTo>
                      <a:pt x="504" y="0"/>
                      <a:pt x="756" y="36"/>
                      <a:pt x="756" y="36"/>
                    </a:cubicBezTo>
                    <a:cubicBezTo>
                      <a:pt x="756" y="36"/>
                      <a:pt x="720" y="288"/>
                      <a:pt x="756" y="324"/>
                    </a:cubicBezTo>
                    <a:close/>
                  </a:path>
                </a:pathLst>
              </a:custGeom>
              <a:solidFill>
                <a:schemeClr val="accent6">
                  <a:lumMod val="20000"/>
                  <a:lumOff val="80000"/>
                </a:schemeClr>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97" name="Freeform 28"/>
              <p:cNvSpPr>
                <a:spLocks/>
              </p:cNvSpPr>
              <p:nvPr/>
            </p:nvSpPr>
            <p:spPr bwMode="auto">
              <a:xfrm flipV="1">
                <a:off x="4603096" y="1599044"/>
                <a:ext cx="963614" cy="919162"/>
              </a:xfrm>
              <a:custGeom>
                <a:avLst/>
                <a:gdLst/>
                <a:ahLst/>
                <a:cxnLst>
                  <a:cxn ang="0">
                    <a:pos x="756" y="324"/>
                  </a:cxn>
                  <a:cxn ang="0">
                    <a:pos x="576" y="396"/>
                  </a:cxn>
                  <a:cxn ang="0">
                    <a:pos x="756" y="468"/>
                  </a:cxn>
                  <a:cxn ang="0">
                    <a:pos x="756" y="756"/>
                  </a:cxn>
                  <a:cxn ang="0">
                    <a:pos x="36" y="756"/>
                  </a:cxn>
                  <a:cxn ang="0">
                    <a:pos x="36" y="468"/>
                  </a:cxn>
                  <a:cxn ang="0">
                    <a:pos x="216" y="396"/>
                  </a:cxn>
                  <a:cxn ang="0">
                    <a:pos x="36" y="324"/>
                  </a:cxn>
                  <a:cxn ang="0">
                    <a:pos x="36" y="36"/>
                  </a:cxn>
                  <a:cxn ang="0">
                    <a:pos x="324" y="36"/>
                  </a:cxn>
                  <a:cxn ang="0">
                    <a:pos x="396" y="216"/>
                  </a:cxn>
                  <a:cxn ang="0">
                    <a:pos x="468" y="36"/>
                  </a:cxn>
                  <a:cxn ang="0">
                    <a:pos x="756" y="36"/>
                  </a:cxn>
                  <a:cxn ang="0">
                    <a:pos x="756" y="324"/>
                  </a:cxn>
                </a:cxnLst>
                <a:rect l="0" t="0" r="r" b="b"/>
                <a:pathLst>
                  <a:path w="792" h="756">
                    <a:moveTo>
                      <a:pt x="756" y="324"/>
                    </a:moveTo>
                    <a:cubicBezTo>
                      <a:pt x="720" y="360"/>
                      <a:pt x="576" y="216"/>
                      <a:pt x="576" y="396"/>
                    </a:cubicBezTo>
                    <a:cubicBezTo>
                      <a:pt x="576" y="576"/>
                      <a:pt x="720" y="432"/>
                      <a:pt x="756" y="468"/>
                    </a:cubicBezTo>
                    <a:cubicBezTo>
                      <a:pt x="792" y="504"/>
                      <a:pt x="756" y="756"/>
                      <a:pt x="756" y="756"/>
                    </a:cubicBezTo>
                    <a:cubicBezTo>
                      <a:pt x="36" y="756"/>
                      <a:pt x="36" y="756"/>
                      <a:pt x="36" y="756"/>
                    </a:cubicBezTo>
                    <a:cubicBezTo>
                      <a:pt x="36" y="756"/>
                      <a:pt x="0" y="504"/>
                      <a:pt x="36" y="468"/>
                    </a:cubicBezTo>
                    <a:cubicBezTo>
                      <a:pt x="72" y="432"/>
                      <a:pt x="216" y="576"/>
                      <a:pt x="216" y="396"/>
                    </a:cubicBezTo>
                    <a:cubicBezTo>
                      <a:pt x="216" y="216"/>
                      <a:pt x="72" y="360"/>
                      <a:pt x="36" y="324"/>
                    </a:cubicBezTo>
                    <a:cubicBezTo>
                      <a:pt x="0" y="288"/>
                      <a:pt x="36" y="36"/>
                      <a:pt x="36" y="36"/>
                    </a:cubicBezTo>
                    <a:cubicBezTo>
                      <a:pt x="36" y="36"/>
                      <a:pt x="288" y="0"/>
                      <a:pt x="324" y="36"/>
                    </a:cubicBezTo>
                    <a:cubicBezTo>
                      <a:pt x="360" y="72"/>
                      <a:pt x="216" y="216"/>
                      <a:pt x="396" y="216"/>
                    </a:cubicBezTo>
                    <a:cubicBezTo>
                      <a:pt x="576" y="216"/>
                      <a:pt x="432" y="72"/>
                      <a:pt x="468" y="36"/>
                    </a:cubicBezTo>
                    <a:cubicBezTo>
                      <a:pt x="504" y="0"/>
                      <a:pt x="756" y="36"/>
                      <a:pt x="756" y="36"/>
                    </a:cubicBezTo>
                    <a:cubicBezTo>
                      <a:pt x="756" y="36"/>
                      <a:pt x="792" y="288"/>
                      <a:pt x="756" y="324"/>
                    </a:cubicBezTo>
                    <a:close/>
                  </a:path>
                </a:pathLst>
              </a:custGeom>
              <a:solidFill>
                <a:schemeClr val="accent6">
                  <a:lumMod val="20000"/>
                  <a:lumOff val="80000"/>
                </a:schemeClr>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98" name="Freeform 24"/>
              <p:cNvSpPr>
                <a:spLocks/>
              </p:cNvSpPr>
              <p:nvPr/>
            </p:nvSpPr>
            <p:spPr bwMode="auto">
              <a:xfrm rot="16200000" flipH="1" flipV="1">
                <a:off x="1041427" y="3241485"/>
                <a:ext cx="1312863" cy="1093788"/>
              </a:xfrm>
              <a:custGeom>
                <a:avLst/>
                <a:gdLst/>
                <a:ahLst/>
                <a:cxnLst>
                  <a:cxn ang="0">
                    <a:pos x="900" y="468"/>
                  </a:cxn>
                  <a:cxn ang="0">
                    <a:pos x="1080" y="540"/>
                  </a:cxn>
                  <a:cxn ang="0">
                    <a:pos x="900" y="612"/>
                  </a:cxn>
                  <a:cxn ang="0">
                    <a:pos x="900"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1080" h="900">
                    <a:moveTo>
                      <a:pt x="900" y="468"/>
                    </a:moveTo>
                    <a:cubicBezTo>
                      <a:pt x="936" y="504"/>
                      <a:pt x="1080" y="360"/>
                      <a:pt x="1080" y="540"/>
                    </a:cubicBezTo>
                    <a:cubicBezTo>
                      <a:pt x="1080" y="720"/>
                      <a:pt x="936" y="576"/>
                      <a:pt x="900" y="612"/>
                    </a:cubicBezTo>
                    <a:cubicBezTo>
                      <a:pt x="864" y="648"/>
                      <a:pt x="900" y="900"/>
                      <a:pt x="900" y="900"/>
                    </a:cubicBezTo>
                    <a:cubicBezTo>
                      <a:pt x="180" y="900"/>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864" y="432"/>
                      <a:pt x="900" y="468"/>
                    </a:cubicBezTo>
                    <a:close/>
                  </a:path>
                </a:pathLst>
              </a:custGeom>
              <a:solidFill>
                <a:srgbClr val="92D05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99" name="Freeform 27"/>
              <p:cNvSpPr>
                <a:spLocks/>
              </p:cNvSpPr>
              <p:nvPr/>
            </p:nvSpPr>
            <p:spPr bwMode="auto">
              <a:xfrm rot="16200000" flipV="1">
                <a:off x="1042221" y="2364701"/>
                <a:ext cx="1136650" cy="919163"/>
              </a:xfrm>
              <a:custGeom>
                <a:avLst/>
                <a:gdLst/>
                <a:ahLst/>
                <a:cxnLst>
                  <a:cxn ang="0">
                    <a:pos x="756" y="324"/>
                  </a:cxn>
                  <a:cxn ang="0">
                    <a:pos x="936" y="396"/>
                  </a:cxn>
                  <a:cxn ang="0">
                    <a:pos x="756" y="468"/>
                  </a:cxn>
                  <a:cxn ang="0">
                    <a:pos x="756" y="756"/>
                  </a:cxn>
                  <a:cxn ang="0">
                    <a:pos x="36" y="756"/>
                  </a:cxn>
                  <a:cxn ang="0">
                    <a:pos x="36" y="468"/>
                  </a:cxn>
                  <a:cxn ang="0">
                    <a:pos x="216" y="396"/>
                  </a:cxn>
                  <a:cxn ang="0">
                    <a:pos x="36" y="324"/>
                  </a:cxn>
                  <a:cxn ang="0">
                    <a:pos x="36" y="36"/>
                  </a:cxn>
                  <a:cxn ang="0">
                    <a:pos x="324" y="36"/>
                  </a:cxn>
                  <a:cxn ang="0">
                    <a:pos x="396" y="216"/>
                  </a:cxn>
                  <a:cxn ang="0">
                    <a:pos x="468" y="36"/>
                  </a:cxn>
                  <a:cxn ang="0">
                    <a:pos x="756" y="36"/>
                  </a:cxn>
                  <a:cxn ang="0">
                    <a:pos x="756" y="324"/>
                  </a:cxn>
                </a:cxnLst>
                <a:rect l="0" t="0" r="r" b="b"/>
                <a:pathLst>
                  <a:path w="936" h="756">
                    <a:moveTo>
                      <a:pt x="756" y="324"/>
                    </a:moveTo>
                    <a:cubicBezTo>
                      <a:pt x="792" y="360"/>
                      <a:pt x="936" y="216"/>
                      <a:pt x="936" y="396"/>
                    </a:cubicBezTo>
                    <a:cubicBezTo>
                      <a:pt x="936" y="576"/>
                      <a:pt x="792" y="432"/>
                      <a:pt x="756" y="468"/>
                    </a:cubicBezTo>
                    <a:cubicBezTo>
                      <a:pt x="720" y="504"/>
                      <a:pt x="756" y="756"/>
                      <a:pt x="756" y="756"/>
                    </a:cubicBezTo>
                    <a:cubicBezTo>
                      <a:pt x="36" y="756"/>
                      <a:pt x="36" y="756"/>
                      <a:pt x="36" y="756"/>
                    </a:cubicBezTo>
                    <a:cubicBezTo>
                      <a:pt x="36" y="756"/>
                      <a:pt x="0" y="504"/>
                      <a:pt x="36" y="468"/>
                    </a:cubicBezTo>
                    <a:cubicBezTo>
                      <a:pt x="72" y="432"/>
                      <a:pt x="216" y="576"/>
                      <a:pt x="216" y="396"/>
                    </a:cubicBezTo>
                    <a:cubicBezTo>
                      <a:pt x="216" y="216"/>
                      <a:pt x="72" y="360"/>
                      <a:pt x="36" y="324"/>
                    </a:cubicBezTo>
                    <a:cubicBezTo>
                      <a:pt x="0" y="288"/>
                      <a:pt x="36" y="36"/>
                      <a:pt x="36" y="36"/>
                    </a:cubicBezTo>
                    <a:cubicBezTo>
                      <a:pt x="36" y="36"/>
                      <a:pt x="288" y="0"/>
                      <a:pt x="324" y="36"/>
                    </a:cubicBezTo>
                    <a:cubicBezTo>
                      <a:pt x="360" y="72"/>
                      <a:pt x="216" y="216"/>
                      <a:pt x="396" y="216"/>
                    </a:cubicBezTo>
                    <a:cubicBezTo>
                      <a:pt x="576" y="216"/>
                      <a:pt x="432" y="72"/>
                      <a:pt x="468" y="36"/>
                    </a:cubicBezTo>
                    <a:cubicBezTo>
                      <a:pt x="504" y="0"/>
                      <a:pt x="756" y="36"/>
                      <a:pt x="756" y="36"/>
                    </a:cubicBezTo>
                    <a:cubicBezTo>
                      <a:pt x="756" y="36"/>
                      <a:pt x="720" y="288"/>
                      <a:pt x="756" y="324"/>
                    </a:cubicBezTo>
                    <a:close/>
                  </a:path>
                </a:pathLst>
              </a:custGeom>
              <a:solidFill>
                <a:srgbClr val="00B0F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200" name="Freeform 28"/>
              <p:cNvSpPr>
                <a:spLocks/>
              </p:cNvSpPr>
              <p:nvPr/>
            </p:nvSpPr>
            <p:spPr bwMode="auto">
              <a:xfrm rot="16200000" flipV="1">
                <a:off x="1128739" y="4206374"/>
                <a:ext cx="963613" cy="919163"/>
              </a:xfrm>
              <a:custGeom>
                <a:avLst/>
                <a:gdLst/>
                <a:ahLst/>
                <a:cxnLst>
                  <a:cxn ang="0">
                    <a:pos x="756" y="324"/>
                  </a:cxn>
                  <a:cxn ang="0">
                    <a:pos x="576" y="396"/>
                  </a:cxn>
                  <a:cxn ang="0">
                    <a:pos x="756" y="468"/>
                  </a:cxn>
                  <a:cxn ang="0">
                    <a:pos x="756" y="756"/>
                  </a:cxn>
                  <a:cxn ang="0">
                    <a:pos x="36" y="756"/>
                  </a:cxn>
                  <a:cxn ang="0">
                    <a:pos x="36" y="468"/>
                  </a:cxn>
                  <a:cxn ang="0">
                    <a:pos x="216" y="396"/>
                  </a:cxn>
                  <a:cxn ang="0">
                    <a:pos x="36" y="324"/>
                  </a:cxn>
                  <a:cxn ang="0">
                    <a:pos x="36" y="36"/>
                  </a:cxn>
                  <a:cxn ang="0">
                    <a:pos x="324" y="36"/>
                  </a:cxn>
                  <a:cxn ang="0">
                    <a:pos x="396" y="216"/>
                  </a:cxn>
                  <a:cxn ang="0">
                    <a:pos x="468" y="36"/>
                  </a:cxn>
                  <a:cxn ang="0">
                    <a:pos x="756" y="36"/>
                  </a:cxn>
                  <a:cxn ang="0">
                    <a:pos x="756" y="324"/>
                  </a:cxn>
                </a:cxnLst>
                <a:rect l="0" t="0" r="r" b="b"/>
                <a:pathLst>
                  <a:path w="792" h="756">
                    <a:moveTo>
                      <a:pt x="756" y="324"/>
                    </a:moveTo>
                    <a:cubicBezTo>
                      <a:pt x="720" y="360"/>
                      <a:pt x="576" y="216"/>
                      <a:pt x="576" y="396"/>
                    </a:cubicBezTo>
                    <a:cubicBezTo>
                      <a:pt x="576" y="576"/>
                      <a:pt x="720" y="432"/>
                      <a:pt x="756" y="468"/>
                    </a:cubicBezTo>
                    <a:cubicBezTo>
                      <a:pt x="792" y="504"/>
                      <a:pt x="756" y="756"/>
                      <a:pt x="756" y="756"/>
                    </a:cubicBezTo>
                    <a:cubicBezTo>
                      <a:pt x="36" y="756"/>
                      <a:pt x="36" y="756"/>
                      <a:pt x="36" y="756"/>
                    </a:cubicBezTo>
                    <a:cubicBezTo>
                      <a:pt x="36" y="756"/>
                      <a:pt x="0" y="504"/>
                      <a:pt x="36" y="468"/>
                    </a:cubicBezTo>
                    <a:cubicBezTo>
                      <a:pt x="72" y="432"/>
                      <a:pt x="216" y="576"/>
                      <a:pt x="216" y="396"/>
                    </a:cubicBezTo>
                    <a:cubicBezTo>
                      <a:pt x="216" y="216"/>
                      <a:pt x="72" y="360"/>
                      <a:pt x="36" y="324"/>
                    </a:cubicBezTo>
                    <a:cubicBezTo>
                      <a:pt x="0" y="288"/>
                      <a:pt x="36" y="36"/>
                      <a:pt x="36" y="36"/>
                    </a:cubicBezTo>
                    <a:cubicBezTo>
                      <a:pt x="36" y="36"/>
                      <a:pt x="288" y="0"/>
                      <a:pt x="324" y="36"/>
                    </a:cubicBezTo>
                    <a:cubicBezTo>
                      <a:pt x="360" y="72"/>
                      <a:pt x="216" y="216"/>
                      <a:pt x="396" y="216"/>
                    </a:cubicBezTo>
                    <a:cubicBezTo>
                      <a:pt x="576" y="216"/>
                      <a:pt x="432" y="72"/>
                      <a:pt x="468" y="36"/>
                    </a:cubicBezTo>
                    <a:cubicBezTo>
                      <a:pt x="504" y="0"/>
                      <a:pt x="756" y="36"/>
                      <a:pt x="756" y="36"/>
                    </a:cubicBezTo>
                    <a:cubicBezTo>
                      <a:pt x="756" y="36"/>
                      <a:pt x="792" y="288"/>
                      <a:pt x="756" y="324"/>
                    </a:cubicBezTo>
                    <a:close/>
                  </a:path>
                </a:pathLst>
              </a:custGeom>
              <a:solidFill>
                <a:srgbClr val="FFFF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201" name="Freeform 23"/>
              <p:cNvSpPr>
                <a:spLocks/>
              </p:cNvSpPr>
              <p:nvPr/>
            </p:nvSpPr>
            <p:spPr bwMode="auto">
              <a:xfrm rot="5400000" flipV="1">
                <a:off x="7027887" y="3330385"/>
                <a:ext cx="1312863" cy="919163"/>
              </a:xfrm>
              <a:custGeom>
                <a:avLst/>
                <a:gdLst/>
                <a:ahLst/>
                <a:cxnLst>
                  <a:cxn ang="0">
                    <a:pos x="900" y="324"/>
                  </a:cxn>
                  <a:cxn ang="0">
                    <a:pos x="1080" y="396"/>
                  </a:cxn>
                  <a:cxn ang="0">
                    <a:pos x="900" y="468"/>
                  </a:cxn>
                  <a:cxn ang="0">
                    <a:pos x="900" y="756"/>
                  </a:cxn>
                  <a:cxn ang="0">
                    <a:pos x="180" y="756"/>
                  </a:cxn>
                  <a:cxn ang="0">
                    <a:pos x="180" y="468"/>
                  </a:cxn>
                  <a:cxn ang="0">
                    <a:pos x="0" y="396"/>
                  </a:cxn>
                  <a:cxn ang="0">
                    <a:pos x="180" y="324"/>
                  </a:cxn>
                  <a:cxn ang="0">
                    <a:pos x="180" y="36"/>
                  </a:cxn>
                  <a:cxn ang="0">
                    <a:pos x="468" y="36"/>
                  </a:cxn>
                  <a:cxn ang="0">
                    <a:pos x="540" y="216"/>
                  </a:cxn>
                  <a:cxn ang="0">
                    <a:pos x="612" y="36"/>
                  </a:cxn>
                  <a:cxn ang="0">
                    <a:pos x="900" y="36"/>
                  </a:cxn>
                  <a:cxn ang="0">
                    <a:pos x="900" y="324"/>
                  </a:cxn>
                </a:cxnLst>
                <a:rect l="0" t="0" r="r" b="b"/>
                <a:pathLst>
                  <a:path w="1080" h="756">
                    <a:moveTo>
                      <a:pt x="900" y="324"/>
                    </a:moveTo>
                    <a:cubicBezTo>
                      <a:pt x="936" y="360"/>
                      <a:pt x="1080" y="216"/>
                      <a:pt x="1080" y="396"/>
                    </a:cubicBezTo>
                    <a:cubicBezTo>
                      <a:pt x="1080" y="576"/>
                      <a:pt x="936" y="432"/>
                      <a:pt x="900" y="468"/>
                    </a:cubicBezTo>
                    <a:cubicBezTo>
                      <a:pt x="864" y="504"/>
                      <a:pt x="900" y="756"/>
                      <a:pt x="900" y="756"/>
                    </a:cubicBezTo>
                    <a:cubicBezTo>
                      <a:pt x="180" y="756"/>
                      <a:pt x="180" y="756"/>
                      <a:pt x="180" y="756"/>
                    </a:cubicBezTo>
                    <a:cubicBezTo>
                      <a:pt x="180" y="756"/>
                      <a:pt x="216" y="504"/>
                      <a:pt x="180" y="468"/>
                    </a:cubicBezTo>
                    <a:cubicBezTo>
                      <a:pt x="144" y="432"/>
                      <a:pt x="0" y="576"/>
                      <a:pt x="0" y="396"/>
                    </a:cubicBezTo>
                    <a:cubicBezTo>
                      <a:pt x="0" y="216"/>
                      <a:pt x="144" y="360"/>
                      <a:pt x="180" y="324"/>
                    </a:cubicBezTo>
                    <a:cubicBezTo>
                      <a:pt x="216" y="288"/>
                      <a:pt x="180" y="36"/>
                      <a:pt x="180" y="36"/>
                    </a:cubicBezTo>
                    <a:cubicBezTo>
                      <a:pt x="180" y="36"/>
                      <a:pt x="432" y="0"/>
                      <a:pt x="468" y="36"/>
                    </a:cubicBezTo>
                    <a:cubicBezTo>
                      <a:pt x="504" y="72"/>
                      <a:pt x="360" y="216"/>
                      <a:pt x="540" y="216"/>
                    </a:cubicBezTo>
                    <a:cubicBezTo>
                      <a:pt x="720" y="216"/>
                      <a:pt x="576" y="72"/>
                      <a:pt x="612" y="36"/>
                    </a:cubicBezTo>
                    <a:cubicBezTo>
                      <a:pt x="648" y="0"/>
                      <a:pt x="900" y="36"/>
                      <a:pt x="900" y="36"/>
                    </a:cubicBezTo>
                    <a:cubicBezTo>
                      <a:pt x="900" y="36"/>
                      <a:pt x="864" y="288"/>
                      <a:pt x="900" y="324"/>
                    </a:cubicBezTo>
                    <a:close/>
                  </a:path>
                </a:pathLst>
              </a:custGeom>
              <a:solidFill>
                <a:srgbClr val="92D05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202" name="Freeform 25"/>
              <p:cNvSpPr>
                <a:spLocks/>
              </p:cNvSpPr>
              <p:nvPr/>
            </p:nvSpPr>
            <p:spPr bwMode="auto">
              <a:xfrm rot="5400000" flipV="1">
                <a:off x="7115993" y="2366290"/>
                <a:ext cx="962025" cy="1093788"/>
              </a:xfrm>
              <a:custGeom>
                <a:avLst/>
                <a:gdLst/>
                <a:ahLst/>
                <a:cxnLst>
                  <a:cxn ang="0">
                    <a:pos x="756" y="468"/>
                  </a:cxn>
                  <a:cxn ang="0">
                    <a:pos x="576" y="540"/>
                  </a:cxn>
                  <a:cxn ang="0">
                    <a:pos x="756" y="612"/>
                  </a:cxn>
                  <a:cxn ang="0">
                    <a:pos x="756" y="900"/>
                  </a:cxn>
                  <a:cxn ang="0">
                    <a:pos x="36" y="900"/>
                  </a:cxn>
                  <a:cxn ang="0">
                    <a:pos x="36" y="612"/>
                  </a:cxn>
                  <a:cxn ang="0">
                    <a:pos x="216" y="540"/>
                  </a:cxn>
                  <a:cxn ang="0">
                    <a:pos x="36" y="468"/>
                  </a:cxn>
                  <a:cxn ang="0">
                    <a:pos x="36" y="180"/>
                  </a:cxn>
                  <a:cxn ang="0">
                    <a:pos x="324" y="180"/>
                  </a:cxn>
                  <a:cxn ang="0">
                    <a:pos x="396" y="0"/>
                  </a:cxn>
                  <a:cxn ang="0">
                    <a:pos x="468" y="180"/>
                  </a:cxn>
                  <a:cxn ang="0">
                    <a:pos x="756" y="180"/>
                  </a:cxn>
                  <a:cxn ang="0">
                    <a:pos x="756" y="468"/>
                  </a:cxn>
                </a:cxnLst>
                <a:rect l="0" t="0" r="r" b="b"/>
                <a:pathLst>
                  <a:path w="792" h="900">
                    <a:moveTo>
                      <a:pt x="756" y="468"/>
                    </a:moveTo>
                    <a:cubicBezTo>
                      <a:pt x="720" y="504"/>
                      <a:pt x="576" y="360"/>
                      <a:pt x="576" y="540"/>
                    </a:cubicBezTo>
                    <a:cubicBezTo>
                      <a:pt x="576" y="720"/>
                      <a:pt x="720" y="576"/>
                      <a:pt x="756" y="612"/>
                    </a:cubicBezTo>
                    <a:cubicBezTo>
                      <a:pt x="792" y="648"/>
                      <a:pt x="756" y="900"/>
                      <a:pt x="756" y="900"/>
                    </a:cubicBezTo>
                    <a:cubicBezTo>
                      <a:pt x="36" y="900"/>
                      <a:pt x="36" y="900"/>
                      <a:pt x="36" y="900"/>
                    </a:cubicBezTo>
                    <a:cubicBezTo>
                      <a:pt x="36" y="900"/>
                      <a:pt x="0" y="648"/>
                      <a:pt x="36" y="612"/>
                    </a:cubicBezTo>
                    <a:cubicBezTo>
                      <a:pt x="72" y="576"/>
                      <a:pt x="216" y="720"/>
                      <a:pt x="216" y="540"/>
                    </a:cubicBezTo>
                    <a:cubicBezTo>
                      <a:pt x="216" y="360"/>
                      <a:pt x="72" y="504"/>
                      <a:pt x="36" y="468"/>
                    </a:cubicBezTo>
                    <a:cubicBezTo>
                      <a:pt x="0" y="432"/>
                      <a:pt x="36" y="180"/>
                      <a:pt x="36" y="180"/>
                    </a:cubicBezTo>
                    <a:cubicBezTo>
                      <a:pt x="36" y="180"/>
                      <a:pt x="288" y="216"/>
                      <a:pt x="324" y="180"/>
                    </a:cubicBezTo>
                    <a:cubicBezTo>
                      <a:pt x="360" y="144"/>
                      <a:pt x="216" y="0"/>
                      <a:pt x="396" y="0"/>
                    </a:cubicBezTo>
                    <a:cubicBezTo>
                      <a:pt x="576" y="0"/>
                      <a:pt x="432" y="144"/>
                      <a:pt x="468" y="180"/>
                    </a:cubicBezTo>
                    <a:cubicBezTo>
                      <a:pt x="504" y="216"/>
                      <a:pt x="756" y="180"/>
                      <a:pt x="756" y="180"/>
                    </a:cubicBezTo>
                    <a:cubicBezTo>
                      <a:pt x="756" y="180"/>
                      <a:pt x="792" y="432"/>
                      <a:pt x="756" y="468"/>
                    </a:cubicBezTo>
                    <a:close/>
                  </a:path>
                </a:pathLst>
              </a:custGeom>
              <a:solidFill>
                <a:srgbClr val="00B0F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203" name="Freeform 26"/>
              <p:cNvSpPr>
                <a:spLocks/>
              </p:cNvSpPr>
              <p:nvPr/>
            </p:nvSpPr>
            <p:spPr bwMode="auto">
              <a:xfrm rot="5400000" flipV="1">
                <a:off x="7028681" y="4207168"/>
                <a:ext cx="1136650" cy="1093788"/>
              </a:xfrm>
              <a:custGeom>
                <a:avLst/>
                <a:gdLst/>
                <a:ahLst/>
                <a:cxnLst>
                  <a:cxn ang="0">
                    <a:pos x="756" y="468"/>
                  </a:cxn>
                  <a:cxn ang="0">
                    <a:pos x="936" y="540"/>
                  </a:cxn>
                  <a:cxn ang="0">
                    <a:pos x="756" y="612"/>
                  </a:cxn>
                  <a:cxn ang="0">
                    <a:pos x="756" y="900"/>
                  </a:cxn>
                  <a:cxn ang="0">
                    <a:pos x="36" y="900"/>
                  </a:cxn>
                  <a:cxn ang="0">
                    <a:pos x="36" y="612"/>
                  </a:cxn>
                  <a:cxn ang="0">
                    <a:pos x="216" y="540"/>
                  </a:cxn>
                  <a:cxn ang="0">
                    <a:pos x="36" y="468"/>
                  </a:cxn>
                  <a:cxn ang="0">
                    <a:pos x="36" y="180"/>
                  </a:cxn>
                  <a:cxn ang="0">
                    <a:pos x="324" y="180"/>
                  </a:cxn>
                  <a:cxn ang="0">
                    <a:pos x="396" y="0"/>
                  </a:cxn>
                  <a:cxn ang="0">
                    <a:pos x="468" y="180"/>
                  </a:cxn>
                  <a:cxn ang="0">
                    <a:pos x="756" y="180"/>
                  </a:cxn>
                  <a:cxn ang="0">
                    <a:pos x="756" y="468"/>
                  </a:cxn>
                </a:cxnLst>
                <a:rect l="0" t="0" r="r" b="b"/>
                <a:pathLst>
                  <a:path w="936" h="900">
                    <a:moveTo>
                      <a:pt x="756" y="468"/>
                    </a:moveTo>
                    <a:cubicBezTo>
                      <a:pt x="792" y="504"/>
                      <a:pt x="936" y="360"/>
                      <a:pt x="936" y="540"/>
                    </a:cubicBezTo>
                    <a:cubicBezTo>
                      <a:pt x="936" y="720"/>
                      <a:pt x="792" y="576"/>
                      <a:pt x="756" y="612"/>
                    </a:cubicBezTo>
                    <a:cubicBezTo>
                      <a:pt x="720" y="648"/>
                      <a:pt x="756" y="900"/>
                      <a:pt x="756" y="900"/>
                    </a:cubicBezTo>
                    <a:cubicBezTo>
                      <a:pt x="36" y="900"/>
                      <a:pt x="36" y="900"/>
                      <a:pt x="36" y="900"/>
                    </a:cubicBezTo>
                    <a:cubicBezTo>
                      <a:pt x="36" y="900"/>
                      <a:pt x="0" y="648"/>
                      <a:pt x="36" y="612"/>
                    </a:cubicBezTo>
                    <a:cubicBezTo>
                      <a:pt x="72" y="576"/>
                      <a:pt x="216" y="720"/>
                      <a:pt x="216" y="540"/>
                    </a:cubicBezTo>
                    <a:cubicBezTo>
                      <a:pt x="216" y="360"/>
                      <a:pt x="72" y="504"/>
                      <a:pt x="36" y="468"/>
                    </a:cubicBezTo>
                    <a:cubicBezTo>
                      <a:pt x="0" y="432"/>
                      <a:pt x="36" y="180"/>
                      <a:pt x="36" y="180"/>
                    </a:cubicBezTo>
                    <a:cubicBezTo>
                      <a:pt x="36" y="180"/>
                      <a:pt x="288" y="216"/>
                      <a:pt x="324" y="180"/>
                    </a:cubicBezTo>
                    <a:cubicBezTo>
                      <a:pt x="360" y="144"/>
                      <a:pt x="216" y="0"/>
                      <a:pt x="396" y="0"/>
                    </a:cubicBezTo>
                    <a:cubicBezTo>
                      <a:pt x="576" y="0"/>
                      <a:pt x="432" y="144"/>
                      <a:pt x="468" y="180"/>
                    </a:cubicBezTo>
                    <a:cubicBezTo>
                      <a:pt x="504" y="216"/>
                      <a:pt x="756" y="180"/>
                      <a:pt x="756" y="180"/>
                    </a:cubicBezTo>
                    <a:cubicBezTo>
                      <a:pt x="756" y="180"/>
                      <a:pt x="720" y="432"/>
                      <a:pt x="756" y="468"/>
                    </a:cubicBezTo>
                    <a:close/>
                  </a:path>
                </a:pathLst>
              </a:custGeom>
              <a:solidFill>
                <a:srgbClr val="FFFF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204" name="Freeform 19"/>
              <p:cNvSpPr>
                <a:spLocks/>
              </p:cNvSpPr>
              <p:nvPr/>
            </p:nvSpPr>
            <p:spPr bwMode="auto">
              <a:xfrm>
                <a:off x="3554211" y="4009921"/>
                <a:ext cx="1136650" cy="1138238"/>
              </a:xfrm>
              <a:custGeom>
                <a:avLst/>
                <a:gdLst/>
                <a:ahLst/>
                <a:cxnLst>
                  <a:cxn ang="0">
                    <a:pos x="900" y="468"/>
                  </a:cxn>
                  <a:cxn ang="0">
                    <a:pos x="720" y="540"/>
                  </a:cxn>
                  <a:cxn ang="0">
                    <a:pos x="900" y="612"/>
                  </a:cxn>
                  <a:cxn ang="0">
                    <a:pos x="900" y="900"/>
                  </a:cxn>
                  <a:cxn ang="0">
                    <a:pos x="612" y="900"/>
                  </a:cxn>
                  <a:cxn ang="0">
                    <a:pos x="540" y="720"/>
                  </a:cxn>
                  <a:cxn ang="0">
                    <a:pos x="468"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936" h="936">
                    <a:moveTo>
                      <a:pt x="900" y="468"/>
                    </a:moveTo>
                    <a:cubicBezTo>
                      <a:pt x="864" y="504"/>
                      <a:pt x="720" y="360"/>
                      <a:pt x="720" y="540"/>
                    </a:cubicBezTo>
                    <a:cubicBezTo>
                      <a:pt x="720" y="720"/>
                      <a:pt x="864" y="576"/>
                      <a:pt x="900" y="612"/>
                    </a:cubicBezTo>
                    <a:cubicBezTo>
                      <a:pt x="936" y="648"/>
                      <a:pt x="900" y="900"/>
                      <a:pt x="900" y="900"/>
                    </a:cubicBezTo>
                    <a:cubicBezTo>
                      <a:pt x="900" y="900"/>
                      <a:pt x="648" y="936"/>
                      <a:pt x="612" y="900"/>
                    </a:cubicBezTo>
                    <a:cubicBezTo>
                      <a:pt x="576" y="864"/>
                      <a:pt x="720" y="720"/>
                      <a:pt x="540" y="720"/>
                    </a:cubicBezTo>
                    <a:cubicBezTo>
                      <a:pt x="360" y="720"/>
                      <a:pt x="504" y="864"/>
                      <a:pt x="468" y="900"/>
                    </a:cubicBezTo>
                    <a:cubicBezTo>
                      <a:pt x="432" y="936"/>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936" y="432"/>
                      <a:pt x="900" y="468"/>
                    </a:cubicBezTo>
                    <a:close/>
                  </a:path>
                </a:pathLst>
              </a:custGeom>
              <a:solidFill>
                <a:srgbClr val="FFFF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205" name="Freeform 22"/>
              <p:cNvSpPr>
                <a:spLocks/>
              </p:cNvSpPr>
              <p:nvPr/>
            </p:nvSpPr>
            <p:spPr bwMode="auto">
              <a:xfrm>
                <a:off x="1807055" y="4185737"/>
                <a:ext cx="1311275" cy="962025"/>
              </a:xfrm>
              <a:custGeom>
                <a:avLst/>
                <a:gdLst/>
                <a:ahLst/>
                <a:cxnLst>
                  <a:cxn ang="0">
                    <a:pos x="900" y="324"/>
                  </a:cxn>
                  <a:cxn ang="0">
                    <a:pos x="1080" y="396"/>
                  </a:cxn>
                  <a:cxn ang="0">
                    <a:pos x="900" y="468"/>
                  </a:cxn>
                  <a:cxn ang="0">
                    <a:pos x="900" y="756"/>
                  </a:cxn>
                  <a:cxn ang="0">
                    <a:pos x="612" y="756"/>
                  </a:cxn>
                  <a:cxn ang="0">
                    <a:pos x="540" y="576"/>
                  </a:cxn>
                  <a:cxn ang="0">
                    <a:pos x="468" y="756"/>
                  </a:cxn>
                  <a:cxn ang="0">
                    <a:pos x="180" y="756"/>
                  </a:cxn>
                  <a:cxn ang="0">
                    <a:pos x="180" y="468"/>
                  </a:cxn>
                  <a:cxn ang="0">
                    <a:pos x="0" y="396"/>
                  </a:cxn>
                  <a:cxn ang="0">
                    <a:pos x="180" y="324"/>
                  </a:cxn>
                  <a:cxn ang="0">
                    <a:pos x="180" y="36"/>
                  </a:cxn>
                  <a:cxn ang="0">
                    <a:pos x="468" y="36"/>
                  </a:cxn>
                  <a:cxn ang="0">
                    <a:pos x="540" y="216"/>
                  </a:cxn>
                  <a:cxn ang="0">
                    <a:pos x="612" y="36"/>
                  </a:cxn>
                  <a:cxn ang="0">
                    <a:pos x="900" y="36"/>
                  </a:cxn>
                  <a:cxn ang="0">
                    <a:pos x="900" y="324"/>
                  </a:cxn>
                </a:cxnLst>
                <a:rect l="0" t="0" r="r" b="b"/>
                <a:pathLst>
                  <a:path w="1080" h="792">
                    <a:moveTo>
                      <a:pt x="900" y="324"/>
                    </a:moveTo>
                    <a:cubicBezTo>
                      <a:pt x="936" y="360"/>
                      <a:pt x="1080" y="216"/>
                      <a:pt x="1080" y="396"/>
                    </a:cubicBezTo>
                    <a:cubicBezTo>
                      <a:pt x="1080" y="576"/>
                      <a:pt x="936" y="432"/>
                      <a:pt x="900" y="468"/>
                    </a:cubicBezTo>
                    <a:cubicBezTo>
                      <a:pt x="864" y="504"/>
                      <a:pt x="900" y="756"/>
                      <a:pt x="900" y="756"/>
                    </a:cubicBezTo>
                    <a:cubicBezTo>
                      <a:pt x="900" y="756"/>
                      <a:pt x="648" y="792"/>
                      <a:pt x="612" y="756"/>
                    </a:cubicBezTo>
                    <a:cubicBezTo>
                      <a:pt x="576" y="720"/>
                      <a:pt x="720" y="576"/>
                      <a:pt x="540" y="576"/>
                    </a:cubicBezTo>
                    <a:cubicBezTo>
                      <a:pt x="360" y="576"/>
                      <a:pt x="504" y="720"/>
                      <a:pt x="468" y="756"/>
                    </a:cubicBezTo>
                    <a:cubicBezTo>
                      <a:pt x="432" y="792"/>
                      <a:pt x="180" y="756"/>
                      <a:pt x="180" y="756"/>
                    </a:cubicBezTo>
                    <a:cubicBezTo>
                      <a:pt x="180" y="756"/>
                      <a:pt x="216" y="504"/>
                      <a:pt x="180" y="468"/>
                    </a:cubicBezTo>
                    <a:cubicBezTo>
                      <a:pt x="144" y="432"/>
                      <a:pt x="0" y="576"/>
                      <a:pt x="0" y="396"/>
                    </a:cubicBezTo>
                    <a:cubicBezTo>
                      <a:pt x="0" y="216"/>
                      <a:pt x="144" y="360"/>
                      <a:pt x="180" y="324"/>
                    </a:cubicBezTo>
                    <a:cubicBezTo>
                      <a:pt x="216" y="288"/>
                      <a:pt x="180" y="36"/>
                      <a:pt x="180" y="36"/>
                    </a:cubicBezTo>
                    <a:cubicBezTo>
                      <a:pt x="180" y="36"/>
                      <a:pt x="432" y="0"/>
                      <a:pt x="468" y="36"/>
                    </a:cubicBezTo>
                    <a:cubicBezTo>
                      <a:pt x="504" y="72"/>
                      <a:pt x="360" y="216"/>
                      <a:pt x="540" y="216"/>
                    </a:cubicBezTo>
                    <a:cubicBezTo>
                      <a:pt x="720" y="216"/>
                      <a:pt x="576" y="72"/>
                      <a:pt x="612" y="36"/>
                    </a:cubicBezTo>
                    <a:cubicBezTo>
                      <a:pt x="648" y="0"/>
                      <a:pt x="900" y="36"/>
                      <a:pt x="900" y="36"/>
                    </a:cubicBezTo>
                    <a:cubicBezTo>
                      <a:pt x="900" y="36"/>
                      <a:pt x="864" y="288"/>
                      <a:pt x="900" y="324"/>
                    </a:cubicBezTo>
                    <a:close/>
                  </a:path>
                </a:pathLst>
              </a:custGeom>
              <a:solidFill>
                <a:srgbClr val="FFFF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206" name="Freeform 19"/>
              <p:cNvSpPr>
                <a:spLocks/>
              </p:cNvSpPr>
              <p:nvPr/>
            </p:nvSpPr>
            <p:spPr bwMode="auto">
              <a:xfrm rot="10800000">
                <a:off x="1981908" y="3308160"/>
                <a:ext cx="1136650" cy="1138238"/>
              </a:xfrm>
              <a:custGeom>
                <a:avLst/>
                <a:gdLst/>
                <a:ahLst/>
                <a:cxnLst>
                  <a:cxn ang="0">
                    <a:pos x="900" y="468"/>
                  </a:cxn>
                  <a:cxn ang="0">
                    <a:pos x="720" y="540"/>
                  </a:cxn>
                  <a:cxn ang="0">
                    <a:pos x="900" y="612"/>
                  </a:cxn>
                  <a:cxn ang="0">
                    <a:pos x="900" y="900"/>
                  </a:cxn>
                  <a:cxn ang="0">
                    <a:pos x="612" y="900"/>
                  </a:cxn>
                  <a:cxn ang="0">
                    <a:pos x="540" y="720"/>
                  </a:cxn>
                  <a:cxn ang="0">
                    <a:pos x="468"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936" h="936">
                    <a:moveTo>
                      <a:pt x="900" y="468"/>
                    </a:moveTo>
                    <a:cubicBezTo>
                      <a:pt x="864" y="504"/>
                      <a:pt x="720" y="360"/>
                      <a:pt x="720" y="540"/>
                    </a:cubicBezTo>
                    <a:cubicBezTo>
                      <a:pt x="720" y="720"/>
                      <a:pt x="864" y="576"/>
                      <a:pt x="900" y="612"/>
                    </a:cubicBezTo>
                    <a:cubicBezTo>
                      <a:pt x="936" y="648"/>
                      <a:pt x="900" y="900"/>
                      <a:pt x="900" y="900"/>
                    </a:cubicBezTo>
                    <a:cubicBezTo>
                      <a:pt x="900" y="900"/>
                      <a:pt x="648" y="936"/>
                      <a:pt x="612" y="900"/>
                    </a:cubicBezTo>
                    <a:cubicBezTo>
                      <a:pt x="576" y="864"/>
                      <a:pt x="720" y="720"/>
                      <a:pt x="540" y="720"/>
                    </a:cubicBezTo>
                    <a:cubicBezTo>
                      <a:pt x="360" y="720"/>
                      <a:pt x="504" y="864"/>
                      <a:pt x="468" y="900"/>
                    </a:cubicBezTo>
                    <a:cubicBezTo>
                      <a:pt x="432" y="936"/>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936" y="432"/>
                      <a:pt x="900" y="468"/>
                    </a:cubicBezTo>
                    <a:close/>
                  </a:path>
                </a:pathLst>
              </a:custGeom>
              <a:solidFill>
                <a:srgbClr val="92D05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207" name="Freeform 21"/>
              <p:cNvSpPr>
                <a:spLocks/>
              </p:cNvSpPr>
              <p:nvPr/>
            </p:nvSpPr>
            <p:spPr bwMode="auto">
              <a:xfrm>
                <a:off x="2855713" y="3308954"/>
                <a:ext cx="962025" cy="963613"/>
              </a:xfrm>
              <a:custGeom>
                <a:avLst/>
                <a:gdLst/>
                <a:ahLst/>
                <a:cxnLst>
                  <a:cxn ang="0">
                    <a:pos x="756" y="324"/>
                  </a:cxn>
                  <a:cxn ang="0">
                    <a:pos x="576" y="396"/>
                  </a:cxn>
                  <a:cxn ang="0">
                    <a:pos x="756" y="468"/>
                  </a:cxn>
                  <a:cxn ang="0">
                    <a:pos x="756" y="756"/>
                  </a:cxn>
                  <a:cxn ang="0">
                    <a:pos x="468" y="756"/>
                  </a:cxn>
                  <a:cxn ang="0">
                    <a:pos x="396" y="576"/>
                  </a:cxn>
                  <a:cxn ang="0">
                    <a:pos x="324" y="756"/>
                  </a:cxn>
                  <a:cxn ang="0">
                    <a:pos x="36" y="756"/>
                  </a:cxn>
                  <a:cxn ang="0">
                    <a:pos x="36" y="468"/>
                  </a:cxn>
                  <a:cxn ang="0">
                    <a:pos x="216" y="396"/>
                  </a:cxn>
                  <a:cxn ang="0">
                    <a:pos x="36" y="324"/>
                  </a:cxn>
                  <a:cxn ang="0">
                    <a:pos x="36" y="36"/>
                  </a:cxn>
                  <a:cxn ang="0">
                    <a:pos x="324" y="36"/>
                  </a:cxn>
                  <a:cxn ang="0">
                    <a:pos x="396" y="216"/>
                  </a:cxn>
                  <a:cxn ang="0">
                    <a:pos x="468" y="36"/>
                  </a:cxn>
                  <a:cxn ang="0">
                    <a:pos x="756" y="36"/>
                  </a:cxn>
                  <a:cxn ang="0">
                    <a:pos x="756" y="324"/>
                  </a:cxn>
                </a:cxnLst>
                <a:rect l="0" t="0" r="r" b="b"/>
                <a:pathLst>
                  <a:path w="792" h="792">
                    <a:moveTo>
                      <a:pt x="756" y="324"/>
                    </a:moveTo>
                    <a:cubicBezTo>
                      <a:pt x="720" y="360"/>
                      <a:pt x="576" y="216"/>
                      <a:pt x="576" y="396"/>
                    </a:cubicBezTo>
                    <a:cubicBezTo>
                      <a:pt x="576" y="576"/>
                      <a:pt x="720" y="432"/>
                      <a:pt x="756" y="468"/>
                    </a:cubicBezTo>
                    <a:cubicBezTo>
                      <a:pt x="792" y="504"/>
                      <a:pt x="756" y="756"/>
                      <a:pt x="756" y="756"/>
                    </a:cubicBezTo>
                    <a:cubicBezTo>
                      <a:pt x="756" y="756"/>
                      <a:pt x="504" y="792"/>
                      <a:pt x="468" y="756"/>
                    </a:cubicBezTo>
                    <a:cubicBezTo>
                      <a:pt x="432" y="720"/>
                      <a:pt x="576" y="576"/>
                      <a:pt x="396" y="576"/>
                    </a:cubicBezTo>
                    <a:cubicBezTo>
                      <a:pt x="216" y="576"/>
                      <a:pt x="360" y="720"/>
                      <a:pt x="324" y="756"/>
                    </a:cubicBezTo>
                    <a:cubicBezTo>
                      <a:pt x="288" y="792"/>
                      <a:pt x="36" y="756"/>
                      <a:pt x="36" y="756"/>
                    </a:cubicBezTo>
                    <a:cubicBezTo>
                      <a:pt x="36" y="756"/>
                      <a:pt x="0" y="504"/>
                      <a:pt x="36" y="468"/>
                    </a:cubicBezTo>
                    <a:cubicBezTo>
                      <a:pt x="72" y="432"/>
                      <a:pt x="216" y="576"/>
                      <a:pt x="216" y="396"/>
                    </a:cubicBezTo>
                    <a:cubicBezTo>
                      <a:pt x="216" y="216"/>
                      <a:pt x="72" y="360"/>
                      <a:pt x="36" y="324"/>
                    </a:cubicBezTo>
                    <a:cubicBezTo>
                      <a:pt x="0" y="288"/>
                      <a:pt x="36" y="36"/>
                      <a:pt x="36" y="36"/>
                    </a:cubicBezTo>
                    <a:cubicBezTo>
                      <a:pt x="36" y="36"/>
                      <a:pt x="288" y="0"/>
                      <a:pt x="324" y="36"/>
                    </a:cubicBezTo>
                    <a:cubicBezTo>
                      <a:pt x="360" y="72"/>
                      <a:pt x="216" y="216"/>
                      <a:pt x="396" y="216"/>
                    </a:cubicBezTo>
                    <a:cubicBezTo>
                      <a:pt x="576" y="216"/>
                      <a:pt x="432" y="72"/>
                      <a:pt x="468" y="36"/>
                    </a:cubicBezTo>
                    <a:cubicBezTo>
                      <a:pt x="504" y="0"/>
                      <a:pt x="756" y="36"/>
                      <a:pt x="756" y="36"/>
                    </a:cubicBezTo>
                    <a:cubicBezTo>
                      <a:pt x="756" y="36"/>
                      <a:pt x="792" y="288"/>
                      <a:pt x="756" y="324"/>
                    </a:cubicBezTo>
                    <a:close/>
                  </a:path>
                </a:pathLst>
              </a:custGeom>
              <a:solidFill>
                <a:srgbClr val="92D05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208" name="Freeform 22"/>
              <p:cNvSpPr>
                <a:spLocks/>
              </p:cNvSpPr>
              <p:nvPr/>
            </p:nvSpPr>
            <p:spPr bwMode="auto">
              <a:xfrm>
                <a:off x="3554893" y="3308954"/>
                <a:ext cx="1311275" cy="962025"/>
              </a:xfrm>
              <a:custGeom>
                <a:avLst/>
                <a:gdLst/>
                <a:ahLst/>
                <a:cxnLst>
                  <a:cxn ang="0">
                    <a:pos x="900" y="324"/>
                  </a:cxn>
                  <a:cxn ang="0">
                    <a:pos x="1080" y="396"/>
                  </a:cxn>
                  <a:cxn ang="0">
                    <a:pos x="900" y="468"/>
                  </a:cxn>
                  <a:cxn ang="0">
                    <a:pos x="900" y="756"/>
                  </a:cxn>
                  <a:cxn ang="0">
                    <a:pos x="612" y="756"/>
                  </a:cxn>
                  <a:cxn ang="0">
                    <a:pos x="540" y="576"/>
                  </a:cxn>
                  <a:cxn ang="0">
                    <a:pos x="468" y="756"/>
                  </a:cxn>
                  <a:cxn ang="0">
                    <a:pos x="180" y="756"/>
                  </a:cxn>
                  <a:cxn ang="0">
                    <a:pos x="180" y="468"/>
                  </a:cxn>
                  <a:cxn ang="0">
                    <a:pos x="0" y="396"/>
                  </a:cxn>
                  <a:cxn ang="0">
                    <a:pos x="180" y="324"/>
                  </a:cxn>
                  <a:cxn ang="0">
                    <a:pos x="180" y="36"/>
                  </a:cxn>
                  <a:cxn ang="0">
                    <a:pos x="468" y="36"/>
                  </a:cxn>
                  <a:cxn ang="0">
                    <a:pos x="540" y="216"/>
                  </a:cxn>
                  <a:cxn ang="0">
                    <a:pos x="612" y="36"/>
                  </a:cxn>
                  <a:cxn ang="0">
                    <a:pos x="900" y="36"/>
                  </a:cxn>
                  <a:cxn ang="0">
                    <a:pos x="900" y="324"/>
                  </a:cxn>
                </a:cxnLst>
                <a:rect l="0" t="0" r="r" b="b"/>
                <a:pathLst>
                  <a:path w="1080" h="792">
                    <a:moveTo>
                      <a:pt x="900" y="324"/>
                    </a:moveTo>
                    <a:cubicBezTo>
                      <a:pt x="936" y="360"/>
                      <a:pt x="1080" y="216"/>
                      <a:pt x="1080" y="396"/>
                    </a:cubicBezTo>
                    <a:cubicBezTo>
                      <a:pt x="1080" y="576"/>
                      <a:pt x="936" y="432"/>
                      <a:pt x="900" y="468"/>
                    </a:cubicBezTo>
                    <a:cubicBezTo>
                      <a:pt x="864" y="504"/>
                      <a:pt x="900" y="756"/>
                      <a:pt x="900" y="756"/>
                    </a:cubicBezTo>
                    <a:cubicBezTo>
                      <a:pt x="900" y="756"/>
                      <a:pt x="648" y="792"/>
                      <a:pt x="612" y="756"/>
                    </a:cubicBezTo>
                    <a:cubicBezTo>
                      <a:pt x="576" y="720"/>
                      <a:pt x="720" y="576"/>
                      <a:pt x="540" y="576"/>
                    </a:cubicBezTo>
                    <a:cubicBezTo>
                      <a:pt x="360" y="576"/>
                      <a:pt x="504" y="720"/>
                      <a:pt x="468" y="756"/>
                    </a:cubicBezTo>
                    <a:cubicBezTo>
                      <a:pt x="432" y="792"/>
                      <a:pt x="180" y="756"/>
                      <a:pt x="180" y="756"/>
                    </a:cubicBezTo>
                    <a:cubicBezTo>
                      <a:pt x="180" y="756"/>
                      <a:pt x="216" y="504"/>
                      <a:pt x="180" y="468"/>
                    </a:cubicBezTo>
                    <a:cubicBezTo>
                      <a:pt x="144" y="432"/>
                      <a:pt x="0" y="576"/>
                      <a:pt x="0" y="396"/>
                    </a:cubicBezTo>
                    <a:cubicBezTo>
                      <a:pt x="0" y="216"/>
                      <a:pt x="144" y="360"/>
                      <a:pt x="180" y="324"/>
                    </a:cubicBezTo>
                    <a:cubicBezTo>
                      <a:pt x="216" y="288"/>
                      <a:pt x="180" y="36"/>
                      <a:pt x="180" y="36"/>
                    </a:cubicBezTo>
                    <a:cubicBezTo>
                      <a:pt x="180" y="36"/>
                      <a:pt x="432" y="0"/>
                      <a:pt x="468" y="36"/>
                    </a:cubicBezTo>
                    <a:cubicBezTo>
                      <a:pt x="504" y="72"/>
                      <a:pt x="360" y="216"/>
                      <a:pt x="540" y="216"/>
                    </a:cubicBezTo>
                    <a:cubicBezTo>
                      <a:pt x="720" y="216"/>
                      <a:pt x="576" y="72"/>
                      <a:pt x="612" y="36"/>
                    </a:cubicBezTo>
                    <a:cubicBezTo>
                      <a:pt x="648" y="0"/>
                      <a:pt x="900" y="36"/>
                      <a:pt x="900" y="36"/>
                    </a:cubicBezTo>
                    <a:cubicBezTo>
                      <a:pt x="900" y="36"/>
                      <a:pt x="864" y="288"/>
                      <a:pt x="900" y="324"/>
                    </a:cubicBezTo>
                    <a:close/>
                  </a:path>
                </a:pathLst>
              </a:custGeom>
              <a:solidFill>
                <a:srgbClr val="92D05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209" name="Freeform 19"/>
              <p:cNvSpPr>
                <a:spLocks/>
              </p:cNvSpPr>
              <p:nvPr/>
            </p:nvSpPr>
            <p:spPr bwMode="auto">
              <a:xfrm rot="5400000">
                <a:off x="4604117" y="3131948"/>
                <a:ext cx="1136650" cy="1138238"/>
              </a:xfrm>
              <a:custGeom>
                <a:avLst/>
                <a:gdLst/>
                <a:ahLst/>
                <a:cxnLst>
                  <a:cxn ang="0">
                    <a:pos x="900" y="468"/>
                  </a:cxn>
                  <a:cxn ang="0">
                    <a:pos x="720" y="540"/>
                  </a:cxn>
                  <a:cxn ang="0">
                    <a:pos x="900" y="612"/>
                  </a:cxn>
                  <a:cxn ang="0">
                    <a:pos x="900" y="900"/>
                  </a:cxn>
                  <a:cxn ang="0">
                    <a:pos x="612" y="900"/>
                  </a:cxn>
                  <a:cxn ang="0">
                    <a:pos x="540" y="720"/>
                  </a:cxn>
                  <a:cxn ang="0">
                    <a:pos x="468"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936" h="936">
                    <a:moveTo>
                      <a:pt x="900" y="468"/>
                    </a:moveTo>
                    <a:cubicBezTo>
                      <a:pt x="864" y="504"/>
                      <a:pt x="720" y="360"/>
                      <a:pt x="720" y="540"/>
                    </a:cubicBezTo>
                    <a:cubicBezTo>
                      <a:pt x="720" y="720"/>
                      <a:pt x="864" y="576"/>
                      <a:pt x="900" y="612"/>
                    </a:cubicBezTo>
                    <a:cubicBezTo>
                      <a:pt x="936" y="648"/>
                      <a:pt x="900" y="900"/>
                      <a:pt x="900" y="900"/>
                    </a:cubicBezTo>
                    <a:cubicBezTo>
                      <a:pt x="900" y="900"/>
                      <a:pt x="648" y="936"/>
                      <a:pt x="612" y="900"/>
                    </a:cubicBezTo>
                    <a:cubicBezTo>
                      <a:pt x="576" y="864"/>
                      <a:pt x="720" y="720"/>
                      <a:pt x="540" y="720"/>
                    </a:cubicBezTo>
                    <a:cubicBezTo>
                      <a:pt x="360" y="720"/>
                      <a:pt x="504" y="864"/>
                      <a:pt x="468" y="900"/>
                    </a:cubicBezTo>
                    <a:cubicBezTo>
                      <a:pt x="432" y="936"/>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936" y="432"/>
                      <a:pt x="900" y="468"/>
                    </a:cubicBezTo>
                    <a:close/>
                  </a:path>
                </a:pathLst>
              </a:custGeom>
              <a:solidFill>
                <a:srgbClr val="92D05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210" name="Freeform 22"/>
              <p:cNvSpPr>
                <a:spLocks/>
              </p:cNvSpPr>
              <p:nvPr/>
            </p:nvSpPr>
            <p:spPr bwMode="auto">
              <a:xfrm rot="16200000">
                <a:off x="5304091" y="3308160"/>
                <a:ext cx="1311275" cy="962025"/>
              </a:xfrm>
              <a:custGeom>
                <a:avLst/>
                <a:gdLst/>
                <a:ahLst/>
                <a:cxnLst>
                  <a:cxn ang="0">
                    <a:pos x="900" y="324"/>
                  </a:cxn>
                  <a:cxn ang="0">
                    <a:pos x="1080" y="396"/>
                  </a:cxn>
                  <a:cxn ang="0">
                    <a:pos x="900" y="468"/>
                  </a:cxn>
                  <a:cxn ang="0">
                    <a:pos x="900" y="756"/>
                  </a:cxn>
                  <a:cxn ang="0">
                    <a:pos x="612" y="756"/>
                  </a:cxn>
                  <a:cxn ang="0">
                    <a:pos x="540" y="576"/>
                  </a:cxn>
                  <a:cxn ang="0">
                    <a:pos x="468" y="756"/>
                  </a:cxn>
                  <a:cxn ang="0">
                    <a:pos x="180" y="756"/>
                  </a:cxn>
                  <a:cxn ang="0">
                    <a:pos x="180" y="468"/>
                  </a:cxn>
                  <a:cxn ang="0">
                    <a:pos x="0" y="396"/>
                  </a:cxn>
                  <a:cxn ang="0">
                    <a:pos x="180" y="324"/>
                  </a:cxn>
                  <a:cxn ang="0">
                    <a:pos x="180" y="36"/>
                  </a:cxn>
                  <a:cxn ang="0">
                    <a:pos x="468" y="36"/>
                  </a:cxn>
                  <a:cxn ang="0">
                    <a:pos x="540" y="216"/>
                  </a:cxn>
                  <a:cxn ang="0">
                    <a:pos x="612" y="36"/>
                  </a:cxn>
                  <a:cxn ang="0">
                    <a:pos x="900" y="36"/>
                  </a:cxn>
                  <a:cxn ang="0">
                    <a:pos x="900" y="324"/>
                  </a:cxn>
                </a:cxnLst>
                <a:rect l="0" t="0" r="r" b="b"/>
                <a:pathLst>
                  <a:path w="1080" h="792">
                    <a:moveTo>
                      <a:pt x="900" y="324"/>
                    </a:moveTo>
                    <a:cubicBezTo>
                      <a:pt x="936" y="360"/>
                      <a:pt x="1080" y="216"/>
                      <a:pt x="1080" y="396"/>
                    </a:cubicBezTo>
                    <a:cubicBezTo>
                      <a:pt x="1080" y="576"/>
                      <a:pt x="936" y="432"/>
                      <a:pt x="900" y="468"/>
                    </a:cubicBezTo>
                    <a:cubicBezTo>
                      <a:pt x="864" y="504"/>
                      <a:pt x="900" y="756"/>
                      <a:pt x="900" y="756"/>
                    </a:cubicBezTo>
                    <a:cubicBezTo>
                      <a:pt x="900" y="756"/>
                      <a:pt x="648" y="792"/>
                      <a:pt x="612" y="756"/>
                    </a:cubicBezTo>
                    <a:cubicBezTo>
                      <a:pt x="576" y="720"/>
                      <a:pt x="720" y="576"/>
                      <a:pt x="540" y="576"/>
                    </a:cubicBezTo>
                    <a:cubicBezTo>
                      <a:pt x="360" y="576"/>
                      <a:pt x="504" y="720"/>
                      <a:pt x="468" y="756"/>
                    </a:cubicBezTo>
                    <a:cubicBezTo>
                      <a:pt x="432" y="792"/>
                      <a:pt x="180" y="756"/>
                      <a:pt x="180" y="756"/>
                    </a:cubicBezTo>
                    <a:cubicBezTo>
                      <a:pt x="180" y="756"/>
                      <a:pt x="216" y="504"/>
                      <a:pt x="180" y="468"/>
                    </a:cubicBezTo>
                    <a:cubicBezTo>
                      <a:pt x="144" y="432"/>
                      <a:pt x="0" y="576"/>
                      <a:pt x="0" y="396"/>
                    </a:cubicBezTo>
                    <a:cubicBezTo>
                      <a:pt x="0" y="216"/>
                      <a:pt x="144" y="360"/>
                      <a:pt x="180" y="324"/>
                    </a:cubicBezTo>
                    <a:cubicBezTo>
                      <a:pt x="216" y="288"/>
                      <a:pt x="180" y="36"/>
                      <a:pt x="180" y="36"/>
                    </a:cubicBezTo>
                    <a:cubicBezTo>
                      <a:pt x="180" y="36"/>
                      <a:pt x="432" y="0"/>
                      <a:pt x="468" y="36"/>
                    </a:cubicBezTo>
                    <a:cubicBezTo>
                      <a:pt x="504" y="72"/>
                      <a:pt x="360" y="216"/>
                      <a:pt x="540" y="216"/>
                    </a:cubicBezTo>
                    <a:cubicBezTo>
                      <a:pt x="720" y="216"/>
                      <a:pt x="576" y="72"/>
                      <a:pt x="612" y="36"/>
                    </a:cubicBezTo>
                    <a:cubicBezTo>
                      <a:pt x="648" y="0"/>
                      <a:pt x="900" y="36"/>
                      <a:pt x="900" y="36"/>
                    </a:cubicBezTo>
                    <a:cubicBezTo>
                      <a:pt x="900" y="36"/>
                      <a:pt x="864" y="288"/>
                      <a:pt x="900" y="324"/>
                    </a:cubicBezTo>
                    <a:close/>
                  </a:path>
                </a:pathLst>
              </a:custGeom>
              <a:solidFill>
                <a:srgbClr val="92D05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211" name="Freeform 22"/>
              <p:cNvSpPr>
                <a:spLocks/>
              </p:cNvSpPr>
              <p:nvPr/>
            </p:nvSpPr>
            <p:spPr bwMode="auto">
              <a:xfrm rot="16200000">
                <a:off x="6176534" y="2432568"/>
                <a:ext cx="1311275" cy="962025"/>
              </a:xfrm>
              <a:custGeom>
                <a:avLst/>
                <a:gdLst/>
                <a:ahLst/>
                <a:cxnLst>
                  <a:cxn ang="0">
                    <a:pos x="900" y="324"/>
                  </a:cxn>
                  <a:cxn ang="0">
                    <a:pos x="1080" y="396"/>
                  </a:cxn>
                  <a:cxn ang="0">
                    <a:pos x="900" y="468"/>
                  </a:cxn>
                  <a:cxn ang="0">
                    <a:pos x="900" y="756"/>
                  </a:cxn>
                  <a:cxn ang="0">
                    <a:pos x="612" y="756"/>
                  </a:cxn>
                  <a:cxn ang="0">
                    <a:pos x="540" y="576"/>
                  </a:cxn>
                  <a:cxn ang="0">
                    <a:pos x="468" y="756"/>
                  </a:cxn>
                  <a:cxn ang="0">
                    <a:pos x="180" y="756"/>
                  </a:cxn>
                  <a:cxn ang="0">
                    <a:pos x="180" y="468"/>
                  </a:cxn>
                  <a:cxn ang="0">
                    <a:pos x="0" y="396"/>
                  </a:cxn>
                  <a:cxn ang="0">
                    <a:pos x="180" y="324"/>
                  </a:cxn>
                  <a:cxn ang="0">
                    <a:pos x="180" y="36"/>
                  </a:cxn>
                  <a:cxn ang="0">
                    <a:pos x="468" y="36"/>
                  </a:cxn>
                  <a:cxn ang="0">
                    <a:pos x="540" y="216"/>
                  </a:cxn>
                  <a:cxn ang="0">
                    <a:pos x="612" y="36"/>
                  </a:cxn>
                  <a:cxn ang="0">
                    <a:pos x="900" y="36"/>
                  </a:cxn>
                  <a:cxn ang="0">
                    <a:pos x="900" y="324"/>
                  </a:cxn>
                </a:cxnLst>
                <a:rect l="0" t="0" r="r" b="b"/>
                <a:pathLst>
                  <a:path w="1080" h="792">
                    <a:moveTo>
                      <a:pt x="900" y="324"/>
                    </a:moveTo>
                    <a:cubicBezTo>
                      <a:pt x="936" y="360"/>
                      <a:pt x="1080" y="216"/>
                      <a:pt x="1080" y="396"/>
                    </a:cubicBezTo>
                    <a:cubicBezTo>
                      <a:pt x="1080" y="576"/>
                      <a:pt x="936" y="432"/>
                      <a:pt x="900" y="468"/>
                    </a:cubicBezTo>
                    <a:cubicBezTo>
                      <a:pt x="864" y="504"/>
                      <a:pt x="900" y="756"/>
                      <a:pt x="900" y="756"/>
                    </a:cubicBezTo>
                    <a:cubicBezTo>
                      <a:pt x="900" y="756"/>
                      <a:pt x="648" y="792"/>
                      <a:pt x="612" y="756"/>
                    </a:cubicBezTo>
                    <a:cubicBezTo>
                      <a:pt x="576" y="720"/>
                      <a:pt x="720" y="576"/>
                      <a:pt x="540" y="576"/>
                    </a:cubicBezTo>
                    <a:cubicBezTo>
                      <a:pt x="360" y="576"/>
                      <a:pt x="504" y="720"/>
                      <a:pt x="468" y="756"/>
                    </a:cubicBezTo>
                    <a:cubicBezTo>
                      <a:pt x="432" y="792"/>
                      <a:pt x="180" y="756"/>
                      <a:pt x="180" y="756"/>
                    </a:cubicBezTo>
                    <a:cubicBezTo>
                      <a:pt x="180" y="756"/>
                      <a:pt x="216" y="504"/>
                      <a:pt x="180" y="468"/>
                    </a:cubicBezTo>
                    <a:cubicBezTo>
                      <a:pt x="144" y="432"/>
                      <a:pt x="0" y="576"/>
                      <a:pt x="0" y="396"/>
                    </a:cubicBezTo>
                    <a:cubicBezTo>
                      <a:pt x="0" y="216"/>
                      <a:pt x="144" y="360"/>
                      <a:pt x="180" y="324"/>
                    </a:cubicBezTo>
                    <a:cubicBezTo>
                      <a:pt x="216" y="288"/>
                      <a:pt x="180" y="36"/>
                      <a:pt x="180" y="36"/>
                    </a:cubicBezTo>
                    <a:cubicBezTo>
                      <a:pt x="180" y="36"/>
                      <a:pt x="432" y="0"/>
                      <a:pt x="468" y="36"/>
                    </a:cubicBezTo>
                    <a:cubicBezTo>
                      <a:pt x="504" y="72"/>
                      <a:pt x="360" y="216"/>
                      <a:pt x="540" y="216"/>
                    </a:cubicBezTo>
                    <a:cubicBezTo>
                      <a:pt x="720" y="216"/>
                      <a:pt x="576" y="72"/>
                      <a:pt x="612" y="36"/>
                    </a:cubicBezTo>
                    <a:cubicBezTo>
                      <a:pt x="648" y="0"/>
                      <a:pt x="900" y="36"/>
                      <a:pt x="900" y="36"/>
                    </a:cubicBezTo>
                    <a:cubicBezTo>
                      <a:pt x="900" y="36"/>
                      <a:pt x="864" y="288"/>
                      <a:pt x="900" y="324"/>
                    </a:cubicBezTo>
                    <a:close/>
                  </a:path>
                </a:pathLst>
              </a:custGeom>
              <a:solidFill>
                <a:srgbClr val="00B0F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212" name="Freeform 13"/>
              <p:cNvSpPr>
                <a:spLocks/>
              </p:cNvSpPr>
              <p:nvPr/>
            </p:nvSpPr>
            <p:spPr bwMode="auto">
              <a:xfrm rot="10800000">
                <a:off x="6177896" y="3308954"/>
                <a:ext cx="1309688" cy="1135063"/>
              </a:xfrm>
              <a:custGeom>
                <a:avLst/>
                <a:gdLst/>
                <a:ahLst/>
                <a:cxnLst>
                  <a:cxn ang="0">
                    <a:pos x="900" y="468"/>
                  </a:cxn>
                  <a:cxn ang="0">
                    <a:pos x="1080" y="540"/>
                  </a:cxn>
                  <a:cxn ang="0">
                    <a:pos x="900" y="612"/>
                  </a:cxn>
                  <a:cxn ang="0">
                    <a:pos x="900" y="900"/>
                  </a:cxn>
                  <a:cxn ang="0">
                    <a:pos x="612" y="900"/>
                  </a:cxn>
                  <a:cxn ang="0">
                    <a:pos x="540" y="720"/>
                  </a:cxn>
                  <a:cxn ang="0">
                    <a:pos x="468"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1080" h="936">
                    <a:moveTo>
                      <a:pt x="900" y="468"/>
                    </a:moveTo>
                    <a:cubicBezTo>
                      <a:pt x="936" y="504"/>
                      <a:pt x="1080" y="360"/>
                      <a:pt x="1080" y="540"/>
                    </a:cubicBezTo>
                    <a:cubicBezTo>
                      <a:pt x="1080" y="720"/>
                      <a:pt x="936" y="576"/>
                      <a:pt x="900" y="612"/>
                    </a:cubicBezTo>
                    <a:cubicBezTo>
                      <a:pt x="864" y="648"/>
                      <a:pt x="900" y="900"/>
                      <a:pt x="900" y="900"/>
                    </a:cubicBezTo>
                    <a:cubicBezTo>
                      <a:pt x="900" y="900"/>
                      <a:pt x="648" y="936"/>
                      <a:pt x="612" y="900"/>
                    </a:cubicBezTo>
                    <a:cubicBezTo>
                      <a:pt x="576" y="864"/>
                      <a:pt x="720" y="720"/>
                      <a:pt x="540" y="720"/>
                    </a:cubicBezTo>
                    <a:cubicBezTo>
                      <a:pt x="360" y="720"/>
                      <a:pt x="504" y="864"/>
                      <a:pt x="468" y="900"/>
                    </a:cubicBezTo>
                    <a:cubicBezTo>
                      <a:pt x="432" y="936"/>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864" y="432"/>
                      <a:pt x="900" y="468"/>
                    </a:cubicBezTo>
                    <a:close/>
                  </a:path>
                </a:pathLst>
              </a:custGeom>
              <a:solidFill>
                <a:srgbClr val="92D05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213" name="Freeform 9"/>
              <p:cNvSpPr>
                <a:spLocks/>
              </p:cNvSpPr>
              <p:nvPr/>
            </p:nvSpPr>
            <p:spPr bwMode="auto">
              <a:xfrm>
                <a:off x="4605590" y="2257943"/>
                <a:ext cx="960438" cy="1135063"/>
              </a:xfrm>
              <a:custGeom>
                <a:avLst/>
                <a:gdLst/>
                <a:ahLst/>
                <a:cxnLst>
                  <a:cxn ang="0">
                    <a:pos x="756" y="468"/>
                  </a:cxn>
                  <a:cxn ang="0">
                    <a:pos x="576" y="540"/>
                  </a:cxn>
                  <a:cxn ang="0">
                    <a:pos x="756" y="612"/>
                  </a:cxn>
                  <a:cxn ang="0">
                    <a:pos x="756" y="900"/>
                  </a:cxn>
                  <a:cxn ang="0">
                    <a:pos x="468" y="900"/>
                  </a:cxn>
                  <a:cxn ang="0">
                    <a:pos x="396" y="720"/>
                  </a:cxn>
                  <a:cxn ang="0">
                    <a:pos x="324" y="900"/>
                  </a:cxn>
                  <a:cxn ang="0">
                    <a:pos x="36" y="900"/>
                  </a:cxn>
                  <a:cxn ang="0">
                    <a:pos x="36" y="612"/>
                  </a:cxn>
                  <a:cxn ang="0">
                    <a:pos x="216" y="540"/>
                  </a:cxn>
                  <a:cxn ang="0">
                    <a:pos x="36" y="468"/>
                  </a:cxn>
                  <a:cxn ang="0">
                    <a:pos x="36" y="180"/>
                  </a:cxn>
                  <a:cxn ang="0">
                    <a:pos x="324" y="180"/>
                  </a:cxn>
                  <a:cxn ang="0">
                    <a:pos x="396" y="0"/>
                  </a:cxn>
                  <a:cxn ang="0">
                    <a:pos x="468" y="180"/>
                  </a:cxn>
                  <a:cxn ang="0">
                    <a:pos x="756" y="180"/>
                  </a:cxn>
                  <a:cxn ang="0">
                    <a:pos x="756" y="468"/>
                  </a:cxn>
                </a:cxnLst>
                <a:rect l="0" t="0" r="r" b="b"/>
                <a:pathLst>
                  <a:path w="792" h="936">
                    <a:moveTo>
                      <a:pt x="756" y="468"/>
                    </a:moveTo>
                    <a:cubicBezTo>
                      <a:pt x="720" y="504"/>
                      <a:pt x="576" y="360"/>
                      <a:pt x="576" y="540"/>
                    </a:cubicBezTo>
                    <a:cubicBezTo>
                      <a:pt x="576" y="720"/>
                      <a:pt x="720" y="576"/>
                      <a:pt x="756" y="612"/>
                    </a:cubicBezTo>
                    <a:cubicBezTo>
                      <a:pt x="792" y="648"/>
                      <a:pt x="756" y="900"/>
                      <a:pt x="756" y="900"/>
                    </a:cubicBezTo>
                    <a:cubicBezTo>
                      <a:pt x="756" y="900"/>
                      <a:pt x="504" y="936"/>
                      <a:pt x="468" y="900"/>
                    </a:cubicBezTo>
                    <a:cubicBezTo>
                      <a:pt x="432" y="864"/>
                      <a:pt x="576" y="720"/>
                      <a:pt x="396" y="720"/>
                    </a:cubicBezTo>
                    <a:cubicBezTo>
                      <a:pt x="216" y="720"/>
                      <a:pt x="360" y="864"/>
                      <a:pt x="324" y="900"/>
                    </a:cubicBezTo>
                    <a:cubicBezTo>
                      <a:pt x="288" y="936"/>
                      <a:pt x="36" y="900"/>
                      <a:pt x="36" y="900"/>
                    </a:cubicBezTo>
                    <a:cubicBezTo>
                      <a:pt x="36" y="900"/>
                      <a:pt x="0" y="648"/>
                      <a:pt x="36" y="612"/>
                    </a:cubicBezTo>
                    <a:cubicBezTo>
                      <a:pt x="72" y="576"/>
                      <a:pt x="216" y="720"/>
                      <a:pt x="216" y="540"/>
                    </a:cubicBezTo>
                    <a:cubicBezTo>
                      <a:pt x="216" y="360"/>
                      <a:pt x="72" y="504"/>
                      <a:pt x="36" y="468"/>
                    </a:cubicBezTo>
                    <a:cubicBezTo>
                      <a:pt x="0" y="432"/>
                      <a:pt x="36" y="180"/>
                      <a:pt x="36" y="180"/>
                    </a:cubicBezTo>
                    <a:cubicBezTo>
                      <a:pt x="36" y="180"/>
                      <a:pt x="288" y="216"/>
                      <a:pt x="324" y="180"/>
                    </a:cubicBezTo>
                    <a:cubicBezTo>
                      <a:pt x="360" y="144"/>
                      <a:pt x="216" y="0"/>
                      <a:pt x="396" y="0"/>
                    </a:cubicBezTo>
                    <a:cubicBezTo>
                      <a:pt x="576" y="0"/>
                      <a:pt x="432" y="144"/>
                      <a:pt x="468" y="180"/>
                    </a:cubicBezTo>
                    <a:cubicBezTo>
                      <a:pt x="504" y="216"/>
                      <a:pt x="756" y="180"/>
                      <a:pt x="756" y="180"/>
                    </a:cubicBezTo>
                    <a:cubicBezTo>
                      <a:pt x="756" y="180"/>
                      <a:pt x="792" y="432"/>
                      <a:pt x="756" y="468"/>
                    </a:cubicBezTo>
                    <a:close/>
                  </a:path>
                </a:pathLst>
              </a:custGeom>
              <a:solidFill>
                <a:srgbClr val="00B0F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214" name="Freeform 20"/>
              <p:cNvSpPr>
                <a:spLocks/>
              </p:cNvSpPr>
              <p:nvPr/>
            </p:nvSpPr>
            <p:spPr bwMode="auto">
              <a:xfrm>
                <a:off x="2682221" y="2257149"/>
                <a:ext cx="1312863" cy="1312863"/>
              </a:xfrm>
              <a:custGeom>
                <a:avLst/>
                <a:gdLst/>
                <a:ahLst/>
                <a:cxnLst>
                  <a:cxn ang="0">
                    <a:pos x="900" y="468"/>
                  </a:cxn>
                  <a:cxn ang="0">
                    <a:pos x="1080" y="540"/>
                  </a:cxn>
                  <a:cxn ang="0">
                    <a:pos x="900" y="612"/>
                  </a:cxn>
                  <a:cxn ang="0">
                    <a:pos x="900" y="900"/>
                  </a:cxn>
                  <a:cxn ang="0">
                    <a:pos x="612" y="900"/>
                  </a:cxn>
                  <a:cxn ang="0">
                    <a:pos x="540" y="1080"/>
                  </a:cxn>
                  <a:cxn ang="0">
                    <a:pos x="468"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1080" h="1080">
                    <a:moveTo>
                      <a:pt x="900" y="468"/>
                    </a:moveTo>
                    <a:cubicBezTo>
                      <a:pt x="936" y="504"/>
                      <a:pt x="1080" y="360"/>
                      <a:pt x="1080" y="540"/>
                    </a:cubicBezTo>
                    <a:cubicBezTo>
                      <a:pt x="1080" y="720"/>
                      <a:pt x="936" y="576"/>
                      <a:pt x="900" y="612"/>
                    </a:cubicBezTo>
                    <a:cubicBezTo>
                      <a:pt x="864" y="648"/>
                      <a:pt x="900" y="900"/>
                      <a:pt x="900" y="900"/>
                    </a:cubicBezTo>
                    <a:cubicBezTo>
                      <a:pt x="900" y="900"/>
                      <a:pt x="648" y="864"/>
                      <a:pt x="612" y="900"/>
                    </a:cubicBezTo>
                    <a:cubicBezTo>
                      <a:pt x="576" y="936"/>
                      <a:pt x="720" y="1080"/>
                      <a:pt x="540" y="1080"/>
                    </a:cubicBezTo>
                    <a:cubicBezTo>
                      <a:pt x="360" y="1080"/>
                      <a:pt x="504" y="936"/>
                      <a:pt x="468" y="900"/>
                    </a:cubicBezTo>
                    <a:cubicBezTo>
                      <a:pt x="432" y="864"/>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864" y="432"/>
                      <a:pt x="900" y="468"/>
                    </a:cubicBezTo>
                    <a:close/>
                  </a:path>
                </a:pathLst>
              </a:custGeom>
              <a:solidFill>
                <a:srgbClr val="00B0F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215" name="Freeform 22"/>
              <p:cNvSpPr>
                <a:spLocks/>
              </p:cNvSpPr>
              <p:nvPr/>
            </p:nvSpPr>
            <p:spPr bwMode="auto">
              <a:xfrm>
                <a:off x="5302956" y="2432171"/>
                <a:ext cx="1311275" cy="962025"/>
              </a:xfrm>
              <a:custGeom>
                <a:avLst/>
                <a:gdLst/>
                <a:ahLst/>
                <a:cxnLst>
                  <a:cxn ang="0">
                    <a:pos x="900" y="324"/>
                  </a:cxn>
                  <a:cxn ang="0">
                    <a:pos x="1080" y="396"/>
                  </a:cxn>
                  <a:cxn ang="0">
                    <a:pos x="900" y="468"/>
                  </a:cxn>
                  <a:cxn ang="0">
                    <a:pos x="900" y="756"/>
                  </a:cxn>
                  <a:cxn ang="0">
                    <a:pos x="612" y="756"/>
                  </a:cxn>
                  <a:cxn ang="0">
                    <a:pos x="540" y="576"/>
                  </a:cxn>
                  <a:cxn ang="0">
                    <a:pos x="468" y="756"/>
                  </a:cxn>
                  <a:cxn ang="0">
                    <a:pos x="180" y="756"/>
                  </a:cxn>
                  <a:cxn ang="0">
                    <a:pos x="180" y="468"/>
                  </a:cxn>
                  <a:cxn ang="0">
                    <a:pos x="0" y="396"/>
                  </a:cxn>
                  <a:cxn ang="0">
                    <a:pos x="180" y="324"/>
                  </a:cxn>
                  <a:cxn ang="0">
                    <a:pos x="180" y="36"/>
                  </a:cxn>
                  <a:cxn ang="0">
                    <a:pos x="468" y="36"/>
                  </a:cxn>
                  <a:cxn ang="0">
                    <a:pos x="540" y="216"/>
                  </a:cxn>
                  <a:cxn ang="0">
                    <a:pos x="612" y="36"/>
                  </a:cxn>
                  <a:cxn ang="0">
                    <a:pos x="900" y="36"/>
                  </a:cxn>
                  <a:cxn ang="0">
                    <a:pos x="900" y="324"/>
                  </a:cxn>
                </a:cxnLst>
                <a:rect l="0" t="0" r="r" b="b"/>
                <a:pathLst>
                  <a:path w="1080" h="792">
                    <a:moveTo>
                      <a:pt x="900" y="324"/>
                    </a:moveTo>
                    <a:cubicBezTo>
                      <a:pt x="936" y="360"/>
                      <a:pt x="1080" y="216"/>
                      <a:pt x="1080" y="396"/>
                    </a:cubicBezTo>
                    <a:cubicBezTo>
                      <a:pt x="1080" y="576"/>
                      <a:pt x="936" y="432"/>
                      <a:pt x="900" y="468"/>
                    </a:cubicBezTo>
                    <a:cubicBezTo>
                      <a:pt x="864" y="504"/>
                      <a:pt x="900" y="756"/>
                      <a:pt x="900" y="756"/>
                    </a:cubicBezTo>
                    <a:cubicBezTo>
                      <a:pt x="900" y="756"/>
                      <a:pt x="648" y="792"/>
                      <a:pt x="612" y="756"/>
                    </a:cubicBezTo>
                    <a:cubicBezTo>
                      <a:pt x="576" y="720"/>
                      <a:pt x="720" y="576"/>
                      <a:pt x="540" y="576"/>
                    </a:cubicBezTo>
                    <a:cubicBezTo>
                      <a:pt x="360" y="576"/>
                      <a:pt x="504" y="720"/>
                      <a:pt x="468" y="756"/>
                    </a:cubicBezTo>
                    <a:cubicBezTo>
                      <a:pt x="432" y="792"/>
                      <a:pt x="180" y="756"/>
                      <a:pt x="180" y="756"/>
                    </a:cubicBezTo>
                    <a:cubicBezTo>
                      <a:pt x="180" y="756"/>
                      <a:pt x="216" y="504"/>
                      <a:pt x="180" y="468"/>
                    </a:cubicBezTo>
                    <a:cubicBezTo>
                      <a:pt x="144" y="432"/>
                      <a:pt x="0" y="576"/>
                      <a:pt x="0" y="396"/>
                    </a:cubicBezTo>
                    <a:cubicBezTo>
                      <a:pt x="0" y="216"/>
                      <a:pt x="144" y="360"/>
                      <a:pt x="180" y="324"/>
                    </a:cubicBezTo>
                    <a:cubicBezTo>
                      <a:pt x="216" y="288"/>
                      <a:pt x="180" y="36"/>
                      <a:pt x="180" y="36"/>
                    </a:cubicBezTo>
                    <a:cubicBezTo>
                      <a:pt x="180" y="36"/>
                      <a:pt x="432" y="0"/>
                      <a:pt x="468" y="36"/>
                    </a:cubicBezTo>
                    <a:cubicBezTo>
                      <a:pt x="504" y="72"/>
                      <a:pt x="360" y="216"/>
                      <a:pt x="540" y="216"/>
                    </a:cubicBezTo>
                    <a:cubicBezTo>
                      <a:pt x="720" y="216"/>
                      <a:pt x="576" y="72"/>
                      <a:pt x="612" y="36"/>
                    </a:cubicBezTo>
                    <a:cubicBezTo>
                      <a:pt x="648" y="0"/>
                      <a:pt x="900" y="36"/>
                      <a:pt x="900" y="36"/>
                    </a:cubicBezTo>
                    <a:cubicBezTo>
                      <a:pt x="900" y="36"/>
                      <a:pt x="864" y="288"/>
                      <a:pt x="900" y="324"/>
                    </a:cubicBezTo>
                    <a:close/>
                  </a:path>
                </a:pathLst>
              </a:custGeom>
              <a:solidFill>
                <a:srgbClr val="00B0F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216" name="Freeform 19"/>
              <p:cNvSpPr>
                <a:spLocks/>
              </p:cNvSpPr>
              <p:nvPr/>
            </p:nvSpPr>
            <p:spPr bwMode="auto">
              <a:xfrm rot="10800000">
                <a:off x="3732012" y="2431774"/>
                <a:ext cx="1136650" cy="1138238"/>
              </a:xfrm>
              <a:custGeom>
                <a:avLst/>
                <a:gdLst/>
                <a:ahLst/>
                <a:cxnLst>
                  <a:cxn ang="0">
                    <a:pos x="900" y="468"/>
                  </a:cxn>
                  <a:cxn ang="0">
                    <a:pos x="720" y="540"/>
                  </a:cxn>
                  <a:cxn ang="0">
                    <a:pos x="900" y="612"/>
                  </a:cxn>
                  <a:cxn ang="0">
                    <a:pos x="900" y="900"/>
                  </a:cxn>
                  <a:cxn ang="0">
                    <a:pos x="612" y="900"/>
                  </a:cxn>
                  <a:cxn ang="0">
                    <a:pos x="540" y="720"/>
                  </a:cxn>
                  <a:cxn ang="0">
                    <a:pos x="468"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936" h="936">
                    <a:moveTo>
                      <a:pt x="900" y="468"/>
                    </a:moveTo>
                    <a:cubicBezTo>
                      <a:pt x="864" y="504"/>
                      <a:pt x="720" y="360"/>
                      <a:pt x="720" y="540"/>
                    </a:cubicBezTo>
                    <a:cubicBezTo>
                      <a:pt x="720" y="720"/>
                      <a:pt x="864" y="576"/>
                      <a:pt x="900" y="612"/>
                    </a:cubicBezTo>
                    <a:cubicBezTo>
                      <a:pt x="936" y="648"/>
                      <a:pt x="900" y="900"/>
                      <a:pt x="900" y="900"/>
                    </a:cubicBezTo>
                    <a:cubicBezTo>
                      <a:pt x="900" y="900"/>
                      <a:pt x="648" y="936"/>
                      <a:pt x="612" y="900"/>
                    </a:cubicBezTo>
                    <a:cubicBezTo>
                      <a:pt x="576" y="864"/>
                      <a:pt x="720" y="720"/>
                      <a:pt x="540" y="720"/>
                    </a:cubicBezTo>
                    <a:cubicBezTo>
                      <a:pt x="360" y="720"/>
                      <a:pt x="504" y="864"/>
                      <a:pt x="468" y="900"/>
                    </a:cubicBezTo>
                    <a:cubicBezTo>
                      <a:pt x="432" y="936"/>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936" y="432"/>
                      <a:pt x="900" y="468"/>
                    </a:cubicBezTo>
                    <a:close/>
                  </a:path>
                </a:pathLst>
              </a:custGeom>
              <a:solidFill>
                <a:srgbClr val="00B0F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217" name="Freeform 19"/>
              <p:cNvSpPr>
                <a:spLocks/>
              </p:cNvSpPr>
              <p:nvPr/>
            </p:nvSpPr>
            <p:spPr bwMode="auto">
              <a:xfrm rot="16200000">
                <a:off x="1807849" y="2431377"/>
                <a:ext cx="1136650" cy="1138238"/>
              </a:xfrm>
              <a:custGeom>
                <a:avLst/>
                <a:gdLst/>
                <a:ahLst/>
                <a:cxnLst>
                  <a:cxn ang="0">
                    <a:pos x="900" y="468"/>
                  </a:cxn>
                  <a:cxn ang="0">
                    <a:pos x="720" y="540"/>
                  </a:cxn>
                  <a:cxn ang="0">
                    <a:pos x="900" y="612"/>
                  </a:cxn>
                  <a:cxn ang="0">
                    <a:pos x="900" y="900"/>
                  </a:cxn>
                  <a:cxn ang="0">
                    <a:pos x="612" y="900"/>
                  </a:cxn>
                  <a:cxn ang="0">
                    <a:pos x="540" y="720"/>
                  </a:cxn>
                  <a:cxn ang="0">
                    <a:pos x="468"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936" h="936">
                    <a:moveTo>
                      <a:pt x="900" y="468"/>
                    </a:moveTo>
                    <a:cubicBezTo>
                      <a:pt x="864" y="504"/>
                      <a:pt x="720" y="360"/>
                      <a:pt x="720" y="540"/>
                    </a:cubicBezTo>
                    <a:cubicBezTo>
                      <a:pt x="720" y="720"/>
                      <a:pt x="864" y="576"/>
                      <a:pt x="900" y="612"/>
                    </a:cubicBezTo>
                    <a:cubicBezTo>
                      <a:pt x="936" y="648"/>
                      <a:pt x="900" y="900"/>
                      <a:pt x="900" y="900"/>
                    </a:cubicBezTo>
                    <a:cubicBezTo>
                      <a:pt x="900" y="900"/>
                      <a:pt x="648" y="936"/>
                      <a:pt x="612" y="900"/>
                    </a:cubicBezTo>
                    <a:cubicBezTo>
                      <a:pt x="576" y="864"/>
                      <a:pt x="720" y="720"/>
                      <a:pt x="540" y="720"/>
                    </a:cubicBezTo>
                    <a:cubicBezTo>
                      <a:pt x="360" y="720"/>
                      <a:pt x="504" y="864"/>
                      <a:pt x="468" y="900"/>
                    </a:cubicBezTo>
                    <a:cubicBezTo>
                      <a:pt x="432" y="936"/>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936" y="432"/>
                      <a:pt x="900" y="468"/>
                    </a:cubicBezTo>
                    <a:close/>
                  </a:path>
                </a:pathLst>
              </a:custGeom>
              <a:solidFill>
                <a:srgbClr val="00B0F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grpSp>
        <p:sp>
          <p:nvSpPr>
            <p:cNvPr id="177" name="Gleichschenkliges Dreieck 176"/>
            <p:cNvSpPr/>
            <p:nvPr/>
          </p:nvSpPr>
          <p:spPr>
            <a:xfrm>
              <a:off x="307880" y="4789109"/>
              <a:ext cx="1492016" cy="609600"/>
            </a:xfrm>
            <a:prstGeom prst="triangle">
              <a:avLst/>
            </a:prstGeom>
            <a:solidFill>
              <a:srgbClr val="C00000"/>
            </a:solidFill>
            <a:ln w="25400" cap="flat">
              <a:no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1"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2569"/>
                </a:solidFill>
                <a:effectLst/>
                <a:uFillTx/>
              </a:endParaRPr>
            </a:p>
          </p:txBody>
        </p:sp>
      </p:grpSp>
      <p:grpSp>
        <p:nvGrpSpPr>
          <p:cNvPr id="218" name="Gruppieren 217"/>
          <p:cNvGrpSpPr/>
          <p:nvPr/>
        </p:nvGrpSpPr>
        <p:grpSpPr>
          <a:xfrm>
            <a:off x="2819202" y="4763801"/>
            <a:ext cx="1492017" cy="1456775"/>
            <a:chOff x="307879" y="4789109"/>
            <a:chExt cx="1492017" cy="1456775"/>
          </a:xfrm>
        </p:grpSpPr>
        <p:grpSp>
          <p:nvGrpSpPr>
            <p:cNvPr id="219" name="Gruppieren 218"/>
            <p:cNvGrpSpPr/>
            <p:nvPr/>
          </p:nvGrpSpPr>
          <p:grpSpPr>
            <a:xfrm>
              <a:off x="307879" y="5398710"/>
              <a:ext cx="1492017" cy="847174"/>
              <a:chOff x="1150964" y="1599044"/>
              <a:chExt cx="6992936" cy="4381846"/>
            </a:xfrm>
            <a:effectLst>
              <a:reflection blurRad="6350" stA="50000" endA="300" endPos="38500" dist="50800" dir="5400000" sy="-100000" algn="bl" rotWithShape="0"/>
            </a:effectLst>
          </p:grpSpPr>
          <p:sp>
            <p:nvSpPr>
              <p:cNvPr id="221" name="Freeform 16"/>
              <p:cNvSpPr>
                <a:spLocks/>
              </p:cNvSpPr>
              <p:nvPr/>
            </p:nvSpPr>
            <p:spPr bwMode="auto">
              <a:xfrm rot="10800000">
                <a:off x="7226325" y="1599044"/>
                <a:ext cx="917575" cy="1093788"/>
              </a:xfrm>
              <a:custGeom>
                <a:avLst/>
                <a:gdLst/>
                <a:ahLst/>
                <a:cxnLst>
                  <a:cxn ang="0">
                    <a:pos x="720" y="468"/>
                  </a:cxn>
                  <a:cxn ang="0">
                    <a:pos x="540" y="540"/>
                  </a:cxn>
                  <a:cxn ang="0">
                    <a:pos x="720" y="612"/>
                  </a:cxn>
                  <a:cxn ang="0">
                    <a:pos x="720" y="900"/>
                  </a:cxn>
                  <a:cxn ang="0">
                    <a:pos x="0" y="900"/>
                  </a:cxn>
                  <a:cxn ang="0">
                    <a:pos x="0" y="180"/>
                  </a:cxn>
                  <a:cxn ang="0">
                    <a:pos x="288" y="180"/>
                  </a:cxn>
                  <a:cxn ang="0">
                    <a:pos x="360" y="0"/>
                  </a:cxn>
                  <a:cxn ang="0">
                    <a:pos x="432" y="180"/>
                  </a:cxn>
                  <a:cxn ang="0">
                    <a:pos x="720" y="180"/>
                  </a:cxn>
                  <a:cxn ang="0">
                    <a:pos x="720" y="468"/>
                  </a:cxn>
                </a:cxnLst>
                <a:rect l="0" t="0" r="r" b="b"/>
                <a:pathLst>
                  <a:path w="756" h="900">
                    <a:moveTo>
                      <a:pt x="720" y="468"/>
                    </a:moveTo>
                    <a:cubicBezTo>
                      <a:pt x="684" y="504"/>
                      <a:pt x="540" y="360"/>
                      <a:pt x="540" y="540"/>
                    </a:cubicBezTo>
                    <a:cubicBezTo>
                      <a:pt x="540" y="720"/>
                      <a:pt x="684" y="576"/>
                      <a:pt x="720" y="612"/>
                    </a:cubicBezTo>
                    <a:cubicBezTo>
                      <a:pt x="756" y="648"/>
                      <a:pt x="720" y="900"/>
                      <a:pt x="720" y="900"/>
                    </a:cubicBezTo>
                    <a:cubicBezTo>
                      <a:pt x="0" y="900"/>
                      <a:pt x="0" y="900"/>
                      <a:pt x="0" y="900"/>
                    </a:cubicBezTo>
                    <a:cubicBezTo>
                      <a:pt x="0" y="180"/>
                      <a:pt x="0" y="180"/>
                      <a:pt x="0" y="180"/>
                    </a:cubicBezTo>
                    <a:cubicBezTo>
                      <a:pt x="0" y="180"/>
                      <a:pt x="252" y="216"/>
                      <a:pt x="288" y="180"/>
                    </a:cubicBezTo>
                    <a:cubicBezTo>
                      <a:pt x="324" y="144"/>
                      <a:pt x="180" y="0"/>
                      <a:pt x="360" y="0"/>
                    </a:cubicBezTo>
                    <a:cubicBezTo>
                      <a:pt x="540" y="0"/>
                      <a:pt x="396" y="144"/>
                      <a:pt x="432" y="180"/>
                    </a:cubicBezTo>
                    <a:cubicBezTo>
                      <a:pt x="468" y="216"/>
                      <a:pt x="720" y="180"/>
                      <a:pt x="720" y="180"/>
                    </a:cubicBezTo>
                    <a:cubicBezTo>
                      <a:pt x="720" y="180"/>
                      <a:pt x="756" y="432"/>
                      <a:pt x="720" y="468"/>
                    </a:cubicBezTo>
                    <a:close/>
                  </a:path>
                </a:pathLst>
              </a:custGeom>
              <a:solidFill>
                <a:schemeClr val="accent6">
                  <a:lumMod val="20000"/>
                  <a:lumOff val="80000"/>
                </a:schemeClr>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222" name="Freeform 17"/>
              <p:cNvSpPr>
                <a:spLocks/>
              </p:cNvSpPr>
              <p:nvPr/>
            </p:nvSpPr>
            <p:spPr bwMode="auto">
              <a:xfrm rot="16200000">
                <a:off x="7225531" y="5062521"/>
                <a:ext cx="919163" cy="917575"/>
              </a:xfrm>
              <a:custGeom>
                <a:avLst/>
                <a:gdLst/>
                <a:ahLst/>
                <a:cxnLst>
                  <a:cxn ang="0">
                    <a:pos x="720" y="324"/>
                  </a:cxn>
                  <a:cxn ang="0">
                    <a:pos x="540" y="396"/>
                  </a:cxn>
                  <a:cxn ang="0">
                    <a:pos x="720" y="468"/>
                  </a:cxn>
                  <a:cxn ang="0">
                    <a:pos x="720" y="756"/>
                  </a:cxn>
                  <a:cxn ang="0">
                    <a:pos x="0" y="756"/>
                  </a:cxn>
                  <a:cxn ang="0">
                    <a:pos x="0" y="36"/>
                  </a:cxn>
                  <a:cxn ang="0">
                    <a:pos x="288" y="36"/>
                  </a:cxn>
                  <a:cxn ang="0">
                    <a:pos x="360" y="216"/>
                  </a:cxn>
                  <a:cxn ang="0">
                    <a:pos x="432" y="36"/>
                  </a:cxn>
                  <a:cxn ang="0">
                    <a:pos x="720" y="36"/>
                  </a:cxn>
                  <a:cxn ang="0">
                    <a:pos x="720" y="324"/>
                  </a:cxn>
                </a:cxnLst>
                <a:rect l="0" t="0" r="r" b="b"/>
                <a:pathLst>
                  <a:path w="756" h="756">
                    <a:moveTo>
                      <a:pt x="720" y="324"/>
                    </a:moveTo>
                    <a:cubicBezTo>
                      <a:pt x="684" y="360"/>
                      <a:pt x="540" y="216"/>
                      <a:pt x="540" y="396"/>
                    </a:cubicBezTo>
                    <a:cubicBezTo>
                      <a:pt x="540" y="576"/>
                      <a:pt x="684" y="432"/>
                      <a:pt x="720" y="468"/>
                    </a:cubicBezTo>
                    <a:cubicBezTo>
                      <a:pt x="756" y="504"/>
                      <a:pt x="720" y="756"/>
                      <a:pt x="720" y="756"/>
                    </a:cubicBezTo>
                    <a:cubicBezTo>
                      <a:pt x="0" y="756"/>
                      <a:pt x="0" y="756"/>
                      <a:pt x="0" y="756"/>
                    </a:cubicBezTo>
                    <a:cubicBezTo>
                      <a:pt x="0" y="36"/>
                      <a:pt x="0" y="36"/>
                      <a:pt x="0" y="36"/>
                    </a:cubicBezTo>
                    <a:cubicBezTo>
                      <a:pt x="0" y="36"/>
                      <a:pt x="252" y="0"/>
                      <a:pt x="288" y="36"/>
                    </a:cubicBezTo>
                    <a:cubicBezTo>
                      <a:pt x="324" y="72"/>
                      <a:pt x="180" y="216"/>
                      <a:pt x="360" y="216"/>
                    </a:cubicBezTo>
                    <a:cubicBezTo>
                      <a:pt x="540" y="216"/>
                      <a:pt x="396" y="72"/>
                      <a:pt x="432" y="36"/>
                    </a:cubicBezTo>
                    <a:cubicBezTo>
                      <a:pt x="468" y="0"/>
                      <a:pt x="720" y="36"/>
                      <a:pt x="720" y="36"/>
                    </a:cubicBezTo>
                    <a:cubicBezTo>
                      <a:pt x="720" y="36"/>
                      <a:pt x="756" y="288"/>
                      <a:pt x="720" y="324"/>
                    </a:cubicBezTo>
                    <a:close/>
                  </a:path>
                </a:pathLst>
              </a:custGeom>
              <a:solidFill>
                <a:srgbClr val="FF00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223" name="Freeform 18"/>
              <p:cNvSpPr>
                <a:spLocks/>
              </p:cNvSpPr>
              <p:nvPr/>
            </p:nvSpPr>
            <p:spPr bwMode="auto">
              <a:xfrm>
                <a:off x="1150964" y="4887102"/>
                <a:ext cx="1093788" cy="1093788"/>
              </a:xfrm>
              <a:custGeom>
                <a:avLst/>
                <a:gdLst/>
                <a:ahLst/>
                <a:cxnLst>
                  <a:cxn ang="0">
                    <a:pos x="720" y="468"/>
                  </a:cxn>
                  <a:cxn ang="0">
                    <a:pos x="900" y="540"/>
                  </a:cxn>
                  <a:cxn ang="0">
                    <a:pos x="720" y="612"/>
                  </a:cxn>
                  <a:cxn ang="0">
                    <a:pos x="720" y="900"/>
                  </a:cxn>
                  <a:cxn ang="0">
                    <a:pos x="0" y="900"/>
                  </a:cxn>
                  <a:cxn ang="0">
                    <a:pos x="0" y="180"/>
                  </a:cxn>
                  <a:cxn ang="0">
                    <a:pos x="288" y="180"/>
                  </a:cxn>
                  <a:cxn ang="0">
                    <a:pos x="360" y="0"/>
                  </a:cxn>
                  <a:cxn ang="0">
                    <a:pos x="432" y="180"/>
                  </a:cxn>
                  <a:cxn ang="0">
                    <a:pos x="720" y="180"/>
                  </a:cxn>
                  <a:cxn ang="0">
                    <a:pos x="720" y="468"/>
                  </a:cxn>
                </a:cxnLst>
                <a:rect l="0" t="0" r="r" b="b"/>
                <a:pathLst>
                  <a:path w="900" h="900">
                    <a:moveTo>
                      <a:pt x="720" y="468"/>
                    </a:moveTo>
                    <a:cubicBezTo>
                      <a:pt x="756" y="504"/>
                      <a:pt x="900" y="360"/>
                      <a:pt x="900" y="540"/>
                    </a:cubicBezTo>
                    <a:cubicBezTo>
                      <a:pt x="900" y="720"/>
                      <a:pt x="756" y="576"/>
                      <a:pt x="720" y="612"/>
                    </a:cubicBezTo>
                    <a:cubicBezTo>
                      <a:pt x="684" y="648"/>
                      <a:pt x="720" y="900"/>
                      <a:pt x="720" y="900"/>
                    </a:cubicBezTo>
                    <a:cubicBezTo>
                      <a:pt x="0" y="900"/>
                      <a:pt x="0" y="900"/>
                      <a:pt x="0" y="900"/>
                    </a:cubicBezTo>
                    <a:cubicBezTo>
                      <a:pt x="0" y="180"/>
                      <a:pt x="0" y="180"/>
                      <a:pt x="0" y="180"/>
                    </a:cubicBezTo>
                    <a:cubicBezTo>
                      <a:pt x="0" y="180"/>
                      <a:pt x="252" y="216"/>
                      <a:pt x="288" y="180"/>
                    </a:cubicBezTo>
                    <a:cubicBezTo>
                      <a:pt x="324" y="144"/>
                      <a:pt x="180" y="0"/>
                      <a:pt x="360" y="0"/>
                    </a:cubicBezTo>
                    <a:cubicBezTo>
                      <a:pt x="540" y="0"/>
                      <a:pt x="396" y="144"/>
                      <a:pt x="432" y="180"/>
                    </a:cubicBezTo>
                    <a:cubicBezTo>
                      <a:pt x="468" y="216"/>
                      <a:pt x="720" y="180"/>
                      <a:pt x="720" y="180"/>
                    </a:cubicBezTo>
                    <a:cubicBezTo>
                      <a:pt x="720" y="180"/>
                      <a:pt x="684" y="432"/>
                      <a:pt x="720" y="468"/>
                    </a:cubicBezTo>
                    <a:close/>
                  </a:path>
                </a:pathLst>
              </a:custGeom>
              <a:gradFill>
                <a:gsLst>
                  <a:gs pos="0">
                    <a:srgbClr val="FF0000"/>
                  </a:gs>
                  <a:gs pos="100000">
                    <a:srgbClr val="FF0000"/>
                  </a:gs>
                  <a:gs pos="100000">
                    <a:srgbClr val="B3B3B3"/>
                  </a:gs>
                </a:gsLst>
              </a:gra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dirty="0"/>
              </a:p>
            </p:txBody>
          </p:sp>
          <p:sp>
            <p:nvSpPr>
              <p:cNvPr id="224" name="Freeform 19"/>
              <p:cNvSpPr>
                <a:spLocks/>
              </p:cNvSpPr>
              <p:nvPr/>
            </p:nvSpPr>
            <p:spPr bwMode="auto">
              <a:xfrm rot="10800000">
                <a:off x="5477580" y="4184149"/>
                <a:ext cx="1136650" cy="1138238"/>
              </a:xfrm>
              <a:custGeom>
                <a:avLst/>
                <a:gdLst/>
                <a:ahLst/>
                <a:cxnLst>
                  <a:cxn ang="0">
                    <a:pos x="900" y="468"/>
                  </a:cxn>
                  <a:cxn ang="0">
                    <a:pos x="720" y="540"/>
                  </a:cxn>
                  <a:cxn ang="0">
                    <a:pos x="900" y="612"/>
                  </a:cxn>
                  <a:cxn ang="0">
                    <a:pos x="900" y="900"/>
                  </a:cxn>
                  <a:cxn ang="0">
                    <a:pos x="612" y="900"/>
                  </a:cxn>
                  <a:cxn ang="0">
                    <a:pos x="540" y="720"/>
                  </a:cxn>
                  <a:cxn ang="0">
                    <a:pos x="468"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936" h="936">
                    <a:moveTo>
                      <a:pt x="900" y="468"/>
                    </a:moveTo>
                    <a:cubicBezTo>
                      <a:pt x="864" y="504"/>
                      <a:pt x="720" y="360"/>
                      <a:pt x="720" y="540"/>
                    </a:cubicBezTo>
                    <a:cubicBezTo>
                      <a:pt x="720" y="720"/>
                      <a:pt x="864" y="576"/>
                      <a:pt x="900" y="612"/>
                    </a:cubicBezTo>
                    <a:cubicBezTo>
                      <a:pt x="936" y="648"/>
                      <a:pt x="900" y="900"/>
                      <a:pt x="900" y="900"/>
                    </a:cubicBezTo>
                    <a:cubicBezTo>
                      <a:pt x="900" y="900"/>
                      <a:pt x="648" y="936"/>
                      <a:pt x="612" y="900"/>
                    </a:cubicBezTo>
                    <a:cubicBezTo>
                      <a:pt x="576" y="864"/>
                      <a:pt x="720" y="720"/>
                      <a:pt x="540" y="720"/>
                    </a:cubicBezTo>
                    <a:cubicBezTo>
                      <a:pt x="360" y="720"/>
                      <a:pt x="504" y="864"/>
                      <a:pt x="468" y="900"/>
                    </a:cubicBezTo>
                    <a:cubicBezTo>
                      <a:pt x="432" y="936"/>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936" y="432"/>
                      <a:pt x="900" y="468"/>
                    </a:cubicBezTo>
                    <a:close/>
                  </a:path>
                </a:pathLst>
              </a:custGeom>
              <a:solidFill>
                <a:srgbClr val="FFFF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225" name="Freeform 20"/>
              <p:cNvSpPr>
                <a:spLocks/>
              </p:cNvSpPr>
              <p:nvPr/>
            </p:nvSpPr>
            <p:spPr bwMode="auto">
              <a:xfrm>
                <a:off x="4427789" y="4009128"/>
                <a:ext cx="1312863" cy="1312863"/>
              </a:xfrm>
              <a:custGeom>
                <a:avLst/>
                <a:gdLst/>
                <a:ahLst/>
                <a:cxnLst>
                  <a:cxn ang="0">
                    <a:pos x="900" y="468"/>
                  </a:cxn>
                  <a:cxn ang="0">
                    <a:pos x="1080" y="540"/>
                  </a:cxn>
                  <a:cxn ang="0">
                    <a:pos x="900" y="612"/>
                  </a:cxn>
                  <a:cxn ang="0">
                    <a:pos x="900" y="900"/>
                  </a:cxn>
                  <a:cxn ang="0">
                    <a:pos x="612" y="900"/>
                  </a:cxn>
                  <a:cxn ang="0">
                    <a:pos x="540" y="1080"/>
                  </a:cxn>
                  <a:cxn ang="0">
                    <a:pos x="468"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1080" h="1080">
                    <a:moveTo>
                      <a:pt x="900" y="468"/>
                    </a:moveTo>
                    <a:cubicBezTo>
                      <a:pt x="936" y="504"/>
                      <a:pt x="1080" y="360"/>
                      <a:pt x="1080" y="540"/>
                    </a:cubicBezTo>
                    <a:cubicBezTo>
                      <a:pt x="1080" y="720"/>
                      <a:pt x="936" y="576"/>
                      <a:pt x="900" y="612"/>
                    </a:cubicBezTo>
                    <a:cubicBezTo>
                      <a:pt x="864" y="648"/>
                      <a:pt x="900" y="900"/>
                      <a:pt x="900" y="900"/>
                    </a:cubicBezTo>
                    <a:cubicBezTo>
                      <a:pt x="900" y="900"/>
                      <a:pt x="648" y="864"/>
                      <a:pt x="612" y="900"/>
                    </a:cubicBezTo>
                    <a:cubicBezTo>
                      <a:pt x="576" y="936"/>
                      <a:pt x="720" y="1080"/>
                      <a:pt x="540" y="1080"/>
                    </a:cubicBezTo>
                    <a:cubicBezTo>
                      <a:pt x="360" y="1080"/>
                      <a:pt x="504" y="936"/>
                      <a:pt x="468" y="900"/>
                    </a:cubicBezTo>
                    <a:cubicBezTo>
                      <a:pt x="432" y="864"/>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864" y="432"/>
                      <a:pt x="900" y="468"/>
                    </a:cubicBezTo>
                    <a:close/>
                  </a:path>
                </a:pathLst>
              </a:custGeom>
              <a:solidFill>
                <a:srgbClr val="FFFF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226" name="Freeform 21"/>
              <p:cNvSpPr>
                <a:spLocks/>
              </p:cNvSpPr>
              <p:nvPr/>
            </p:nvSpPr>
            <p:spPr bwMode="auto">
              <a:xfrm>
                <a:off x="6351158" y="4183753"/>
                <a:ext cx="962025" cy="963613"/>
              </a:xfrm>
              <a:custGeom>
                <a:avLst/>
                <a:gdLst/>
                <a:ahLst/>
                <a:cxnLst>
                  <a:cxn ang="0">
                    <a:pos x="756" y="324"/>
                  </a:cxn>
                  <a:cxn ang="0">
                    <a:pos x="576" y="396"/>
                  </a:cxn>
                  <a:cxn ang="0">
                    <a:pos x="756" y="468"/>
                  </a:cxn>
                  <a:cxn ang="0">
                    <a:pos x="756" y="756"/>
                  </a:cxn>
                  <a:cxn ang="0">
                    <a:pos x="468" y="756"/>
                  </a:cxn>
                  <a:cxn ang="0">
                    <a:pos x="396" y="576"/>
                  </a:cxn>
                  <a:cxn ang="0">
                    <a:pos x="324" y="756"/>
                  </a:cxn>
                  <a:cxn ang="0">
                    <a:pos x="36" y="756"/>
                  </a:cxn>
                  <a:cxn ang="0">
                    <a:pos x="36" y="468"/>
                  </a:cxn>
                  <a:cxn ang="0">
                    <a:pos x="216" y="396"/>
                  </a:cxn>
                  <a:cxn ang="0">
                    <a:pos x="36" y="324"/>
                  </a:cxn>
                  <a:cxn ang="0">
                    <a:pos x="36" y="36"/>
                  </a:cxn>
                  <a:cxn ang="0">
                    <a:pos x="324" y="36"/>
                  </a:cxn>
                  <a:cxn ang="0">
                    <a:pos x="396" y="216"/>
                  </a:cxn>
                  <a:cxn ang="0">
                    <a:pos x="468" y="36"/>
                  </a:cxn>
                  <a:cxn ang="0">
                    <a:pos x="756" y="36"/>
                  </a:cxn>
                  <a:cxn ang="0">
                    <a:pos x="756" y="324"/>
                  </a:cxn>
                </a:cxnLst>
                <a:rect l="0" t="0" r="r" b="b"/>
                <a:pathLst>
                  <a:path w="792" h="792">
                    <a:moveTo>
                      <a:pt x="756" y="324"/>
                    </a:moveTo>
                    <a:cubicBezTo>
                      <a:pt x="720" y="360"/>
                      <a:pt x="576" y="216"/>
                      <a:pt x="576" y="396"/>
                    </a:cubicBezTo>
                    <a:cubicBezTo>
                      <a:pt x="576" y="576"/>
                      <a:pt x="720" y="432"/>
                      <a:pt x="756" y="468"/>
                    </a:cubicBezTo>
                    <a:cubicBezTo>
                      <a:pt x="792" y="504"/>
                      <a:pt x="756" y="756"/>
                      <a:pt x="756" y="756"/>
                    </a:cubicBezTo>
                    <a:cubicBezTo>
                      <a:pt x="756" y="756"/>
                      <a:pt x="504" y="792"/>
                      <a:pt x="468" y="756"/>
                    </a:cubicBezTo>
                    <a:cubicBezTo>
                      <a:pt x="432" y="720"/>
                      <a:pt x="576" y="576"/>
                      <a:pt x="396" y="576"/>
                    </a:cubicBezTo>
                    <a:cubicBezTo>
                      <a:pt x="216" y="576"/>
                      <a:pt x="360" y="720"/>
                      <a:pt x="324" y="756"/>
                    </a:cubicBezTo>
                    <a:cubicBezTo>
                      <a:pt x="288" y="792"/>
                      <a:pt x="36" y="756"/>
                      <a:pt x="36" y="756"/>
                    </a:cubicBezTo>
                    <a:cubicBezTo>
                      <a:pt x="36" y="756"/>
                      <a:pt x="0" y="504"/>
                      <a:pt x="36" y="468"/>
                    </a:cubicBezTo>
                    <a:cubicBezTo>
                      <a:pt x="72" y="432"/>
                      <a:pt x="216" y="576"/>
                      <a:pt x="216" y="396"/>
                    </a:cubicBezTo>
                    <a:cubicBezTo>
                      <a:pt x="216" y="216"/>
                      <a:pt x="72" y="360"/>
                      <a:pt x="36" y="324"/>
                    </a:cubicBezTo>
                    <a:cubicBezTo>
                      <a:pt x="0" y="288"/>
                      <a:pt x="36" y="36"/>
                      <a:pt x="36" y="36"/>
                    </a:cubicBezTo>
                    <a:cubicBezTo>
                      <a:pt x="36" y="36"/>
                      <a:pt x="288" y="0"/>
                      <a:pt x="324" y="36"/>
                    </a:cubicBezTo>
                    <a:cubicBezTo>
                      <a:pt x="360" y="72"/>
                      <a:pt x="216" y="216"/>
                      <a:pt x="396" y="216"/>
                    </a:cubicBezTo>
                    <a:cubicBezTo>
                      <a:pt x="576" y="216"/>
                      <a:pt x="432" y="72"/>
                      <a:pt x="468" y="36"/>
                    </a:cubicBezTo>
                    <a:cubicBezTo>
                      <a:pt x="504" y="0"/>
                      <a:pt x="756" y="36"/>
                      <a:pt x="756" y="36"/>
                    </a:cubicBezTo>
                    <a:cubicBezTo>
                      <a:pt x="756" y="36"/>
                      <a:pt x="792" y="288"/>
                      <a:pt x="756" y="324"/>
                    </a:cubicBezTo>
                    <a:close/>
                  </a:path>
                </a:pathLst>
              </a:custGeom>
              <a:solidFill>
                <a:srgbClr val="FFFF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227" name="Freeform 22"/>
              <p:cNvSpPr>
                <a:spLocks/>
              </p:cNvSpPr>
              <p:nvPr/>
            </p:nvSpPr>
            <p:spPr bwMode="auto">
              <a:xfrm rot="16200000">
                <a:off x="2680633" y="4186134"/>
                <a:ext cx="1311275" cy="962025"/>
              </a:xfrm>
              <a:custGeom>
                <a:avLst/>
                <a:gdLst/>
                <a:ahLst/>
                <a:cxnLst>
                  <a:cxn ang="0">
                    <a:pos x="900" y="324"/>
                  </a:cxn>
                  <a:cxn ang="0">
                    <a:pos x="1080" y="396"/>
                  </a:cxn>
                  <a:cxn ang="0">
                    <a:pos x="900" y="468"/>
                  </a:cxn>
                  <a:cxn ang="0">
                    <a:pos x="900" y="756"/>
                  </a:cxn>
                  <a:cxn ang="0">
                    <a:pos x="612" y="756"/>
                  </a:cxn>
                  <a:cxn ang="0">
                    <a:pos x="540" y="576"/>
                  </a:cxn>
                  <a:cxn ang="0">
                    <a:pos x="468" y="756"/>
                  </a:cxn>
                  <a:cxn ang="0">
                    <a:pos x="180" y="756"/>
                  </a:cxn>
                  <a:cxn ang="0">
                    <a:pos x="180" y="468"/>
                  </a:cxn>
                  <a:cxn ang="0">
                    <a:pos x="0" y="396"/>
                  </a:cxn>
                  <a:cxn ang="0">
                    <a:pos x="180" y="324"/>
                  </a:cxn>
                  <a:cxn ang="0">
                    <a:pos x="180" y="36"/>
                  </a:cxn>
                  <a:cxn ang="0">
                    <a:pos x="468" y="36"/>
                  </a:cxn>
                  <a:cxn ang="0">
                    <a:pos x="540" y="216"/>
                  </a:cxn>
                  <a:cxn ang="0">
                    <a:pos x="612" y="36"/>
                  </a:cxn>
                  <a:cxn ang="0">
                    <a:pos x="900" y="36"/>
                  </a:cxn>
                  <a:cxn ang="0">
                    <a:pos x="900" y="324"/>
                  </a:cxn>
                </a:cxnLst>
                <a:rect l="0" t="0" r="r" b="b"/>
                <a:pathLst>
                  <a:path w="1080" h="792">
                    <a:moveTo>
                      <a:pt x="900" y="324"/>
                    </a:moveTo>
                    <a:cubicBezTo>
                      <a:pt x="936" y="360"/>
                      <a:pt x="1080" y="216"/>
                      <a:pt x="1080" y="396"/>
                    </a:cubicBezTo>
                    <a:cubicBezTo>
                      <a:pt x="1080" y="576"/>
                      <a:pt x="936" y="432"/>
                      <a:pt x="900" y="468"/>
                    </a:cubicBezTo>
                    <a:cubicBezTo>
                      <a:pt x="864" y="504"/>
                      <a:pt x="900" y="756"/>
                      <a:pt x="900" y="756"/>
                    </a:cubicBezTo>
                    <a:cubicBezTo>
                      <a:pt x="900" y="756"/>
                      <a:pt x="648" y="792"/>
                      <a:pt x="612" y="756"/>
                    </a:cubicBezTo>
                    <a:cubicBezTo>
                      <a:pt x="576" y="720"/>
                      <a:pt x="720" y="576"/>
                      <a:pt x="540" y="576"/>
                    </a:cubicBezTo>
                    <a:cubicBezTo>
                      <a:pt x="360" y="576"/>
                      <a:pt x="504" y="720"/>
                      <a:pt x="468" y="756"/>
                    </a:cubicBezTo>
                    <a:cubicBezTo>
                      <a:pt x="432" y="792"/>
                      <a:pt x="180" y="756"/>
                      <a:pt x="180" y="756"/>
                    </a:cubicBezTo>
                    <a:cubicBezTo>
                      <a:pt x="180" y="756"/>
                      <a:pt x="216" y="504"/>
                      <a:pt x="180" y="468"/>
                    </a:cubicBezTo>
                    <a:cubicBezTo>
                      <a:pt x="144" y="432"/>
                      <a:pt x="0" y="576"/>
                      <a:pt x="0" y="396"/>
                    </a:cubicBezTo>
                    <a:cubicBezTo>
                      <a:pt x="0" y="216"/>
                      <a:pt x="144" y="360"/>
                      <a:pt x="180" y="324"/>
                    </a:cubicBezTo>
                    <a:cubicBezTo>
                      <a:pt x="216" y="288"/>
                      <a:pt x="180" y="36"/>
                      <a:pt x="180" y="36"/>
                    </a:cubicBezTo>
                    <a:cubicBezTo>
                      <a:pt x="180" y="36"/>
                      <a:pt x="432" y="0"/>
                      <a:pt x="468" y="36"/>
                    </a:cubicBezTo>
                    <a:cubicBezTo>
                      <a:pt x="504" y="72"/>
                      <a:pt x="360" y="216"/>
                      <a:pt x="540" y="216"/>
                    </a:cubicBezTo>
                    <a:cubicBezTo>
                      <a:pt x="720" y="216"/>
                      <a:pt x="576" y="72"/>
                      <a:pt x="612" y="36"/>
                    </a:cubicBezTo>
                    <a:cubicBezTo>
                      <a:pt x="648" y="0"/>
                      <a:pt x="900" y="36"/>
                      <a:pt x="900" y="36"/>
                    </a:cubicBezTo>
                    <a:cubicBezTo>
                      <a:pt x="900" y="36"/>
                      <a:pt x="864" y="288"/>
                      <a:pt x="900" y="324"/>
                    </a:cubicBezTo>
                    <a:close/>
                  </a:path>
                </a:pathLst>
              </a:custGeom>
              <a:solidFill>
                <a:srgbClr val="FFFF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228" name="Freeform 23"/>
              <p:cNvSpPr>
                <a:spLocks/>
              </p:cNvSpPr>
              <p:nvPr/>
            </p:nvSpPr>
            <p:spPr bwMode="auto">
              <a:xfrm>
                <a:off x="2680179" y="5061727"/>
                <a:ext cx="1312863" cy="919163"/>
              </a:xfrm>
              <a:custGeom>
                <a:avLst/>
                <a:gdLst/>
                <a:ahLst/>
                <a:cxnLst>
                  <a:cxn ang="0">
                    <a:pos x="900" y="324"/>
                  </a:cxn>
                  <a:cxn ang="0">
                    <a:pos x="1080" y="396"/>
                  </a:cxn>
                  <a:cxn ang="0">
                    <a:pos x="900" y="468"/>
                  </a:cxn>
                  <a:cxn ang="0">
                    <a:pos x="900" y="756"/>
                  </a:cxn>
                  <a:cxn ang="0">
                    <a:pos x="180" y="756"/>
                  </a:cxn>
                  <a:cxn ang="0">
                    <a:pos x="180" y="468"/>
                  </a:cxn>
                  <a:cxn ang="0">
                    <a:pos x="0" y="396"/>
                  </a:cxn>
                  <a:cxn ang="0">
                    <a:pos x="180" y="324"/>
                  </a:cxn>
                  <a:cxn ang="0">
                    <a:pos x="180" y="36"/>
                  </a:cxn>
                  <a:cxn ang="0">
                    <a:pos x="468" y="36"/>
                  </a:cxn>
                  <a:cxn ang="0">
                    <a:pos x="540" y="216"/>
                  </a:cxn>
                  <a:cxn ang="0">
                    <a:pos x="612" y="36"/>
                  </a:cxn>
                  <a:cxn ang="0">
                    <a:pos x="900" y="36"/>
                  </a:cxn>
                  <a:cxn ang="0">
                    <a:pos x="900" y="324"/>
                  </a:cxn>
                </a:cxnLst>
                <a:rect l="0" t="0" r="r" b="b"/>
                <a:pathLst>
                  <a:path w="1080" h="756">
                    <a:moveTo>
                      <a:pt x="900" y="324"/>
                    </a:moveTo>
                    <a:cubicBezTo>
                      <a:pt x="936" y="360"/>
                      <a:pt x="1080" y="216"/>
                      <a:pt x="1080" y="396"/>
                    </a:cubicBezTo>
                    <a:cubicBezTo>
                      <a:pt x="1080" y="576"/>
                      <a:pt x="936" y="432"/>
                      <a:pt x="900" y="468"/>
                    </a:cubicBezTo>
                    <a:cubicBezTo>
                      <a:pt x="864" y="504"/>
                      <a:pt x="900" y="756"/>
                      <a:pt x="900" y="756"/>
                    </a:cubicBezTo>
                    <a:cubicBezTo>
                      <a:pt x="180" y="756"/>
                      <a:pt x="180" y="756"/>
                      <a:pt x="180" y="756"/>
                    </a:cubicBezTo>
                    <a:cubicBezTo>
                      <a:pt x="180" y="756"/>
                      <a:pt x="216" y="504"/>
                      <a:pt x="180" y="468"/>
                    </a:cubicBezTo>
                    <a:cubicBezTo>
                      <a:pt x="144" y="432"/>
                      <a:pt x="0" y="576"/>
                      <a:pt x="0" y="396"/>
                    </a:cubicBezTo>
                    <a:cubicBezTo>
                      <a:pt x="0" y="216"/>
                      <a:pt x="144" y="360"/>
                      <a:pt x="180" y="324"/>
                    </a:cubicBezTo>
                    <a:cubicBezTo>
                      <a:pt x="216" y="288"/>
                      <a:pt x="180" y="36"/>
                      <a:pt x="180" y="36"/>
                    </a:cubicBezTo>
                    <a:cubicBezTo>
                      <a:pt x="180" y="36"/>
                      <a:pt x="432" y="0"/>
                      <a:pt x="468" y="36"/>
                    </a:cubicBezTo>
                    <a:cubicBezTo>
                      <a:pt x="504" y="72"/>
                      <a:pt x="360" y="216"/>
                      <a:pt x="540" y="216"/>
                    </a:cubicBezTo>
                    <a:cubicBezTo>
                      <a:pt x="720" y="216"/>
                      <a:pt x="576" y="72"/>
                      <a:pt x="612" y="36"/>
                    </a:cubicBezTo>
                    <a:cubicBezTo>
                      <a:pt x="648" y="0"/>
                      <a:pt x="900" y="36"/>
                      <a:pt x="900" y="36"/>
                    </a:cubicBezTo>
                    <a:cubicBezTo>
                      <a:pt x="900" y="36"/>
                      <a:pt x="864" y="288"/>
                      <a:pt x="900" y="324"/>
                    </a:cubicBezTo>
                    <a:close/>
                  </a:path>
                </a:pathLst>
              </a:custGeom>
              <a:solidFill>
                <a:srgbClr val="FF00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229" name="Freeform 24"/>
              <p:cNvSpPr>
                <a:spLocks/>
              </p:cNvSpPr>
              <p:nvPr/>
            </p:nvSpPr>
            <p:spPr bwMode="auto">
              <a:xfrm>
                <a:off x="6176759" y="4887102"/>
                <a:ext cx="1312863" cy="1093788"/>
              </a:xfrm>
              <a:custGeom>
                <a:avLst/>
                <a:gdLst/>
                <a:ahLst/>
                <a:cxnLst>
                  <a:cxn ang="0">
                    <a:pos x="900" y="468"/>
                  </a:cxn>
                  <a:cxn ang="0">
                    <a:pos x="1080" y="540"/>
                  </a:cxn>
                  <a:cxn ang="0">
                    <a:pos x="900" y="612"/>
                  </a:cxn>
                  <a:cxn ang="0">
                    <a:pos x="900"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1080" h="900">
                    <a:moveTo>
                      <a:pt x="900" y="468"/>
                    </a:moveTo>
                    <a:cubicBezTo>
                      <a:pt x="936" y="504"/>
                      <a:pt x="1080" y="360"/>
                      <a:pt x="1080" y="540"/>
                    </a:cubicBezTo>
                    <a:cubicBezTo>
                      <a:pt x="1080" y="720"/>
                      <a:pt x="936" y="576"/>
                      <a:pt x="900" y="612"/>
                    </a:cubicBezTo>
                    <a:cubicBezTo>
                      <a:pt x="864" y="648"/>
                      <a:pt x="900" y="900"/>
                      <a:pt x="900" y="900"/>
                    </a:cubicBezTo>
                    <a:cubicBezTo>
                      <a:pt x="180" y="900"/>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864" y="432"/>
                      <a:pt x="900" y="468"/>
                    </a:cubicBezTo>
                    <a:close/>
                  </a:path>
                </a:pathLst>
              </a:custGeom>
              <a:solidFill>
                <a:srgbClr val="FF00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230" name="Freeform 25"/>
              <p:cNvSpPr>
                <a:spLocks/>
              </p:cNvSpPr>
              <p:nvPr/>
            </p:nvSpPr>
            <p:spPr bwMode="auto">
              <a:xfrm>
                <a:off x="1981453" y="4887102"/>
                <a:ext cx="962025" cy="1093788"/>
              </a:xfrm>
              <a:custGeom>
                <a:avLst/>
                <a:gdLst/>
                <a:ahLst/>
                <a:cxnLst>
                  <a:cxn ang="0">
                    <a:pos x="756" y="468"/>
                  </a:cxn>
                  <a:cxn ang="0">
                    <a:pos x="576" y="540"/>
                  </a:cxn>
                  <a:cxn ang="0">
                    <a:pos x="756" y="612"/>
                  </a:cxn>
                  <a:cxn ang="0">
                    <a:pos x="756" y="900"/>
                  </a:cxn>
                  <a:cxn ang="0">
                    <a:pos x="36" y="900"/>
                  </a:cxn>
                  <a:cxn ang="0">
                    <a:pos x="36" y="612"/>
                  </a:cxn>
                  <a:cxn ang="0">
                    <a:pos x="216" y="540"/>
                  </a:cxn>
                  <a:cxn ang="0">
                    <a:pos x="36" y="468"/>
                  </a:cxn>
                  <a:cxn ang="0">
                    <a:pos x="36" y="180"/>
                  </a:cxn>
                  <a:cxn ang="0">
                    <a:pos x="324" y="180"/>
                  </a:cxn>
                  <a:cxn ang="0">
                    <a:pos x="396" y="0"/>
                  </a:cxn>
                  <a:cxn ang="0">
                    <a:pos x="468" y="180"/>
                  </a:cxn>
                  <a:cxn ang="0">
                    <a:pos x="756" y="180"/>
                  </a:cxn>
                  <a:cxn ang="0">
                    <a:pos x="756" y="468"/>
                  </a:cxn>
                </a:cxnLst>
                <a:rect l="0" t="0" r="r" b="b"/>
                <a:pathLst>
                  <a:path w="792" h="900">
                    <a:moveTo>
                      <a:pt x="756" y="468"/>
                    </a:moveTo>
                    <a:cubicBezTo>
                      <a:pt x="720" y="504"/>
                      <a:pt x="576" y="360"/>
                      <a:pt x="576" y="540"/>
                    </a:cubicBezTo>
                    <a:cubicBezTo>
                      <a:pt x="576" y="720"/>
                      <a:pt x="720" y="576"/>
                      <a:pt x="756" y="612"/>
                    </a:cubicBezTo>
                    <a:cubicBezTo>
                      <a:pt x="792" y="648"/>
                      <a:pt x="756" y="900"/>
                      <a:pt x="756" y="900"/>
                    </a:cubicBezTo>
                    <a:cubicBezTo>
                      <a:pt x="36" y="900"/>
                      <a:pt x="36" y="900"/>
                      <a:pt x="36" y="900"/>
                    </a:cubicBezTo>
                    <a:cubicBezTo>
                      <a:pt x="36" y="900"/>
                      <a:pt x="0" y="648"/>
                      <a:pt x="36" y="612"/>
                    </a:cubicBezTo>
                    <a:cubicBezTo>
                      <a:pt x="72" y="576"/>
                      <a:pt x="216" y="720"/>
                      <a:pt x="216" y="540"/>
                    </a:cubicBezTo>
                    <a:cubicBezTo>
                      <a:pt x="216" y="360"/>
                      <a:pt x="72" y="504"/>
                      <a:pt x="36" y="468"/>
                    </a:cubicBezTo>
                    <a:cubicBezTo>
                      <a:pt x="0" y="432"/>
                      <a:pt x="36" y="180"/>
                      <a:pt x="36" y="180"/>
                    </a:cubicBezTo>
                    <a:cubicBezTo>
                      <a:pt x="36" y="180"/>
                      <a:pt x="288" y="216"/>
                      <a:pt x="324" y="180"/>
                    </a:cubicBezTo>
                    <a:cubicBezTo>
                      <a:pt x="360" y="144"/>
                      <a:pt x="216" y="0"/>
                      <a:pt x="396" y="0"/>
                    </a:cubicBezTo>
                    <a:cubicBezTo>
                      <a:pt x="576" y="0"/>
                      <a:pt x="432" y="144"/>
                      <a:pt x="468" y="180"/>
                    </a:cubicBezTo>
                    <a:cubicBezTo>
                      <a:pt x="504" y="216"/>
                      <a:pt x="756" y="180"/>
                      <a:pt x="756" y="180"/>
                    </a:cubicBezTo>
                    <a:cubicBezTo>
                      <a:pt x="756" y="180"/>
                      <a:pt x="792" y="432"/>
                      <a:pt x="756" y="468"/>
                    </a:cubicBezTo>
                    <a:close/>
                  </a:path>
                </a:pathLst>
              </a:custGeom>
              <a:gradFill>
                <a:gsLst>
                  <a:gs pos="0">
                    <a:srgbClr val="FF0000"/>
                  </a:gs>
                  <a:gs pos="100000">
                    <a:srgbClr val="FF0000"/>
                  </a:gs>
                  <a:gs pos="100000">
                    <a:srgbClr val="B3B3B3"/>
                  </a:gs>
                </a:gsLst>
              </a:gra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231" name="Freeform 26"/>
              <p:cNvSpPr>
                <a:spLocks/>
              </p:cNvSpPr>
              <p:nvPr/>
            </p:nvSpPr>
            <p:spPr bwMode="auto">
              <a:xfrm>
                <a:off x="3729742" y="4887102"/>
                <a:ext cx="1136651" cy="1093788"/>
              </a:xfrm>
              <a:custGeom>
                <a:avLst/>
                <a:gdLst/>
                <a:ahLst/>
                <a:cxnLst>
                  <a:cxn ang="0">
                    <a:pos x="756" y="468"/>
                  </a:cxn>
                  <a:cxn ang="0">
                    <a:pos x="936" y="540"/>
                  </a:cxn>
                  <a:cxn ang="0">
                    <a:pos x="756" y="612"/>
                  </a:cxn>
                  <a:cxn ang="0">
                    <a:pos x="756" y="900"/>
                  </a:cxn>
                  <a:cxn ang="0">
                    <a:pos x="36" y="900"/>
                  </a:cxn>
                  <a:cxn ang="0">
                    <a:pos x="36" y="612"/>
                  </a:cxn>
                  <a:cxn ang="0">
                    <a:pos x="216" y="540"/>
                  </a:cxn>
                  <a:cxn ang="0">
                    <a:pos x="36" y="468"/>
                  </a:cxn>
                  <a:cxn ang="0">
                    <a:pos x="36" y="180"/>
                  </a:cxn>
                  <a:cxn ang="0">
                    <a:pos x="324" y="180"/>
                  </a:cxn>
                  <a:cxn ang="0">
                    <a:pos x="396" y="0"/>
                  </a:cxn>
                  <a:cxn ang="0">
                    <a:pos x="468" y="180"/>
                  </a:cxn>
                  <a:cxn ang="0">
                    <a:pos x="756" y="180"/>
                  </a:cxn>
                  <a:cxn ang="0">
                    <a:pos x="756" y="468"/>
                  </a:cxn>
                </a:cxnLst>
                <a:rect l="0" t="0" r="r" b="b"/>
                <a:pathLst>
                  <a:path w="936" h="900">
                    <a:moveTo>
                      <a:pt x="756" y="468"/>
                    </a:moveTo>
                    <a:cubicBezTo>
                      <a:pt x="792" y="504"/>
                      <a:pt x="936" y="360"/>
                      <a:pt x="936" y="540"/>
                    </a:cubicBezTo>
                    <a:cubicBezTo>
                      <a:pt x="936" y="720"/>
                      <a:pt x="792" y="576"/>
                      <a:pt x="756" y="612"/>
                    </a:cubicBezTo>
                    <a:cubicBezTo>
                      <a:pt x="720" y="648"/>
                      <a:pt x="756" y="900"/>
                      <a:pt x="756" y="900"/>
                    </a:cubicBezTo>
                    <a:cubicBezTo>
                      <a:pt x="36" y="900"/>
                      <a:pt x="36" y="900"/>
                      <a:pt x="36" y="900"/>
                    </a:cubicBezTo>
                    <a:cubicBezTo>
                      <a:pt x="36" y="900"/>
                      <a:pt x="0" y="648"/>
                      <a:pt x="36" y="612"/>
                    </a:cubicBezTo>
                    <a:cubicBezTo>
                      <a:pt x="72" y="576"/>
                      <a:pt x="216" y="720"/>
                      <a:pt x="216" y="540"/>
                    </a:cubicBezTo>
                    <a:cubicBezTo>
                      <a:pt x="216" y="360"/>
                      <a:pt x="72" y="504"/>
                      <a:pt x="36" y="468"/>
                    </a:cubicBezTo>
                    <a:cubicBezTo>
                      <a:pt x="0" y="432"/>
                      <a:pt x="36" y="180"/>
                      <a:pt x="36" y="180"/>
                    </a:cubicBezTo>
                    <a:cubicBezTo>
                      <a:pt x="36" y="180"/>
                      <a:pt x="288" y="216"/>
                      <a:pt x="324" y="180"/>
                    </a:cubicBezTo>
                    <a:cubicBezTo>
                      <a:pt x="360" y="144"/>
                      <a:pt x="216" y="0"/>
                      <a:pt x="396" y="0"/>
                    </a:cubicBezTo>
                    <a:cubicBezTo>
                      <a:pt x="576" y="0"/>
                      <a:pt x="432" y="144"/>
                      <a:pt x="468" y="180"/>
                    </a:cubicBezTo>
                    <a:cubicBezTo>
                      <a:pt x="504" y="216"/>
                      <a:pt x="756" y="180"/>
                      <a:pt x="756" y="180"/>
                    </a:cubicBezTo>
                    <a:cubicBezTo>
                      <a:pt x="756" y="180"/>
                      <a:pt x="720" y="432"/>
                      <a:pt x="756" y="468"/>
                    </a:cubicBezTo>
                    <a:close/>
                  </a:path>
                </a:pathLst>
              </a:custGeom>
              <a:solidFill>
                <a:srgbClr val="FF00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232" name="Freeform 27"/>
              <p:cNvSpPr>
                <a:spLocks/>
              </p:cNvSpPr>
              <p:nvPr/>
            </p:nvSpPr>
            <p:spPr bwMode="auto">
              <a:xfrm>
                <a:off x="4603094" y="5061727"/>
                <a:ext cx="1136650" cy="919163"/>
              </a:xfrm>
              <a:custGeom>
                <a:avLst/>
                <a:gdLst/>
                <a:ahLst/>
                <a:cxnLst>
                  <a:cxn ang="0">
                    <a:pos x="756" y="324"/>
                  </a:cxn>
                  <a:cxn ang="0">
                    <a:pos x="936" y="396"/>
                  </a:cxn>
                  <a:cxn ang="0">
                    <a:pos x="756" y="468"/>
                  </a:cxn>
                  <a:cxn ang="0">
                    <a:pos x="756" y="756"/>
                  </a:cxn>
                  <a:cxn ang="0">
                    <a:pos x="36" y="756"/>
                  </a:cxn>
                  <a:cxn ang="0">
                    <a:pos x="36" y="468"/>
                  </a:cxn>
                  <a:cxn ang="0">
                    <a:pos x="216" y="396"/>
                  </a:cxn>
                  <a:cxn ang="0">
                    <a:pos x="36" y="324"/>
                  </a:cxn>
                  <a:cxn ang="0">
                    <a:pos x="36" y="36"/>
                  </a:cxn>
                  <a:cxn ang="0">
                    <a:pos x="324" y="36"/>
                  </a:cxn>
                  <a:cxn ang="0">
                    <a:pos x="396" y="216"/>
                  </a:cxn>
                  <a:cxn ang="0">
                    <a:pos x="468" y="36"/>
                  </a:cxn>
                  <a:cxn ang="0">
                    <a:pos x="756" y="36"/>
                  </a:cxn>
                  <a:cxn ang="0">
                    <a:pos x="756" y="324"/>
                  </a:cxn>
                </a:cxnLst>
                <a:rect l="0" t="0" r="r" b="b"/>
                <a:pathLst>
                  <a:path w="936" h="756">
                    <a:moveTo>
                      <a:pt x="756" y="324"/>
                    </a:moveTo>
                    <a:cubicBezTo>
                      <a:pt x="792" y="360"/>
                      <a:pt x="936" y="216"/>
                      <a:pt x="936" y="396"/>
                    </a:cubicBezTo>
                    <a:cubicBezTo>
                      <a:pt x="936" y="576"/>
                      <a:pt x="792" y="432"/>
                      <a:pt x="756" y="468"/>
                    </a:cubicBezTo>
                    <a:cubicBezTo>
                      <a:pt x="720" y="504"/>
                      <a:pt x="756" y="756"/>
                      <a:pt x="756" y="756"/>
                    </a:cubicBezTo>
                    <a:cubicBezTo>
                      <a:pt x="36" y="756"/>
                      <a:pt x="36" y="756"/>
                      <a:pt x="36" y="756"/>
                    </a:cubicBezTo>
                    <a:cubicBezTo>
                      <a:pt x="36" y="756"/>
                      <a:pt x="0" y="504"/>
                      <a:pt x="36" y="468"/>
                    </a:cubicBezTo>
                    <a:cubicBezTo>
                      <a:pt x="72" y="432"/>
                      <a:pt x="216" y="576"/>
                      <a:pt x="216" y="396"/>
                    </a:cubicBezTo>
                    <a:cubicBezTo>
                      <a:pt x="216" y="216"/>
                      <a:pt x="72" y="360"/>
                      <a:pt x="36" y="324"/>
                    </a:cubicBezTo>
                    <a:cubicBezTo>
                      <a:pt x="0" y="288"/>
                      <a:pt x="36" y="36"/>
                      <a:pt x="36" y="36"/>
                    </a:cubicBezTo>
                    <a:cubicBezTo>
                      <a:pt x="36" y="36"/>
                      <a:pt x="288" y="0"/>
                      <a:pt x="324" y="36"/>
                    </a:cubicBezTo>
                    <a:cubicBezTo>
                      <a:pt x="360" y="72"/>
                      <a:pt x="216" y="216"/>
                      <a:pt x="396" y="216"/>
                    </a:cubicBezTo>
                    <a:cubicBezTo>
                      <a:pt x="576" y="216"/>
                      <a:pt x="432" y="72"/>
                      <a:pt x="468" y="36"/>
                    </a:cubicBezTo>
                    <a:cubicBezTo>
                      <a:pt x="504" y="0"/>
                      <a:pt x="756" y="36"/>
                      <a:pt x="756" y="36"/>
                    </a:cubicBezTo>
                    <a:cubicBezTo>
                      <a:pt x="756" y="36"/>
                      <a:pt x="720" y="288"/>
                      <a:pt x="756" y="324"/>
                    </a:cubicBezTo>
                    <a:close/>
                  </a:path>
                </a:pathLst>
              </a:custGeom>
              <a:solidFill>
                <a:srgbClr val="FF00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233" name="Freeform 28"/>
              <p:cNvSpPr>
                <a:spLocks/>
              </p:cNvSpPr>
              <p:nvPr/>
            </p:nvSpPr>
            <p:spPr bwMode="auto">
              <a:xfrm>
                <a:off x="5476445" y="5061727"/>
                <a:ext cx="963613" cy="919163"/>
              </a:xfrm>
              <a:custGeom>
                <a:avLst/>
                <a:gdLst/>
                <a:ahLst/>
                <a:cxnLst>
                  <a:cxn ang="0">
                    <a:pos x="756" y="324"/>
                  </a:cxn>
                  <a:cxn ang="0">
                    <a:pos x="576" y="396"/>
                  </a:cxn>
                  <a:cxn ang="0">
                    <a:pos x="756" y="468"/>
                  </a:cxn>
                  <a:cxn ang="0">
                    <a:pos x="756" y="756"/>
                  </a:cxn>
                  <a:cxn ang="0">
                    <a:pos x="36" y="756"/>
                  </a:cxn>
                  <a:cxn ang="0">
                    <a:pos x="36" y="468"/>
                  </a:cxn>
                  <a:cxn ang="0">
                    <a:pos x="216" y="396"/>
                  </a:cxn>
                  <a:cxn ang="0">
                    <a:pos x="36" y="324"/>
                  </a:cxn>
                  <a:cxn ang="0">
                    <a:pos x="36" y="36"/>
                  </a:cxn>
                  <a:cxn ang="0">
                    <a:pos x="324" y="36"/>
                  </a:cxn>
                  <a:cxn ang="0">
                    <a:pos x="396" y="216"/>
                  </a:cxn>
                  <a:cxn ang="0">
                    <a:pos x="468" y="36"/>
                  </a:cxn>
                  <a:cxn ang="0">
                    <a:pos x="756" y="36"/>
                  </a:cxn>
                  <a:cxn ang="0">
                    <a:pos x="756" y="324"/>
                  </a:cxn>
                </a:cxnLst>
                <a:rect l="0" t="0" r="r" b="b"/>
                <a:pathLst>
                  <a:path w="792" h="756">
                    <a:moveTo>
                      <a:pt x="756" y="324"/>
                    </a:moveTo>
                    <a:cubicBezTo>
                      <a:pt x="720" y="360"/>
                      <a:pt x="576" y="216"/>
                      <a:pt x="576" y="396"/>
                    </a:cubicBezTo>
                    <a:cubicBezTo>
                      <a:pt x="576" y="576"/>
                      <a:pt x="720" y="432"/>
                      <a:pt x="756" y="468"/>
                    </a:cubicBezTo>
                    <a:cubicBezTo>
                      <a:pt x="792" y="504"/>
                      <a:pt x="756" y="756"/>
                      <a:pt x="756" y="756"/>
                    </a:cubicBezTo>
                    <a:cubicBezTo>
                      <a:pt x="36" y="756"/>
                      <a:pt x="36" y="756"/>
                      <a:pt x="36" y="756"/>
                    </a:cubicBezTo>
                    <a:cubicBezTo>
                      <a:pt x="36" y="756"/>
                      <a:pt x="0" y="504"/>
                      <a:pt x="36" y="468"/>
                    </a:cubicBezTo>
                    <a:cubicBezTo>
                      <a:pt x="72" y="432"/>
                      <a:pt x="216" y="576"/>
                      <a:pt x="216" y="396"/>
                    </a:cubicBezTo>
                    <a:cubicBezTo>
                      <a:pt x="216" y="216"/>
                      <a:pt x="72" y="360"/>
                      <a:pt x="36" y="324"/>
                    </a:cubicBezTo>
                    <a:cubicBezTo>
                      <a:pt x="0" y="288"/>
                      <a:pt x="36" y="36"/>
                      <a:pt x="36" y="36"/>
                    </a:cubicBezTo>
                    <a:cubicBezTo>
                      <a:pt x="36" y="36"/>
                      <a:pt x="288" y="0"/>
                      <a:pt x="324" y="36"/>
                    </a:cubicBezTo>
                    <a:cubicBezTo>
                      <a:pt x="360" y="72"/>
                      <a:pt x="216" y="216"/>
                      <a:pt x="396" y="216"/>
                    </a:cubicBezTo>
                    <a:cubicBezTo>
                      <a:pt x="576" y="216"/>
                      <a:pt x="432" y="72"/>
                      <a:pt x="468" y="36"/>
                    </a:cubicBezTo>
                    <a:cubicBezTo>
                      <a:pt x="504" y="0"/>
                      <a:pt x="756" y="36"/>
                      <a:pt x="756" y="36"/>
                    </a:cubicBezTo>
                    <a:cubicBezTo>
                      <a:pt x="756" y="36"/>
                      <a:pt x="792" y="288"/>
                      <a:pt x="756" y="324"/>
                    </a:cubicBezTo>
                    <a:close/>
                  </a:path>
                </a:pathLst>
              </a:custGeom>
              <a:solidFill>
                <a:srgbClr val="FF00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234" name="Freeform 16"/>
              <p:cNvSpPr>
                <a:spLocks/>
              </p:cNvSpPr>
              <p:nvPr/>
            </p:nvSpPr>
            <p:spPr bwMode="auto">
              <a:xfrm rot="5400000">
                <a:off x="1239070" y="1510938"/>
                <a:ext cx="917576" cy="1093788"/>
              </a:xfrm>
              <a:custGeom>
                <a:avLst/>
                <a:gdLst/>
                <a:ahLst/>
                <a:cxnLst>
                  <a:cxn ang="0">
                    <a:pos x="720" y="468"/>
                  </a:cxn>
                  <a:cxn ang="0">
                    <a:pos x="540" y="540"/>
                  </a:cxn>
                  <a:cxn ang="0">
                    <a:pos x="720" y="612"/>
                  </a:cxn>
                  <a:cxn ang="0">
                    <a:pos x="720" y="900"/>
                  </a:cxn>
                  <a:cxn ang="0">
                    <a:pos x="0" y="900"/>
                  </a:cxn>
                  <a:cxn ang="0">
                    <a:pos x="0" y="180"/>
                  </a:cxn>
                  <a:cxn ang="0">
                    <a:pos x="288" y="180"/>
                  </a:cxn>
                  <a:cxn ang="0">
                    <a:pos x="360" y="0"/>
                  </a:cxn>
                  <a:cxn ang="0">
                    <a:pos x="432" y="180"/>
                  </a:cxn>
                  <a:cxn ang="0">
                    <a:pos x="720" y="180"/>
                  </a:cxn>
                  <a:cxn ang="0">
                    <a:pos x="720" y="468"/>
                  </a:cxn>
                </a:cxnLst>
                <a:rect l="0" t="0" r="r" b="b"/>
                <a:pathLst>
                  <a:path w="756" h="900">
                    <a:moveTo>
                      <a:pt x="720" y="468"/>
                    </a:moveTo>
                    <a:cubicBezTo>
                      <a:pt x="684" y="504"/>
                      <a:pt x="540" y="360"/>
                      <a:pt x="540" y="540"/>
                    </a:cubicBezTo>
                    <a:cubicBezTo>
                      <a:pt x="540" y="720"/>
                      <a:pt x="684" y="576"/>
                      <a:pt x="720" y="612"/>
                    </a:cubicBezTo>
                    <a:cubicBezTo>
                      <a:pt x="756" y="648"/>
                      <a:pt x="720" y="900"/>
                      <a:pt x="720" y="900"/>
                    </a:cubicBezTo>
                    <a:cubicBezTo>
                      <a:pt x="0" y="900"/>
                      <a:pt x="0" y="900"/>
                      <a:pt x="0" y="900"/>
                    </a:cubicBezTo>
                    <a:cubicBezTo>
                      <a:pt x="0" y="180"/>
                      <a:pt x="0" y="180"/>
                      <a:pt x="0" y="180"/>
                    </a:cubicBezTo>
                    <a:cubicBezTo>
                      <a:pt x="0" y="180"/>
                      <a:pt x="252" y="216"/>
                      <a:pt x="288" y="180"/>
                    </a:cubicBezTo>
                    <a:cubicBezTo>
                      <a:pt x="324" y="144"/>
                      <a:pt x="180" y="0"/>
                      <a:pt x="360" y="0"/>
                    </a:cubicBezTo>
                    <a:cubicBezTo>
                      <a:pt x="540" y="0"/>
                      <a:pt x="396" y="144"/>
                      <a:pt x="432" y="180"/>
                    </a:cubicBezTo>
                    <a:cubicBezTo>
                      <a:pt x="468" y="216"/>
                      <a:pt x="720" y="180"/>
                      <a:pt x="720" y="180"/>
                    </a:cubicBezTo>
                    <a:cubicBezTo>
                      <a:pt x="720" y="180"/>
                      <a:pt x="756" y="432"/>
                      <a:pt x="720" y="468"/>
                    </a:cubicBezTo>
                    <a:close/>
                  </a:path>
                </a:pathLst>
              </a:custGeom>
              <a:solidFill>
                <a:schemeClr val="accent6">
                  <a:lumMod val="20000"/>
                  <a:lumOff val="80000"/>
                </a:schemeClr>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235" name="Freeform 23"/>
              <p:cNvSpPr>
                <a:spLocks/>
              </p:cNvSpPr>
              <p:nvPr/>
            </p:nvSpPr>
            <p:spPr bwMode="auto">
              <a:xfrm flipV="1">
                <a:off x="2680180" y="1599044"/>
                <a:ext cx="1312863" cy="919162"/>
              </a:xfrm>
              <a:custGeom>
                <a:avLst/>
                <a:gdLst/>
                <a:ahLst/>
                <a:cxnLst>
                  <a:cxn ang="0">
                    <a:pos x="900" y="324"/>
                  </a:cxn>
                  <a:cxn ang="0">
                    <a:pos x="1080" y="396"/>
                  </a:cxn>
                  <a:cxn ang="0">
                    <a:pos x="900" y="468"/>
                  </a:cxn>
                  <a:cxn ang="0">
                    <a:pos x="900" y="756"/>
                  </a:cxn>
                  <a:cxn ang="0">
                    <a:pos x="180" y="756"/>
                  </a:cxn>
                  <a:cxn ang="0">
                    <a:pos x="180" y="468"/>
                  </a:cxn>
                  <a:cxn ang="0">
                    <a:pos x="0" y="396"/>
                  </a:cxn>
                  <a:cxn ang="0">
                    <a:pos x="180" y="324"/>
                  </a:cxn>
                  <a:cxn ang="0">
                    <a:pos x="180" y="36"/>
                  </a:cxn>
                  <a:cxn ang="0">
                    <a:pos x="468" y="36"/>
                  </a:cxn>
                  <a:cxn ang="0">
                    <a:pos x="540" y="216"/>
                  </a:cxn>
                  <a:cxn ang="0">
                    <a:pos x="612" y="36"/>
                  </a:cxn>
                  <a:cxn ang="0">
                    <a:pos x="900" y="36"/>
                  </a:cxn>
                  <a:cxn ang="0">
                    <a:pos x="900" y="324"/>
                  </a:cxn>
                </a:cxnLst>
                <a:rect l="0" t="0" r="r" b="b"/>
                <a:pathLst>
                  <a:path w="1080" h="756">
                    <a:moveTo>
                      <a:pt x="900" y="324"/>
                    </a:moveTo>
                    <a:cubicBezTo>
                      <a:pt x="936" y="360"/>
                      <a:pt x="1080" y="216"/>
                      <a:pt x="1080" y="396"/>
                    </a:cubicBezTo>
                    <a:cubicBezTo>
                      <a:pt x="1080" y="576"/>
                      <a:pt x="936" y="432"/>
                      <a:pt x="900" y="468"/>
                    </a:cubicBezTo>
                    <a:cubicBezTo>
                      <a:pt x="864" y="504"/>
                      <a:pt x="900" y="756"/>
                      <a:pt x="900" y="756"/>
                    </a:cubicBezTo>
                    <a:cubicBezTo>
                      <a:pt x="180" y="756"/>
                      <a:pt x="180" y="756"/>
                      <a:pt x="180" y="756"/>
                    </a:cubicBezTo>
                    <a:cubicBezTo>
                      <a:pt x="180" y="756"/>
                      <a:pt x="216" y="504"/>
                      <a:pt x="180" y="468"/>
                    </a:cubicBezTo>
                    <a:cubicBezTo>
                      <a:pt x="144" y="432"/>
                      <a:pt x="0" y="576"/>
                      <a:pt x="0" y="396"/>
                    </a:cubicBezTo>
                    <a:cubicBezTo>
                      <a:pt x="0" y="216"/>
                      <a:pt x="144" y="360"/>
                      <a:pt x="180" y="324"/>
                    </a:cubicBezTo>
                    <a:cubicBezTo>
                      <a:pt x="216" y="288"/>
                      <a:pt x="180" y="36"/>
                      <a:pt x="180" y="36"/>
                    </a:cubicBezTo>
                    <a:cubicBezTo>
                      <a:pt x="180" y="36"/>
                      <a:pt x="432" y="0"/>
                      <a:pt x="468" y="36"/>
                    </a:cubicBezTo>
                    <a:cubicBezTo>
                      <a:pt x="504" y="72"/>
                      <a:pt x="360" y="216"/>
                      <a:pt x="540" y="216"/>
                    </a:cubicBezTo>
                    <a:cubicBezTo>
                      <a:pt x="720" y="216"/>
                      <a:pt x="576" y="72"/>
                      <a:pt x="612" y="36"/>
                    </a:cubicBezTo>
                    <a:cubicBezTo>
                      <a:pt x="648" y="0"/>
                      <a:pt x="900" y="36"/>
                      <a:pt x="900" y="36"/>
                    </a:cubicBezTo>
                    <a:cubicBezTo>
                      <a:pt x="900" y="36"/>
                      <a:pt x="864" y="288"/>
                      <a:pt x="900" y="324"/>
                    </a:cubicBezTo>
                    <a:close/>
                  </a:path>
                </a:pathLst>
              </a:custGeom>
              <a:solidFill>
                <a:schemeClr val="accent6">
                  <a:lumMod val="20000"/>
                  <a:lumOff val="80000"/>
                </a:schemeClr>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236" name="Freeform 24"/>
              <p:cNvSpPr>
                <a:spLocks/>
              </p:cNvSpPr>
              <p:nvPr/>
            </p:nvSpPr>
            <p:spPr bwMode="auto">
              <a:xfrm flipH="1" flipV="1">
                <a:off x="5303408" y="1599044"/>
                <a:ext cx="1312863" cy="1093788"/>
              </a:xfrm>
              <a:custGeom>
                <a:avLst/>
                <a:gdLst/>
                <a:ahLst/>
                <a:cxnLst>
                  <a:cxn ang="0">
                    <a:pos x="900" y="468"/>
                  </a:cxn>
                  <a:cxn ang="0">
                    <a:pos x="1080" y="540"/>
                  </a:cxn>
                  <a:cxn ang="0">
                    <a:pos x="900" y="612"/>
                  </a:cxn>
                  <a:cxn ang="0">
                    <a:pos x="900"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1080" h="900">
                    <a:moveTo>
                      <a:pt x="900" y="468"/>
                    </a:moveTo>
                    <a:cubicBezTo>
                      <a:pt x="936" y="504"/>
                      <a:pt x="1080" y="360"/>
                      <a:pt x="1080" y="540"/>
                    </a:cubicBezTo>
                    <a:cubicBezTo>
                      <a:pt x="1080" y="720"/>
                      <a:pt x="936" y="576"/>
                      <a:pt x="900" y="612"/>
                    </a:cubicBezTo>
                    <a:cubicBezTo>
                      <a:pt x="864" y="648"/>
                      <a:pt x="900" y="900"/>
                      <a:pt x="900" y="900"/>
                    </a:cubicBezTo>
                    <a:cubicBezTo>
                      <a:pt x="180" y="900"/>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864" y="432"/>
                      <a:pt x="900" y="468"/>
                    </a:cubicBezTo>
                    <a:close/>
                  </a:path>
                </a:pathLst>
              </a:custGeom>
              <a:solidFill>
                <a:schemeClr val="accent6">
                  <a:lumMod val="20000"/>
                  <a:lumOff val="80000"/>
                </a:schemeClr>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237" name="Freeform 25"/>
              <p:cNvSpPr>
                <a:spLocks/>
              </p:cNvSpPr>
              <p:nvPr/>
            </p:nvSpPr>
            <p:spPr bwMode="auto">
              <a:xfrm flipV="1">
                <a:off x="1981453" y="1599044"/>
                <a:ext cx="962024" cy="1093788"/>
              </a:xfrm>
              <a:custGeom>
                <a:avLst/>
                <a:gdLst/>
                <a:ahLst/>
                <a:cxnLst>
                  <a:cxn ang="0">
                    <a:pos x="756" y="468"/>
                  </a:cxn>
                  <a:cxn ang="0">
                    <a:pos x="576" y="540"/>
                  </a:cxn>
                  <a:cxn ang="0">
                    <a:pos x="756" y="612"/>
                  </a:cxn>
                  <a:cxn ang="0">
                    <a:pos x="756" y="900"/>
                  </a:cxn>
                  <a:cxn ang="0">
                    <a:pos x="36" y="900"/>
                  </a:cxn>
                  <a:cxn ang="0">
                    <a:pos x="36" y="612"/>
                  </a:cxn>
                  <a:cxn ang="0">
                    <a:pos x="216" y="540"/>
                  </a:cxn>
                  <a:cxn ang="0">
                    <a:pos x="36" y="468"/>
                  </a:cxn>
                  <a:cxn ang="0">
                    <a:pos x="36" y="180"/>
                  </a:cxn>
                  <a:cxn ang="0">
                    <a:pos x="324" y="180"/>
                  </a:cxn>
                  <a:cxn ang="0">
                    <a:pos x="396" y="0"/>
                  </a:cxn>
                  <a:cxn ang="0">
                    <a:pos x="468" y="180"/>
                  </a:cxn>
                  <a:cxn ang="0">
                    <a:pos x="756" y="180"/>
                  </a:cxn>
                  <a:cxn ang="0">
                    <a:pos x="756" y="468"/>
                  </a:cxn>
                </a:cxnLst>
                <a:rect l="0" t="0" r="r" b="b"/>
                <a:pathLst>
                  <a:path w="792" h="900">
                    <a:moveTo>
                      <a:pt x="756" y="468"/>
                    </a:moveTo>
                    <a:cubicBezTo>
                      <a:pt x="720" y="504"/>
                      <a:pt x="576" y="360"/>
                      <a:pt x="576" y="540"/>
                    </a:cubicBezTo>
                    <a:cubicBezTo>
                      <a:pt x="576" y="720"/>
                      <a:pt x="720" y="576"/>
                      <a:pt x="756" y="612"/>
                    </a:cubicBezTo>
                    <a:cubicBezTo>
                      <a:pt x="792" y="648"/>
                      <a:pt x="756" y="900"/>
                      <a:pt x="756" y="900"/>
                    </a:cubicBezTo>
                    <a:cubicBezTo>
                      <a:pt x="36" y="900"/>
                      <a:pt x="36" y="900"/>
                      <a:pt x="36" y="900"/>
                    </a:cubicBezTo>
                    <a:cubicBezTo>
                      <a:pt x="36" y="900"/>
                      <a:pt x="0" y="648"/>
                      <a:pt x="36" y="612"/>
                    </a:cubicBezTo>
                    <a:cubicBezTo>
                      <a:pt x="72" y="576"/>
                      <a:pt x="216" y="720"/>
                      <a:pt x="216" y="540"/>
                    </a:cubicBezTo>
                    <a:cubicBezTo>
                      <a:pt x="216" y="360"/>
                      <a:pt x="72" y="504"/>
                      <a:pt x="36" y="468"/>
                    </a:cubicBezTo>
                    <a:cubicBezTo>
                      <a:pt x="0" y="432"/>
                      <a:pt x="36" y="180"/>
                      <a:pt x="36" y="180"/>
                    </a:cubicBezTo>
                    <a:cubicBezTo>
                      <a:pt x="36" y="180"/>
                      <a:pt x="288" y="216"/>
                      <a:pt x="324" y="180"/>
                    </a:cubicBezTo>
                    <a:cubicBezTo>
                      <a:pt x="360" y="144"/>
                      <a:pt x="216" y="0"/>
                      <a:pt x="396" y="0"/>
                    </a:cubicBezTo>
                    <a:cubicBezTo>
                      <a:pt x="576" y="0"/>
                      <a:pt x="432" y="144"/>
                      <a:pt x="468" y="180"/>
                    </a:cubicBezTo>
                    <a:cubicBezTo>
                      <a:pt x="504" y="216"/>
                      <a:pt x="756" y="180"/>
                      <a:pt x="756" y="180"/>
                    </a:cubicBezTo>
                    <a:cubicBezTo>
                      <a:pt x="756" y="180"/>
                      <a:pt x="792" y="432"/>
                      <a:pt x="756" y="468"/>
                    </a:cubicBezTo>
                    <a:close/>
                  </a:path>
                </a:pathLst>
              </a:custGeom>
              <a:solidFill>
                <a:schemeClr val="accent6">
                  <a:lumMod val="20000"/>
                  <a:lumOff val="80000"/>
                </a:schemeClr>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238" name="Freeform 26"/>
              <p:cNvSpPr>
                <a:spLocks/>
              </p:cNvSpPr>
              <p:nvPr/>
            </p:nvSpPr>
            <p:spPr bwMode="auto">
              <a:xfrm flipV="1">
                <a:off x="3729744" y="1599044"/>
                <a:ext cx="1136651" cy="1093788"/>
              </a:xfrm>
              <a:custGeom>
                <a:avLst/>
                <a:gdLst/>
                <a:ahLst/>
                <a:cxnLst>
                  <a:cxn ang="0">
                    <a:pos x="756" y="468"/>
                  </a:cxn>
                  <a:cxn ang="0">
                    <a:pos x="936" y="540"/>
                  </a:cxn>
                  <a:cxn ang="0">
                    <a:pos x="756" y="612"/>
                  </a:cxn>
                  <a:cxn ang="0">
                    <a:pos x="756" y="900"/>
                  </a:cxn>
                  <a:cxn ang="0">
                    <a:pos x="36" y="900"/>
                  </a:cxn>
                  <a:cxn ang="0">
                    <a:pos x="36" y="612"/>
                  </a:cxn>
                  <a:cxn ang="0">
                    <a:pos x="216" y="540"/>
                  </a:cxn>
                  <a:cxn ang="0">
                    <a:pos x="36" y="468"/>
                  </a:cxn>
                  <a:cxn ang="0">
                    <a:pos x="36" y="180"/>
                  </a:cxn>
                  <a:cxn ang="0">
                    <a:pos x="324" y="180"/>
                  </a:cxn>
                  <a:cxn ang="0">
                    <a:pos x="396" y="0"/>
                  </a:cxn>
                  <a:cxn ang="0">
                    <a:pos x="468" y="180"/>
                  </a:cxn>
                  <a:cxn ang="0">
                    <a:pos x="756" y="180"/>
                  </a:cxn>
                  <a:cxn ang="0">
                    <a:pos x="756" y="468"/>
                  </a:cxn>
                </a:cxnLst>
                <a:rect l="0" t="0" r="r" b="b"/>
                <a:pathLst>
                  <a:path w="936" h="900">
                    <a:moveTo>
                      <a:pt x="756" y="468"/>
                    </a:moveTo>
                    <a:cubicBezTo>
                      <a:pt x="792" y="504"/>
                      <a:pt x="936" y="360"/>
                      <a:pt x="936" y="540"/>
                    </a:cubicBezTo>
                    <a:cubicBezTo>
                      <a:pt x="936" y="720"/>
                      <a:pt x="792" y="576"/>
                      <a:pt x="756" y="612"/>
                    </a:cubicBezTo>
                    <a:cubicBezTo>
                      <a:pt x="720" y="648"/>
                      <a:pt x="756" y="900"/>
                      <a:pt x="756" y="900"/>
                    </a:cubicBezTo>
                    <a:cubicBezTo>
                      <a:pt x="36" y="900"/>
                      <a:pt x="36" y="900"/>
                      <a:pt x="36" y="900"/>
                    </a:cubicBezTo>
                    <a:cubicBezTo>
                      <a:pt x="36" y="900"/>
                      <a:pt x="0" y="648"/>
                      <a:pt x="36" y="612"/>
                    </a:cubicBezTo>
                    <a:cubicBezTo>
                      <a:pt x="72" y="576"/>
                      <a:pt x="216" y="720"/>
                      <a:pt x="216" y="540"/>
                    </a:cubicBezTo>
                    <a:cubicBezTo>
                      <a:pt x="216" y="360"/>
                      <a:pt x="72" y="504"/>
                      <a:pt x="36" y="468"/>
                    </a:cubicBezTo>
                    <a:cubicBezTo>
                      <a:pt x="0" y="432"/>
                      <a:pt x="36" y="180"/>
                      <a:pt x="36" y="180"/>
                    </a:cubicBezTo>
                    <a:cubicBezTo>
                      <a:pt x="36" y="180"/>
                      <a:pt x="288" y="216"/>
                      <a:pt x="324" y="180"/>
                    </a:cubicBezTo>
                    <a:cubicBezTo>
                      <a:pt x="360" y="144"/>
                      <a:pt x="216" y="0"/>
                      <a:pt x="396" y="0"/>
                    </a:cubicBezTo>
                    <a:cubicBezTo>
                      <a:pt x="576" y="0"/>
                      <a:pt x="432" y="144"/>
                      <a:pt x="468" y="180"/>
                    </a:cubicBezTo>
                    <a:cubicBezTo>
                      <a:pt x="504" y="216"/>
                      <a:pt x="756" y="180"/>
                      <a:pt x="756" y="180"/>
                    </a:cubicBezTo>
                    <a:cubicBezTo>
                      <a:pt x="756" y="180"/>
                      <a:pt x="720" y="432"/>
                      <a:pt x="756" y="468"/>
                    </a:cubicBezTo>
                    <a:close/>
                  </a:path>
                </a:pathLst>
              </a:custGeom>
              <a:solidFill>
                <a:schemeClr val="accent6">
                  <a:lumMod val="20000"/>
                  <a:lumOff val="80000"/>
                </a:schemeClr>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239" name="Freeform 27"/>
              <p:cNvSpPr>
                <a:spLocks/>
              </p:cNvSpPr>
              <p:nvPr/>
            </p:nvSpPr>
            <p:spPr bwMode="auto">
              <a:xfrm flipV="1">
                <a:off x="6352973" y="1599044"/>
                <a:ext cx="1136650" cy="919163"/>
              </a:xfrm>
              <a:custGeom>
                <a:avLst/>
                <a:gdLst/>
                <a:ahLst/>
                <a:cxnLst>
                  <a:cxn ang="0">
                    <a:pos x="756" y="324"/>
                  </a:cxn>
                  <a:cxn ang="0">
                    <a:pos x="936" y="396"/>
                  </a:cxn>
                  <a:cxn ang="0">
                    <a:pos x="756" y="468"/>
                  </a:cxn>
                  <a:cxn ang="0">
                    <a:pos x="756" y="756"/>
                  </a:cxn>
                  <a:cxn ang="0">
                    <a:pos x="36" y="756"/>
                  </a:cxn>
                  <a:cxn ang="0">
                    <a:pos x="36" y="468"/>
                  </a:cxn>
                  <a:cxn ang="0">
                    <a:pos x="216" y="396"/>
                  </a:cxn>
                  <a:cxn ang="0">
                    <a:pos x="36" y="324"/>
                  </a:cxn>
                  <a:cxn ang="0">
                    <a:pos x="36" y="36"/>
                  </a:cxn>
                  <a:cxn ang="0">
                    <a:pos x="324" y="36"/>
                  </a:cxn>
                  <a:cxn ang="0">
                    <a:pos x="396" y="216"/>
                  </a:cxn>
                  <a:cxn ang="0">
                    <a:pos x="468" y="36"/>
                  </a:cxn>
                  <a:cxn ang="0">
                    <a:pos x="756" y="36"/>
                  </a:cxn>
                  <a:cxn ang="0">
                    <a:pos x="756" y="324"/>
                  </a:cxn>
                </a:cxnLst>
                <a:rect l="0" t="0" r="r" b="b"/>
                <a:pathLst>
                  <a:path w="936" h="756">
                    <a:moveTo>
                      <a:pt x="756" y="324"/>
                    </a:moveTo>
                    <a:cubicBezTo>
                      <a:pt x="792" y="360"/>
                      <a:pt x="936" y="216"/>
                      <a:pt x="936" y="396"/>
                    </a:cubicBezTo>
                    <a:cubicBezTo>
                      <a:pt x="936" y="576"/>
                      <a:pt x="792" y="432"/>
                      <a:pt x="756" y="468"/>
                    </a:cubicBezTo>
                    <a:cubicBezTo>
                      <a:pt x="720" y="504"/>
                      <a:pt x="756" y="756"/>
                      <a:pt x="756" y="756"/>
                    </a:cubicBezTo>
                    <a:cubicBezTo>
                      <a:pt x="36" y="756"/>
                      <a:pt x="36" y="756"/>
                      <a:pt x="36" y="756"/>
                    </a:cubicBezTo>
                    <a:cubicBezTo>
                      <a:pt x="36" y="756"/>
                      <a:pt x="0" y="504"/>
                      <a:pt x="36" y="468"/>
                    </a:cubicBezTo>
                    <a:cubicBezTo>
                      <a:pt x="72" y="432"/>
                      <a:pt x="216" y="576"/>
                      <a:pt x="216" y="396"/>
                    </a:cubicBezTo>
                    <a:cubicBezTo>
                      <a:pt x="216" y="216"/>
                      <a:pt x="72" y="360"/>
                      <a:pt x="36" y="324"/>
                    </a:cubicBezTo>
                    <a:cubicBezTo>
                      <a:pt x="0" y="288"/>
                      <a:pt x="36" y="36"/>
                      <a:pt x="36" y="36"/>
                    </a:cubicBezTo>
                    <a:cubicBezTo>
                      <a:pt x="36" y="36"/>
                      <a:pt x="288" y="0"/>
                      <a:pt x="324" y="36"/>
                    </a:cubicBezTo>
                    <a:cubicBezTo>
                      <a:pt x="360" y="72"/>
                      <a:pt x="216" y="216"/>
                      <a:pt x="396" y="216"/>
                    </a:cubicBezTo>
                    <a:cubicBezTo>
                      <a:pt x="576" y="216"/>
                      <a:pt x="432" y="72"/>
                      <a:pt x="468" y="36"/>
                    </a:cubicBezTo>
                    <a:cubicBezTo>
                      <a:pt x="504" y="0"/>
                      <a:pt x="756" y="36"/>
                      <a:pt x="756" y="36"/>
                    </a:cubicBezTo>
                    <a:cubicBezTo>
                      <a:pt x="756" y="36"/>
                      <a:pt x="720" y="288"/>
                      <a:pt x="756" y="324"/>
                    </a:cubicBezTo>
                    <a:close/>
                  </a:path>
                </a:pathLst>
              </a:custGeom>
              <a:solidFill>
                <a:schemeClr val="accent6">
                  <a:lumMod val="20000"/>
                  <a:lumOff val="80000"/>
                </a:schemeClr>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240" name="Freeform 28"/>
              <p:cNvSpPr>
                <a:spLocks/>
              </p:cNvSpPr>
              <p:nvPr/>
            </p:nvSpPr>
            <p:spPr bwMode="auto">
              <a:xfrm flipV="1">
                <a:off x="4603096" y="1599044"/>
                <a:ext cx="963614" cy="919162"/>
              </a:xfrm>
              <a:custGeom>
                <a:avLst/>
                <a:gdLst/>
                <a:ahLst/>
                <a:cxnLst>
                  <a:cxn ang="0">
                    <a:pos x="756" y="324"/>
                  </a:cxn>
                  <a:cxn ang="0">
                    <a:pos x="576" y="396"/>
                  </a:cxn>
                  <a:cxn ang="0">
                    <a:pos x="756" y="468"/>
                  </a:cxn>
                  <a:cxn ang="0">
                    <a:pos x="756" y="756"/>
                  </a:cxn>
                  <a:cxn ang="0">
                    <a:pos x="36" y="756"/>
                  </a:cxn>
                  <a:cxn ang="0">
                    <a:pos x="36" y="468"/>
                  </a:cxn>
                  <a:cxn ang="0">
                    <a:pos x="216" y="396"/>
                  </a:cxn>
                  <a:cxn ang="0">
                    <a:pos x="36" y="324"/>
                  </a:cxn>
                  <a:cxn ang="0">
                    <a:pos x="36" y="36"/>
                  </a:cxn>
                  <a:cxn ang="0">
                    <a:pos x="324" y="36"/>
                  </a:cxn>
                  <a:cxn ang="0">
                    <a:pos x="396" y="216"/>
                  </a:cxn>
                  <a:cxn ang="0">
                    <a:pos x="468" y="36"/>
                  </a:cxn>
                  <a:cxn ang="0">
                    <a:pos x="756" y="36"/>
                  </a:cxn>
                  <a:cxn ang="0">
                    <a:pos x="756" y="324"/>
                  </a:cxn>
                </a:cxnLst>
                <a:rect l="0" t="0" r="r" b="b"/>
                <a:pathLst>
                  <a:path w="792" h="756">
                    <a:moveTo>
                      <a:pt x="756" y="324"/>
                    </a:moveTo>
                    <a:cubicBezTo>
                      <a:pt x="720" y="360"/>
                      <a:pt x="576" y="216"/>
                      <a:pt x="576" y="396"/>
                    </a:cubicBezTo>
                    <a:cubicBezTo>
                      <a:pt x="576" y="576"/>
                      <a:pt x="720" y="432"/>
                      <a:pt x="756" y="468"/>
                    </a:cubicBezTo>
                    <a:cubicBezTo>
                      <a:pt x="792" y="504"/>
                      <a:pt x="756" y="756"/>
                      <a:pt x="756" y="756"/>
                    </a:cubicBezTo>
                    <a:cubicBezTo>
                      <a:pt x="36" y="756"/>
                      <a:pt x="36" y="756"/>
                      <a:pt x="36" y="756"/>
                    </a:cubicBezTo>
                    <a:cubicBezTo>
                      <a:pt x="36" y="756"/>
                      <a:pt x="0" y="504"/>
                      <a:pt x="36" y="468"/>
                    </a:cubicBezTo>
                    <a:cubicBezTo>
                      <a:pt x="72" y="432"/>
                      <a:pt x="216" y="576"/>
                      <a:pt x="216" y="396"/>
                    </a:cubicBezTo>
                    <a:cubicBezTo>
                      <a:pt x="216" y="216"/>
                      <a:pt x="72" y="360"/>
                      <a:pt x="36" y="324"/>
                    </a:cubicBezTo>
                    <a:cubicBezTo>
                      <a:pt x="0" y="288"/>
                      <a:pt x="36" y="36"/>
                      <a:pt x="36" y="36"/>
                    </a:cubicBezTo>
                    <a:cubicBezTo>
                      <a:pt x="36" y="36"/>
                      <a:pt x="288" y="0"/>
                      <a:pt x="324" y="36"/>
                    </a:cubicBezTo>
                    <a:cubicBezTo>
                      <a:pt x="360" y="72"/>
                      <a:pt x="216" y="216"/>
                      <a:pt x="396" y="216"/>
                    </a:cubicBezTo>
                    <a:cubicBezTo>
                      <a:pt x="576" y="216"/>
                      <a:pt x="432" y="72"/>
                      <a:pt x="468" y="36"/>
                    </a:cubicBezTo>
                    <a:cubicBezTo>
                      <a:pt x="504" y="0"/>
                      <a:pt x="756" y="36"/>
                      <a:pt x="756" y="36"/>
                    </a:cubicBezTo>
                    <a:cubicBezTo>
                      <a:pt x="756" y="36"/>
                      <a:pt x="792" y="288"/>
                      <a:pt x="756" y="324"/>
                    </a:cubicBezTo>
                    <a:close/>
                  </a:path>
                </a:pathLst>
              </a:custGeom>
              <a:solidFill>
                <a:schemeClr val="accent6">
                  <a:lumMod val="20000"/>
                  <a:lumOff val="80000"/>
                </a:schemeClr>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241" name="Freeform 24"/>
              <p:cNvSpPr>
                <a:spLocks/>
              </p:cNvSpPr>
              <p:nvPr/>
            </p:nvSpPr>
            <p:spPr bwMode="auto">
              <a:xfrm rot="16200000" flipH="1" flipV="1">
                <a:off x="1041427" y="3241485"/>
                <a:ext cx="1312863" cy="1093788"/>
              </a:xfrm>
              <a:custGeom>
                <a:avLst/>
                <a:gdLst/>
                <a:ahLst/>
                <a:cxnLst>
                  <a:cxn ang="0">
                    <a:pos x="900" y="468"/>
                  </a:cxn>
                  <a:cxn ang="0">
                    <a:pos x="1080" y="540"/>
                  </a:cxn>
                  <a:cxn ang="0">
                    <a:pos x="900" y="612"/>
                  </a:cxn>
                  <a:cxn ang="0">
                    <a:pos x="900"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1080" h="900">
                    <a:moveTo>
                      <a:pt x="900" y="468"/>
                    </a:moveTo>
                    <a:cubicBezTo>
                      <a:pt x="936" y="504"/>
                      <a:pt x="1080" y="360"/>
                      <a:pt x="1080" y="540"/>
                    </a:cubicBezTo>
                    <a:cubicBezTo>
                      <a:pt x="1080" y="720"/>
                      <a:pt x="936" y="576"/>
                      <a:pt x="900" y="612"/>
                    </a:cubicBezTo>
                    <a:cubicBezTo>
                      <a:pt x="864" y="648"/>
                      <a:pt x="900" y="900"/>
                      <a:pt x="900" y="900"/>
                    </a:cubicBezTo>
                    <a:cubicBezTo>
                      <a:pt x="180" y="900"/>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864" y="432"/>
                      <a:pt x="900" y="468"/>
                    </a:cubicBezTo>
                    <a:close/>
                  </a:path>
                </a:pathLst>
              </a:custGeom>
              <a:solidFill>
                <a:srgbClr val="92D05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242" name="Freeform 27"/>
              <p:cNvSpPr>
                <a:spLocks/>
              </p:cNvSpPr>
              <p:nvPr/>
            </p:nvSpPr>
            <p:spPr bwMode="auto">
              <a:xfrm rot="16200000" flipV="1">
                <a:off x="1042221" y="2364701"/>
                <a:ext cx="1136650" cy="919163"/>
              </a:xfrm>
              <a:custGeom>
                <a:avLst/>
                <a:gdLst/>
                <a:ahLst/>
                <a:cxnLst>
                  <a:cxn ang="0">
                    <a:pos x="756" y="324"/>
                  </a:cxn>
                  <a:cxn ang="0">
                    <a:pos x="936" y="396"/>
                  </a:cxn>
                  <a:cxn ang="0">
                    <a:pos x="756" y="468"/>
                  </a:cxn>
                  <a:cxn ang="0">
                    <a:pos x="756" y="756"/>
                  </a:cxn>
                  <a:cxn ang="0">
                    <a:pos x="36" y="756"/>
                  </a:cxn>
                  <a:cxn ang="0">
                    <a:pos x="36" y="468"/>
                  </a:cxn>
                  <a:cxn ang="0">
                    <a:pos x="216" y="396"/>
                  </a:cxn>
                  <a:cxn ang="0">
                    <a:pos x="36" y="324"/>
                  </a:cxn>
                  <a:cxn ang="0">
                    <a:pos x="36" y="36"/>
                  </a:cxn>
                  <a:cxn ang="0">
                    <a:pos x="324" y="36"/>
                  </a:cxn>
                  <a:cxn ang="0">
                    <a:pos x="396" y="216"/>
                  </a:cxn>
                  <a:cxn ang="0">
                    <a:pos x="468" y="36"/>
                  </a:cxn>
                  <a:cxn ang="0">
                    <a:pos x="756" y="36"/>
                  </a:cxn>
                  <a:cxn ang="0">
                    <a:pos x="756" y="324"/>
                  </a:cxn>
                </a:cxnLst>
                <a:rect l="0" t="0" r="r" b="b"/>
                <a:pathLst>
                  <a:path w="936" h="756">
                    <a:moveTo>
                      <a:pt x="756" y="324"/>
                    </a:moveTo>
                    <a:cubicBezTo>
                      <a:pt x="792" y="360"/>
                      <a:pt x="936" y="216"/>
                      <a:pt x="936" y="396"/>
                    </a:cubicBezTo>
                    <a:cubicBezTo>
                      <a:pt x="936" y="576"/>
                      <a:pt x="792" y="432"/>
                      <a:pt x="756" y="468"/>
                    </a:cubicBezTo>
                    <a:cubicBezTo>
                      <a:pt x="720" y="504"/>
                      <a:pt x="756" y="756"/>
                      <a:pt x="756" y="756"/>
                    </a:cubicBezTo>
                    <a:cubicBezTo>
                      <a:pt x="36" y="756"/>
                      <a:pt x="36" y="756"/>
                      <a:pt x="36" y="756"/>
                    </a:cubicBezTo>
                    <a:cubicBezTo>
                      <a:pt x="36" y="756"/>
                      <a:pt x="0" y="504"/>
                      <a:pt x="36" y="468"/>
                    </a:cubicBezTo>
                    <a:cubicBezTo>
                      <a:pt x="72" y="432"/>
                      <a:pt x="216" y="576"/>
                      <a:pt x="216" y="396"/>
                    </a:cubicBezTo>
                    <a:cubicBezTo>
                      <a:pt x="216" y="216"/>
                      <a:pt x="72" y="360"/>
                      <a:pt x="36" y="324"/>
                    </a:cubicBezTo>
                    <a:cubicBezTo>
                      <a:pt x="0" y="288"/>
                      <a:pt x="36" y="36"/>
                      <a:pt x="36" y="36"/>
                    </a:cubicBezTo>
                    <a:cubicBezTo>
                      <a:pt x="36" y="36"/>
                      <a:pt x="288" y="0"/>
                      <a:pt x="324" y="36"/>
                    </a:cubicBezTo>
                    <a:cubicBezTo>
                      <a:pt x="360" y="72"/>
                      <a:pt x="216" y="216"/>
                      <a:pt x="396" y="216"/>
                    </a:cubicBezTo>
                    <a:cubicBezTo>
                      <a:pt x="576" y="216"/>
                      <a:pt x="432" y="72"/>
                      <a:pt x="468" y="36"/>
                    </a:cubicBezTo>
                    <a:cubicBezTo>
                      <a:pt x="504" y="0"/>
                      <a:pt x="756" y="36"/>
                      <a:pt x="756" y="36"/>
                    </a:cubicBezTo>
                    <a:cubicBezTo>
                      <a:pt x="756" y="36"/>
                      <a:pt x="720" y="288"/>
                      <a:pt x="756" y="324"/>
                    </a:cubicBezTo>
                    <a:close/>
                  </a:path>
                </a:pathLst>
              </a:custGeom>
              <a:solidFill>
                <a:srgbClr val="00B0F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243" name="Freeform 28"/>
              <p:cNvSpPr>
                <a:spLocks/>
              </p:cNvSpPr>
              <p:nvPr/>
            </p:nvSpPr>
            <p:spPr bwMode="auto">
              <a:xfrm rot="16200000" flipV="1">
                <a:off x="1128739" y="4206374"/>
                <a:ext cx="963613" cy="919163"/>
              </a:xfrm>
              <a:custGeom>
                <a:avLst/>
                <a:gdLst/>
                <a:ahLst/>
                <a:cxnLst>
                  <a:cxn ang="0">
                    <a:pos x="756" y="324"/>
                  </a:cxn>
                  <a:cxn ang="0">
                    <a:pos x="576" y="396"/>
                  </a:cxn>
                  <a:cxn ang="0">
                    <a:pos x="756" y="468"/>
                  </a:cxn>
                  <a:cxn ang="0">
                    <a:pos x="756" y="756"/>
                  </a:cxn>
                  <a:cxn ang="0">
                    <a:pos x="36" y="756"/>
                  </a:cxn>
                  <a:cxn ang="0">
                    <a:pos x="36" y="468"/>
                  </a:cxn>
                  <a:cxn ang="0">
                    <a:pos x="216" y="396"/>
                  </a:cxn>
                  <a:cxn ang="0">
                    <a:pos x="36" y="324"/>
                  </a:cxn>
                  <a:cxn ang="0">
                    <a:pos x="36" y="36"/>
                  </a:cxn>
                  <a:cxn ang="0">
                    <a:pos x="324" y="36"/>
                  </a:cxn>
                  <a:cxn ang="0">
                    <a:pos x="396" y="216"/>
                  </a:cxn>
                  <a:cxn ang="0">
                    <a:pos x="468" y="36"/>
                  </a:cxn>
                  <a:cxn ang="0">
                    <a:pos x="756" y="36"/>
                  </a:cxn>
                  <a:cxn ang="0">
                    <a:pos x="756" y="324"/>
                  </a:cxn>
                </a:cxnLst>
                <a:rect l="0" t="0" r="r" b="b"/>
                <a:pathLst>
                  <a:path w="792" h="756">
                    <a:moveTo>
                      <a:pt x="756" y="324"/>
                    </a:moveTo>
                    <a:cubicBezTo>
                      <a:pt x="720" y="360"/>
                      <a:pt x="576" y="216"/>
                      <a:pt x="576" y="396"/>
                    </a:cubicBezTo>
                    <a:cubicBezTo>
                      <a:pt x="576" y="576"/>
                      <a:pt x="720" y="432"/>
                      <a:pt x="756" y="468"/>
                    </a:cubicBezTo>
                    <a:cubicBezTo>
                      <a:pt x="792" y="504"/>
                      <a:pt x="756" y="756"/>
                      <a:pt x="756" y="756"/>
                    </a:cubicBezTo>
                    <a:cubicBezTo>
                      <a:pt x="36" y="756"/>
                      <a:pt x="36" y="756"/>
                      <a:pt x="36" y="756"/>
                    </a:cubicBezTo>
                    <a:cubicBezTo>
                      <a:pt x="36" y="756"/>
                      <a:pt x="0" y="504"/>
                      <a:pt x="36" y="468"/>
                    </a:cubicBezTo>
                    <a:cubicBezTo>
                      <a:pt x="72" y="432"/>
                      <a:pt x="216" y="576"/>
                      <a:pt x="216" y="396"/>
                    </a:cubicBezTo>
                    <a:cubicBezTo>
                      <a:pt x="216" y="216"/>
                      <a:pt x="72" y="360"/>
                      <a:pt x="36" y="324"/>
                    </a:cubicBezTo>
                    <a:cubicBezTo>
                      <a:pt x="0" y="288"/>
                      <a:pt x="36" y="36"/>
                      <a:pt x="36" y="36"/>
                    </a:cubicBezTo>
                    <a:cubicBezTo>
                      <a:pt x="36" y="36"/>
                      <a:pt x="288" y="0"/>
                      <a:pt x="324" y="36"/>
                    </a:cubicBezTo>
                    <a:cubicBezTo>
                      <a:pt x="360" y="72"/>
                      <a:pt x="216" y="216"/>
                      <a:pt x="396" y="216"/>
                    </a:cubicBezTo>
                    <a:cubicBezTo>
                      <a:pt x="576" y="216"/>
                      <a:pt x="432" y="72"/>
                      <a:pt x="468" y="36"/>
                    </a:cubicBezTo>
                    <a:cubicBezTo>
                      <a:pt x="504" y="0"/>
                      <a:pt x="756" y="36"/>
                      <a:pt x="756" y="36"/>
                    </a:cubicBezTo>
                    <a:cubicBezTo>
                      <a:pt x="756" y="36"/>
                      <a:pt x="792" y="288"/>
                      <a:pt x="756" y="324"/>
                    </a:cubicBezTo>
                    <a:close/>
                  </a:path>
                </a:pathLst>
              </a:custGeom>
              <a:solidFill>
                <a:srgbClr val="FFFF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244" name="Freeform 23"/>
              <p:cNvSpPr>
                <a:spLocks/>
              </p:cNvSpPr>
              <p:nvPr/>
            </p:nvSpPr>
            <p:spPr bwMode="auto">
              <a:xfrm rot="5400000" flipV="1">
                <a:off x="7027887" y="3330385"/>
                <a:ext cx="1312863" cy="919163"/>
              </a:xfrm>
              <a:custGeom>
                <a:avLst/>
                <a:gdLst/>
                <a:ahLst/>
                <a:cxnLst>
                  <a:cxn ang="0">
                    <a:pos x="900" y="324"/>
                  </a:cxn>
                  <a:cxn ang="0">
                    <a:pos x="1080" y="396"/>
                  </a:cxn>
                  <a:cxn ang="0">
                    <a:pos x="900" y="468"/>
                  </a:cxn>
                  <a:cxn ang="0">
                    <a:pos x="900" y="756"/>
                  </a:cxn>
                  <a:cxn ang="0">
                    <a:pos x="180" y="756"/>
                  </a:cxn>
                  <a:cxn ang="0">
                    <a:pos x="180" y="468"/>
                  </a:cxn>
                  <a:cxn ang="0">
                    <a:pos x="0" y="396"/>
                  </a:cxn>
                  <a:cxn ang="0">
                    <a:pos x="180" y="324"/>
                  </a:cxn>
                  <a:cxn ang="0">
                    <a:pos x="180" y="36"/>
                  </a:cxn>
                  <a:cxn ang="0">
                    <a:pos x="468" y="36"/>
                  </a:cxn>
                  <a:cxn ang="0">
                    <a:pos x="540" y="216"/>
                  </a:cxn>
                  <a:cxn ang="0">
                    <a:pos x="612" y="36"/>
                  </a:cxn>
                  <a:cxn ang="0">
                    <a:pos x="900" y="36"/>
                  </a:cxn>
                  <a:cxn ang="0">
                    <a:pos x="900" y="324"/>
                  </a:cxn>
                </a:cxnLst>
                <a:rect l="0" t="0" r="r" b="b"/>
                <a:pathLst>
                  <a:path w="1080" h="756">
                    <a:moveTo>
                      <a:pt x="900" y="324"/>
                    </a:moveTo>
                    <a:cubicBezTo>
                      <a:pt x="936" y="360"/>
                      <a:pt x="1080" y="216"/>
                      <a:pt x="1080" y="396"/>
                    </a:cubicBezTo>
                    <a:cubicBezTo>
                      <a:pt x="1080" y="576"/>
                      <a:pt x="936" y="432"/>
                      <a:pt x="900" y="468"/>
                    </a:cubicBezTo>
                    <a:cubicBezTo>
                      <a:pt x="864" y="504"/>
                      <a:pt x="900" y="756"/>
                      <a:pt x="900" y="756"/>
                    </a:cubicBezTo>
                    <a:cubicBezTo>
                      <a:pt x="180" y="756"/>
                      <a:pt x="180" y="756"/>
                      <a:pt x="180" y="756"/>
                    </a:cubicBezTo>
                    <a:cubicBezTo>
                      <a:pt x="180" y="756"/>
                      <a:pt x="216" y="504"/>
                      <a:pt x="180" y="468"/>
                    </a:cubicBezTo>
                    <a:cubicBezTo>
                      <a:pt x="144" y="432"/>
                      <a:pt x="0" y="576"/>
                      <a:pt x="0" y="396"/>
                    </a:cubicBezTo>
                    <a:cubicBezTo>
                      <a:pt x="0" y="216"/>
                      <a:pt x="144" y="360"/>
                      <a:pt x="180" y="324"/>
                    </a:cubicBezTo>
                    <a:cubicBezTo>
                      <a:pt x="216" y="288"/>
                      <a:pt x="180" y="36"/>
                      <a:pt x="180" y="36"/>
                    </a:cubicBezTo>
                    <a:cubicBezTo>
                      <a:pt x="180" y="36"/>
                      <a:pt x="432" y="0"/>
                      <a:pt x="468" y="36"/>
                    </a:cubicBezTo>
                    <a:cubicBezTo>
                      <a:pt x="504" y="72"/>
                      <a:pt x="360" y="216"/>
                      <a:pt x="540" y="216"/>
                    </a:cubicBezTo>
                    <a:cubicBezTo>
                      <a:pt x="720" y="216"/>
                      <a:pt x="576" y="72"/>
                      <a:pt x="612" y="36"/>
                    </a:cubicBezTo>
                    <a:cubicBezTo>
                      <a:pt x="648" y="0"/>
                      <a:pt x="900" y="36"/>
                      <a:pt x="900" y="36"/>
                    </a:cubicBezTo>
                    <a:cubicBezTo>
                      <a:pt x="900" y="36"/>
                      <a:pt x="864" y="288"/>
                      <a:pt x="900" y="324"/>
                    </a:cubicBezTo>
                    <a:close/>
                  </a:path>
                </a:pathLst>
              </a:custGeom>
              <a:solidFill>
                <a:srgbClr val="92D05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245" name="Freeform 25"/>
              <p:cNvSpPr>
                <a:spLocks/>
              </p:cNvSpPr>
              <p:nvPr/>
            </p:nvSpPr>
            <p:spPr bwMode="auto">
              <a:xfrm rot="5400000" flipV="1">
                <a:off x="7115993" y="2366290"/>
                <a:ext cx="962025" cy="1093788"/>
              </a:xfrm>
              <a:custGeom>
                <a:avLst/>
                <a:gdLst/>
                <a:ahLst/>
                <a:cxnLst>
                  <a:cxn ang="0">
                    <a:pos x="756" y="468"/>
                  </a:cxn>
                  <a:cxn ang="0">
                    <a:pos x="576" y="540"/>
                  </a:cxn>
                  <a:cxn ang="0">
                    <a:pos x="756" y="612"/>
                  </a:cxn>
                  <a:cxn ang="0">
                    <a:pos x="756" y="900"/>
                  </a:cxn>
                  <a:cxn ang="0">
                    <a:pos x="36" y="900"/>
                  </a:cxn>
                  <a:cxn ang="0">
                    <a:pos x="36" y="612"/>
                  </a:cxn>
                  <a:cxn ang="0">
                    <a:pos x="216" y="540"/>
                  </a:cxn>
                  <a:cxn ang="0">
                    <a:pos x="36" y="468"/>
                  </a:cxn>
                  <a:cxn ang="0">
                    <a:pos x="36" y="180"/>
                  </a:cxn>
                  <a:cxn ang="0">
                    <a:pos x="324" y="180"/>
                  </a:cxn>
                  <a:cxn ang="0">
                    <a:pos x="396" y="0"/>
                  </a:cxn>
                  <a:cxn ang="0">
                    <a:pos x="468" y="180"/>
                  </a:cxn>
                  <a:cxn ang="0">
                    <a:pos x="756" y="180"/>
                  </a:cxn>
                  <a:cxn ang="0">
                    <a:pos x="756" y="468"/>
                  </a:cxn>
                </a:cxnLst>
                <a:rect l="0" t="0" r="r" b="b"/>
                <a:pathLst>
                  <a:path w="792" h="900">
                    <a:moveTo>
                      <a:pt x="756" y="468"/>
                    </a:moveTo>
                    <a:cubicBezTo>
                      <a:pt x="720" y="504"/>
                      <a:pt x="576" y="360"/>
                      <a:pt x="576" y="540"/>
                    </a:cubicBezTo>
                    <a:cubicBezTo>
                      <a:pt x="576" y="720"/>
                      <a:pt x="720" y="576"/>
                      <a:pt x="756" y="612"/>
                    </a:cubicBezTo>
                    <a:cubicBezTo>
                      <a:pt x="792" y="648"/>
                      <a:pt x="756" y="900"/>
                      <a:pt x="756" y="900"/>
                    </a:cubicBezTo>
                    <a:cubicBezTo>
                      <a:pt x="36" y="900"/>
                      <a:pt x="36" y="900"/>
                      <a:pt x="36" y="900"/>
                    </a:cubicBezTo>
                    <a:cubicBezTo>
                      <a:pt x="36" y="900"/>
                      <a:pt x="0" y="648"/>
                      <a:pt x="36" y="612"/>
                    </a:cubicBezTo>
                    <a:cubicBezTo>
                      <a:pt x="72" y="576"/>
                      <a:pt x="216" y="720"/>
                      <a:pt x="216" y="540"/>
                    </a:cubicBezTo>
                    <a:cubicBezTo>
                      <a:pt x="216" y="360"/>
                      <a:pt x="72" y="504"/>
                      <a:pt x="36" y="468"/>
                    </a:cubicBezTo>
                    <a:cubicBezTo>
                      <a:pt x="0" y="432"/>
                      <a:pt x="36" y="180"/>
                      <a:pt x="36" y="180"/>
                    </a:cubicBezTo>
                    <a:cubicBezTo>
                      <a:pt x="36" y="180"/>
                      <a:pt x="288" y="216"/>
                      <a:pt x="324" y="180"/>
                    </a:cubicBezTo>
                    <a:cubicBezTo>
                      <a:pt x="360" y="144"/>
                      <a:pt x="216" y="0"/>
                      <a:pt x="396" y="0"/>
                    </a:cubicBezTo>
                    <a:cubicBezTo>
                      <a:pt x="576" y="0"/>
                      <a:pt x="432" y="144"/>
                      <a:pt x="468" y="180"/>
                    </a:cubicBezTo>
                    <a:cubicBezTo>
                      <a:pt x="504" y="216"/>
                      <a:pt x="756" y="180"/>
                      <a:pt x="756" y="180"/>
                    </a:cubicBezTo>
                    <a:cubicBezTo>
                      <a:pt x="756" y="180"/>
                      <a:pt x="792" y="432"/>
                      <a:pt x="756" y="468"/>
                    </a:cubicBezTo>
                    <a:close/>
                  </a:path>
                </a:pathLst>
              </a:custGeom>
              <a:solidFill>
                <a:srgbClr val="00B0F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246" name="Freeform 26"/>
              <p:cNvSpPr>
                <a:spLocks/>
              </p:cNvSpPr>
              <p:nvPr/>
            </p:nvSpPr>
            <p:spPr bwMode="auto">
              <a:xfrm rot="5400000" flipV="1">
                <a:off x="7028681" y="4207168"/>
                <a:ext cx="1136650" cy="1093788"/>
              </a:xfrm>
              <a:custGeom>
                <a:avLst/>
                <a:gdLst/>
                <a:ahLst/>
                <a:cxnLst>
                  <a:cxn ang="0">
                    <a:pos x="756" y="468"/>
                  </a:cxn>
                  <a:cxn ang="0">
                    <a:pos x="936" y="540"/>
                  </a:cxn>
                  <a:cxn ang="0">
                    <a:pos x="756" y="612"/>
                  </a:cxn>
                  <a:cxn ang="0">
                    <a:pos x="756" y="900"/>
                  </a:cxn>
                  <a:cxn ang="0">
                    <a:pos x="36" y="900"/>
                  </a:cxn>
                  <a:cxn ang="0">
                    <a:pos x="36" y="612"/>
                  </a:cxn>
                  <a:cxn ang="0">
                    <a:pos x="216" y="540"/>
                  </a:cxn>
                  <a:cxn ang="0">
                    <a:pos x="36" y="468"/>
                  </a:cxn>
                  <a:cxn ang="0">
                    <a:pos x="36" y="180"/>
                  </a:cxn>
                  <a:cxn ang="0">
                    <a:pos x="324" y="180"/>
                  </a:cxn>
                  <a:cxn ang="0">
                    <a:pos x="396" y="0"/>
                  </a:cxn>
                  <a:cxn ang="0">
                    <a:pos x="468" y="180"/>
                  </a:cxn>
                  <a:cxn ang="0">
                    <a:pos x="756" y="180"/>
                  </a:cxn>
                  <a:cxn ang="0">
                    <a:pos x="756" y="468"/>
                  </a:cxn>
                </a:cxnLst>
                <a:rect l="0" t="0" r="r" b="b"/>
                <a:pathLst>
                  <a:path w="936" h="900">
                    <a:moveTo>
                      <a:pt x="756" y="468"/>
                    </a:moveTo>
                    <a:cubicBezTo>
                      <a:pt x="792" y="504"/>
                      <a:pt x="936" y="360"/>
                      <a:pt x="936" y="540"/>
                    </a:cubicBezTo>
                    <a:cubicBezTo>
                      <a:pt x="936" y="720"/>
                      <a:pt x="792" y="576"/>
                      <a:pt x="756" y="612"/>
                    </a:cubicBezTo>
                    <a:cubicBezTo>
                      <a:pt x="720" y="648"/>
                      <a:pt x="756" y="900"/>
                      <a:pt x="756" y="900"/>
                    </a:cubicBezTo>
                    <a:cubicBezTo>
                      <a:pt x="36" y="900"/>
                      <a:pt x="36" y="900"/>
                      <a:pt x="36" y="900"/>
                    </a:cubicBezTo>
                    <a:cubicBezTo>
                      <a:pt x="36" y="900"/>
                      <a:pt x="0" y="648"/>
                      <a:pt x="36" y="612"/>
                    </a:cubicBezTo>
                    <a:cubicBezTo>
                      <a:pt x="72" y="576"/>
                      <a:pt x="216" y="720"/>
                      <a:pt x="216" y="540"/>
                    </a:cubicBezTo>
                    <a:cubicBezTo>
                      <a:pt x="216" y="360"/>
                      <a:pt x="72" y="504"/>
                      <a:pt x="36" y="468"/>
                    </a:cubicBezTo>
                    <a:cubicBezTo>
                      <a:pt x="0" y="432"/>
                      <a:pt x="36" y="180"/>
                      <a:pt x="36" y="180"/>
                    </a:cubicBezTo>
                    <a:cubicBezTo>
                      <a:pt x="36" y="180"/>
                      <a:pt x="288" y="216"/>
                      <a:pt x="324" y="180"/>
                    </a:cubicBezTo>
                    <a:cubicBezTo>
                      <a:pt x="360" y="144"/>
                      <a:pt x="216" y="0"/>
                      <a:pt x="396" y="0"/>
                    </a:cubicBezTo>
                    <a:cubicBezTo>
                      <a:pt x="576" y="0"/>
                      <a:pt x="432" y="144"/>
                      <a:pt x="468" y="180"/>
                    </a:cubicBezTo>
                    <a:cubicBezTo>
                      <a:pt x="504" y="216"/>
                      <a:pt x="756" y="180"/>
                      <a:pt x="756" y="180"/>
                    </a:cubicBezTo>
                    <a:cubicBezTo>
                      <a:pt x="756" y="180"/>
                      <a:pt x="720" y="432"/>
                      <a:pt x="756" y="468"/>
                    </a:cubicBezTo>
                    <a:close/>
                  </a:path>
                </a:pathLst>
              </a:custGeom>
              <a:solidFill>
                <a:srgbClr val="FFFF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247" name="Freeform 19"/>
              <p:cNvSpPr>
                <a:spLocks/>
              </p:cNvSpPr>
              <p:nvPr/>
            </p:nvSpPr>
            <p:spPr bwMode="auto">
              <a:xfrm>
                <a:off x="3554211" y="4009921"/>
                <a:ext cx="1136650" cy="1138238"/>
              </a:xfrm>
              <a:custGeom>
                <a:avLst/>
                <a:gdLst/>
                <a:ahLst/>
                <a:cxnLst>
                  <a:cxn ang="0">
                    <a:pos x="900" y="468"/>
                  </a:cxn>
                  <a:cxn ang="0">
                    <a:pos x="720" y="540"/>
                  </a:cxn>
                  <a:cxn ang="0">
                    <a:pos x="900" y="612"/>
                  </a:cxn>
                  <a:cxn ang="0">
                    <a:pos x="900" y="900"/>
                  </a:cxn>
                  <a:cxn ang="0">
                    <a:pos x="612" y="900"/>
                  </a:cxn>
                  <a:cxn ang="0">
                    <a:pos x="540" y="720"/>
                  </a:cxn>
                  <a:cxn ang="0">
                    <a:pos x="468"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936" h="936">
                    <a:moveTo>
                      <a:pt x="900" y="468"/>
                    </a:moveTo>
                    <a:cubicBezTo>
                      <a:pt x="864" y="504"/>
                      <a:pt x="720" y="360"/>
                      <a:pt x="720" y="540"/>
                    </a:cubicBezTo>
                    <a:cubicBezTo>
                      <a:pt x="720" y="720"/>
                      <a:pt x="864" y="576"/>
                      <a:pt x="900" y="612"/>
                    </a:cubicBezTo>
                    <a:cubicBezTo>
                      <a:pt x="936" y="648"/>
                      <a:pt x="900" y="900"/>
                      <a:pt x="900" y="900"/>
                    </a:cubicBezTo>
                    <a:cubicBezTo>
                      <a:pt x="900" y="900"/>
                      <a:pt x="648" y="936"/>
                      <a:pt x="612" y="900"/>
                    </a:cubicBezTo>
                    <a:cubicBezTo>
                      <a:pt x="576" y="864"/>
                      <a:pt x="720" y="720"/>
                      <a:pt x="540" y="720"/>
                    </a:cubicBezTo>
                    <a:cubicBezTo>
                      <a:pt x="360" y="720"/>
                      <a:pt x="504" y="864"/>
                      <a:pt x="468" y="900"/>
                    </a:cubicBezTo>
                    <a:cubicBezTo>
                      <a:pt x="432" y="936"/>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936" y="432"/>
                      <a:pt x="900" y="468"/>
                    </a:cubicBezTo>
                    <a:close/>
                  </a:path>
                </a:pathLst>
              </a:custGeom>
              <a:solidFill>
                <a:srgbClr val="FFFF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248" name="Freeform 22"/>
              <p:cNvSpPr>
                <a:spLocks/>
              </p:cNvSpPr>
              <p:nvPr/>
            </p:nvSpPr>
            <p:spPr bwMode="auto">
              <a:xfrm>
                <a:off x="1807055" y="4185737"/>
                <a:ext cx="1311275" cy="962025"/>
              </a:xfrm>
              <a:custGeom>
                <a:avLst/>
                <a:gdLst/>
                <a:ahLst/>
                <a:cxnLst>
                  <a:cxn ang="0">
                    <a:pos x="900" y="324"/>
                  </a:cxn>
                  <a:cxn ang="0">
                    <a:pos x="1080" y="396"/>
                  </a:cxn>
                  <a:cxn ang="0">
                    <a:pos x="900" y="468"/>
                  </a:cxn>
                  <a:cxn ang="0">
                    <a:pos x="900" y="756"/>
                  </a:cxn>
                  <a:cxn ang="0">
                    <a:pos x="612" y="756"/>
                  </a:cxn>
                  <a:cxn ang="0">
                    <a:pos x="540" y="576"/>
                  </a:cxn>
                  <a:cxn ang="0">
                    <a:pos x="468" y="756"/>
                  </a:cxn>
                  <a:cxn ang="0">
                    <a:pos x="180" y="756"/>
                  </a:cxn>
                  <a:cxn ang="0">
                    <a:pos x="180" y="468"/>
                  </a:cxn>
                  <a:cxn ang="0">
                    <a:pos x="0" y="396"/>
                  </a:cxn>
                  <a:cxn ang="0">
                    <a:pos x="180" y="324"/>
                  </a:cxn>
                  <a:cxn ang="0">
                    <a:pos x="180" y="36"/>
                  </a:cxn>
                  <a:cxn ang="0">
                    <a:pos x="468" y="36"/>
                  </a:cxn>
                  <a:cxn ang="0">
                    <a:pos x="540" y="216"/>
                  </a:cxn>
                  <a:cxn ang="0">
                    <a:pos x="612" y="36"/>
                  </a:cxn>
                  <a:cxn ang="0">
                    <a:pos x="900" y="36"/>
                  </a:cxn>
                  <a:cxn ang="0">
                    <a:pos x="900" y="324"/>
                  </a:cxn>
                </a:cxnLst>
                <a:rect l="0" t="0" r="r" b="b"/>
                <a:pathLst>
                  <a:path w="1080" h="792">
                    <a:moveTo>
                      <a:pt x="900" y="324"/>
                    </a:moveTo>
                    <a:cubicBezTo>
                      <a:pt x="936" y="360"/>
                      <a:pt x="1080" y="216"/>
                      <a:pt x="1080" y="396"/>
                    </a:cubicBezTo>
                    <a:cubicBezTo>
                      <a:pt x="1080" y="576"/>
                      <a:pt x="936" y="432"/>
                      <a:pt x="900" y="468"/>
                    </a:cubicBezTo>
                    <a:cubicBezTo>
                      <a:pt x="864" y="504"/>
                      <a:pt x="900" y="756"/>
                      <a:pt x="900" y="756"/>
                    </a:cubicBezTo>
                    <a:cubicBezTo>
                      <a:pt x="900" y="756"/>
                      <a:pt x="648" y="792"/>
                      <a:pt x="612" y="756"/>
                    </a:cubicBezTo>
                    <a:cubicBezTo>
                      <a:pt x="576" y="720"/>
                      <a:pt x="720" y="576"/>
                      <a:pt x="540" y="576"/>
                    </a:cubicBezTo>
                    <a:cubicBezTo>
                      <a:pt x="360" y="576"/>
                      <a:pt x="504" y="720"/>
                      <a:pt x="468" y="756"/>
                    </a:cubicBezTo>
                    <a:cubicBezTo>
                      <a:pt x="432" y="792"/>
                      <a:pt x="180" y="756"/>
                      <a:pt x="180" y="756"/>
                    </a:cubicBezTo>
                    <a:cubicBezTo>
                      <a:pt x="180" y="756"/>
                      <a:pt x="216" y="504"/>
                      <a:pt x="180" y="468"/>
                    </a:cubicBezTo>
                    <a:cubicBezTo>
                      <a:pt x="144" y="432"/>
                      <a:pt x="0" y="576"/>
                      <a:pt x="0" y="396"/>
                    </a:cubicBezTo>
                    <a:cubicBezTo>
                      <a:pt x="0" y="216"/>
                      <a:pt x="144" y="360"/>
                      <a:pt x="180" y="324"/>
                    </a:cubicBezTo>
                    <a:cubicBezTo>
                      <a:pt x="216" y="288"/>
                      <a:pt x="180" y="36"/>
                      <a:pt x="180" y="36"/>
                    </a:cubicBezTo>
                    <a:cubicBezTo>
                      <a:pt x="180" y="36"/>
                      <a:pt x="432" y="0"/>
                      <a:pt x="468" y="36"/>
                    </a:cubicBezTo>
                    <a:cubicBezTo>
                      <a:pt x="504" y="72"/>
                      <a:pt x="360" y="216"/>
                      <a:pt x="540" y="216"/>
                    </a:cubicBezTo>
                    <a:cubicBezTo>
                      <a:pt x="720" y="216"/>
                      <a:pt x="576" y="72"/>
                      <a:pt x="612" y="36"/>
                    </a:cubicBezTo>
                    <a:cubicBezTo>
                      <a:pt x="648" y="0"/>
                      <a:pt x="900" y="36"/>
                      <a:pt x="900" y="36"/>
                    </a:cubicBezTo>
                    <a:cubicBezTo>
                      <a:pt x="900" y="36"/>
                      <a:pt x="864" y="288"/>
                      <a:pt x="900" y="324"/>
                    </a:cubicBezTo>
                    <a:close/>
                  </a:path>
                </a:pathLst>
              </a:custGeom>
              <a:solidFill>
                <a:srgbClr val="FFFF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249" name="Freeform 19"/>
              <p:cNvSpPr>
                <a:spLocks/>
              </p:cNvSpPr>
              <p:nvPr/>
            </p:nvSpPr>
            <p:spPr bwMode="auto">
              <a:xfrm rot="10800000">
                <a:off x="1981908" y="3308160"/>
                <a:ext cx="1136650" cy="1138238"/>
              </a:xfrm>
              <a:custGeom>
                <a:avLst/>
                <a:gdLst/>
                <a:ahLst/>
                <a:cxnLst>
                  <a:cxn ang="0">
                    <a:pos x="900" y="468"/>
                  </a:cxn>
                  <a:cxn ang="0">
                    <a:pos x="720" y="540"/>
                  </a:cxn>
                  <a:cxn ang="0">
                    <a:pos x="900" y="612"/>
                  </a:cxn>
                  <a:cxn ang="0">
                    <a:pos x="900" y="900"/>
                  </a:cxn>
                  <a:cxn ang="0">
                    <a:pos x="612" y="900"/>
                  </a:cxn>
                  <a:cxn ang="0">
                    <a:pos x="540" y="720"/>
                  </a:cxn>
                  <a:cxn ang="0">
                    <a:pos x="468"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936" h="936">
                    <a:moveTo>
                      <a:pt x="900" y="468"/>
                    </a:moveTo>
                    <a:cubicBezTo>
                      <a:pt x="864" y="504"/>
                      <a:pt x="720" y="360"/>
                      <a:pt x="720" y="540"/>
                    </a:cubicBezTo>
                    <a:cubicBezTo>
                      <a:pt x="720" y="720"/>
                      <a:pt x="864" y="576"/>
                      <a:pt x="900" y="612"/>
                    </a:cubicBezTo>
                    <a:cubicBezTo>
                      <a:pt x="936" y="648"/>
                      <a:pt x="900" y="900"/>
                      <a:pt x="900" y="900"/>
                    </a:cubicBezTo>
                    <a:cubicBezTo>
                      <a:pt x="900" y="900"/>
                      <a:pt x="648" y="936"/>
                      <a:pt x="612" y="900"/>
                    </a:cubicBezTo>
                    <a:cubicBezTo>
                      <a:pt x="576" y="864"/>
                      <a:pt x="720" y="720"/>
                      <a:pt x="540" y="720"/>
                    </a:cubicBezTo>
                    <a:cubicBezTo>
                      <a:pt x="360" y="720"/>
                      <a:pt x="504" y="864"/>
                      <a:pt x="468" y="900"/>
                    </a:cubicBezTo>
                    <a:cubicBezTo>
                      <a:pt x="432" y="936"/>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936" y="432"/>
                      <a:pt x="900" y="468"/>
                    </a:cubicBezTo>
                    <a:close/>
                  </a:path>
                </a:pathLst>
              </a:custGeom>
              <a:solidFill>
                <a:srgbClr val="92D05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250" name="Freeform 21"/>
              <p:cNvSpPr>
                <a:spLocks/>
              </p:cNvSpPr>
              <p:nvPr/>
            </p:nvSpPr>
            <p:spPr bwMode="auto">
              <a:xfrm>
                <a:off x="2855713" y="3308954"/>
                <a:ext cx="962025" cy="963613"/>
              </a:xfrm>
              <a:custGeom>
                <a:avLst/>
                <a:gdLst/>
                <a:ahLst/>
                <a:cxnLst>
                  <a:cxn ang="0">
                    <a:pos x="756" y="324"/>
                  </a:cxn>
                  <a:cxn ang="0">
                    <a:pos x="576" y="396"/>
                  </a:cxn>
                  <a:cxn ang="0">
                    <a:pos x="756" y="468"/>
                  </a:cxn>
                  <a:cxn ang="0">
                    <a:pos x="756" y="756"/>
                  </a:cxn>
                  <a:cxn ang="0">
                    <a:pos x="468" y="756"/>
                  </a:cxn>
                  <a:cxn ang="0">
                    <a:pos x="396" y="576"/>
                  </a:cxn>
                  <a:cxn ang="0">
                    <a:pos x="324" y="756"/>
                  </a:cxn>
                  <a:cxn ang="0">
                    <a:pos x="36" y="756"/>
                  </a:cxn>
                  <a:cxn ang="0">
                    <a:pos x="36" y="468"/>
                  </a:cxn>
                  <a:cxn ang="0">
                    <a:pos x="216" y="396"/>
                  </a:cxn>
                  <a:cxn ang="0">
                    <a:pos x="36" y="324"/>
                  </a:cxn>
                  <a:cxn ang="0">
                    <a:pos x="36" y="36"/>
                  </a:cxn>
                  <a:cxn ang="0">
                    <a:pos x="324" y="36"/>
                  </a:cxn>
                  <a:cxn ang="0">
                    <a:pos x="396" y="216"/>
                  </a:cxn>
                  <a:cxn ang="0">
                    <a:pos x="468" y="36"/>
                  </a:cxn>
                  <a:cxn ang="0">
                    <a:pos x="756" y="36"/>
                  </a:cxn>
                  <a:cxn ang="0">
                    <a:pos x="756" y="324"/>
                  </a:cxn>
                </a:cxnLst>
                <a:rect l="0" t="0" r="r" b="b"/>
                <a:pathLst>
                  <a:path w="792" h="792">
                    <a:moveTo>
                      <a:pt x="756" y="324"/>
                    </a:moveTo>
                    <a:cubicBezTo>
                      <a:pt x="720" y="360"/>
                      <a:pt x="576" y="216"/>
                      <a:pt x="576" y="396"/>
                    </a:cubicBezTo>
                    <a:cubicBezTo>
                      <a:pt x="576" y="576"/>
                      <a:pt x="720" y="432"/>
                      <a:pt x="756" y="468"/>
                    </a:cubicBezTo>
                    <a:cubicBezTo>
                      <a:pt x="792" y="504"/>
                      <a:pt x="756" y="756"/>
                      <a:pt x="756" y="756"/>
                    </a:cubicBezTo>
                    <a:cubicBezTo>
                      <a:pt x="756" y="756"/>
                      <a:pt x="504" y="792"/>
                      <a:pt x="468" y="756"/>
                    </a:cubicBezTo>
                    <a:cubicBezTo>
                      <a:pt x="432" y="720"/>
                      <a:pt x="576" y="576"/>
                      <a:pt x="396" y="576"/>
                    </a:cubicBezTo>
                    <a:cubicBezTo>
                      <a:pt x="216" y="576"/>
                      <a:pt x="360" y="720"/>
                      <a:pt x="324" y="756"/>
                    </a:cubicBezTo>
                    <a:cubicBezTo>
                      <a:pt x="288" y="792"/>
                      <a:pt x="36" y="756"/>
                      <a:pt x="36" y="756"/>
                    </a:cubicBezTo>
                    <a:cubicBezTo>
                      <a:pt x="36" y="756"/>
                      <a:pt x="0" y="504"/>
                      <a:pt x="36" y="468"/>
                    </a:cubicBezTo>
                    <a:cubicBezTo>
                      <a:pt x="72" y="432"/>
                      <a:pt x="216" y="576"/>
                      <a:pt x="216" y="396"/>
                    </a:cubicBezTo>
                    <a:cubicBezTo>
                      <a:pt x="216" y="216"/>
                      <a:pt x="72" y="360"/>
                      <a:pt x="36" y="324"/>
                    </a:cubicBezTo>
                    <a:cubicBezTo>
                      <a:pt x="0" y="288"/>
                      <a:pt x="36" y="36"/>
                      <a:pt x="36" y="36"/>
                    </a:cubicBezTo>
                    <a:cubicBezTo>
                      <a:pt x="36" y="36"/>
                      <a:pt x="288" y="0"/>
                      <a:pt x="324" y="36"/>
                    </a:cubicBezTo>
                    <a:cubicBezTo>
                      <a:pt x="360" y="72"/>
                      <a:pt x="216" y="216"/>
                      <a:pt x="396" y="216"/>
                    </a:cubicBezTo>
                    <a:cubicBezTo>
                      <a:pt x="576" y="216"/>
                      <a:pt x="432" y="72"/>
                      <a:pt x="468" y="36"/>
                    </a:cubicBezTo>
                    <a:cubicBezTo>
                      <a:pt x="504" y="0"/>
                      <a:pt x="756" y="36"/>
                      <a:pt x="756" y="36"/>
                    </a:cubicBezTo>
                    <a:cubicBezTo>
                      <a:pt x="756" y="36"/>
                      <a:pt x="792" y="288"/>
                      <a:pt x="756" y="324"/>
                    </a:cubicBezTo>
                    <a:close/>
                  </a:path>
                </a:pathLst>
              </a:custGeom>
              <a:solidFill>
                <a:srgbClr val="92D05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251" name="Freeform 22"/>
              <p:cNvSpPr>
                <a:spLocks/>
              </p:cNvSpPr>
              <p:nvPr/>
            </p:nvSpPr>
            <p:spPr bwMode="auto">
              <a:xfrm>
                <a:off x="3554893" y="3308954"/>
                <a:ext cx="1311275" cy="962025"/>
              </a:xfrm>
              <a:custGeom>
                <a:avLst/>
                <a:gdLst/>
                <a:ahLst/>
                <a:cxnLst>
                  <a:cxn ang="0">
                    <a:pos x="900" y="324"/>
                  </a:cxn>
                  <a:cxn ang="0">
                    <a:pos x="1080" y="396"/>
                  </a:cxn>
                  <a:cxn ang="0">
                    <a:pos x="900" y="468"/>
                  </a:cxn>
                  <a:cxn ang="0">
                    <a:pos x="900" y="756"/>
                  </a:cxn>
                  <a:cxn ang="0">
                    <a:pos x="612" y="756"/>
                  </a:cxn>
                  <a:cxn ang="0">
                    <a:pos x="540" y="576"/>
                  </a:cxn>
                  <a:cxn ang="0">
                    <a:pos x="468" y="756"/>
                  </a:cxn>
                  <a:cxn ang="0">
                    <a:pos x="180" y="756"/>
                  </a:cxn>
                  <a:cxn ang="0">
                    <a:pos x="180" y="468"/>
                  </a:cxn>
                  <a:cxn ang="0">
                    <a:pos x="0" y="396"/>
                  </a:cxn>
                  <a:cxn ang="0">
                    <a:pos x="180" y="324"/>
                  </a:cxn>
                  <a:cxn ang="0">
                    <a:pos x="180" y="36"/>
                  </a:cxn>
                  <a:cxn ang="0">
                    <a:pos x="468" y="36"/>
                  </a:cxn>
                  <a:cxn ang="0">
                    <a:pos x="540" y="216"/>
                  </a:cxn>
                  <a:cxn ang="0">
                    <a:pos x="612" y="36"/>
                  </a:cxn>
                  <a:cxn ang="0">
                    <a:pos x="900" y="36"/>
                  </a:cxn>
                  <a:cxn ang="0">
                    <a:pos x="900" y="324"/>
                  </a:cxn>
                </a:cxnLst>
                <a:rect l="0" t="0" r="r" b="b"/>
                <a:pathLst>
                  <a:path w="1080" h="792">
                    <a:moveTo>
                      <a:pt x="900" y="324"/>
                    </a:moveTo>
                    <a:cubicBezTo>
                      <a:pt x="936" y="360"/>
                      <a:pt x="1080" y="216"/>
                      <a:pt x="1080" y="396"/>
                    </a:cubicBezTo>
                    <a:cubicBezTo>
                      <a:pt x="1080" y="576"/>
                      <a:pt x="936" y="432"/>
                      <a:pt x="900" y="468"/>
                    </a:cubicBezTo>
                    <a:cubicBezTo>
                      <a:pt x="864" y="504"/>
                      <a:pt x="900" y="756"/>
                      <a:pt x="900" y="756"/>
                    </a:cubicBezTo>
                    <a:cubicBezTo>
                      <a:pt x="900" y="756"/>
                      <a:pt x="648" y="792"/>
                      <a:pt x="612" y="756"/>
                    </a:cubicBezTo>
                    <a:cubicBezTo>
                      <a:pt x="576" y="720"/>
                      <a:pt x="720" y="576"/>
                      <a:pt x="540" y="576"/>
                    </a:cubicBezTo>
                    <a:cubicBezTo>
                      <a:pt x="360" y="576"/>
                      <a:pt x="504" y="720"/>
                      <a:pt x="468" y="756"/>
                    </a:cubicBezTo>
                    <a:cubicBezTo>
                      <a:pt x="432" y="792"/>
                      <a:pt x="180" y="756"/>
                      <a:pt x="180" y="756"/>
                    </a:cubicBezTo>
                    <a:cubicBezTo>
                      <a:pt x="180" y="756"/>
                      <a:pt x="216" y="504"/>
                      <a:pt x="180" y="468"/>
                    </a:cubicBezTo>
                    <a:cubicBezTo>
                      <a:pt x="144" y="432"/>
                      <a:pt x="0" y="576"/>
                      <a:pt x="0" y="396"/>
                    </a:cubicBezTo>
                    <a:cubicBezTo>
                      <a:pt x="0" y="216"/>
                      <a:pt x="144" y="360"/>
                      <a:pt x="180" y="324"/>
                    </a:cubicBezTo>
                    <a:cubicBezTo>
                      <a:pt x="216" y="288"/>
                      <a:pt x="180" y="36"/>
                      <a:pt x="180" y="36"/>
                    </a:cubicBezTo>
                    <a:cubicBezTo>
                      <a:pt x="180" y="36"/>
                      <a:pt x="432" y="0"/>
                      <a:pt x="468" y="36"/>
                    </a:cubicBezTo>
                    <a:cubicBezTo>
                      <a:pt x="504" y="72"/>
                      <a:pt x="360" y="216"/>
                      <a:pt x="540" y="216"/>
                    </a:cubicBezTo>
                    <a:cubicBezTo>
                      <a:pt x="720" y="216"/>
                      <a:pt x="576" y="72"/>
                      <a:pt x="612" y="36"/>
                    </a:cubicBezTo>
                    <a:cubicBezTo>
                      <a:pt x="648" y="0"/>
                      <a:pt x="900" y="36"/>
                      <a:pt x="900" y="36"/>
                    </a:cubicBezTo>
                    <a:cubicBezTo>
                      <a:pt x="900" y="36"/>
                      <a:pt x="864" y="288"/>
                      <a:pt x="900" y="324"/>
                    </a:cubicBezTo>
                    <a:close/>
                  </a:path>
                </a:pathLst>
              </a:custGeom>
              <a:solidFill>
                <a:srgbClr val="92D05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252" name="Freeform 19"/>
              <p:cNvSpPr>
                <a:spLocks/>
              </p:cNvSpPr>
              <p:nvPr/>
            </p:nvSpPr>
            <p:spPr bwMode="auto">
              <a:xfrm rot="5400000">
                <a:off x="4604117" y="3131948"/>
                <a:ext cx="1136650" cy="1138238"/>
              </a:xfrm>
              <a:custGeom>
                <a:avLst/>
                <a:gdLst/>
                <a:ahLst/>
                <a:cxnLst>
                  <a:cxn ang="0">
                    <a:pos x="900" y="468"/>
                  </a:cxn>
                  <a:cxn ang="0">
                    <a:pos x="720" y="540"/>
                  </a:cxn>
                  <a:cxn ang="0">
                    <a:pos x="900" y="612"/>
                  </a:cxn>
                  <a:cxn ang="0">
                    <a:pos x="900" y="900"/>
                  </a:cxn>
                  <a:cxn ang="0">
                    <a:pos x="612" y="900"/>
                  </a:cxn>
                  <a:cxn ang="0">
                    <a:pos x="540" y="720"/>
                  </a:cxn>
                  <a:cxn ang="0">
                    <a:pos x="468"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936" h="936">
                    <a:moveTo>
                      <a:pt x="900" y="468"/>
                    </a:moveTo>
                    <a:cubicBezTo>
                      <a:pt x="864" y="504"/>
                      <a:pt x="720" y="360"/>
                      <a:pt x="720" y="540"/>
                    </a:cubicBezTo>
                    <a:cubicBezTo>
                      <a:pt x="720" y="720"/>
                      <a:pt x="864" y="576"/>
                      <a:pt x="900" y="612"/>
                    </a:cubicBezTo>
                    <a:cubicBezTo>
                      <a:pt x="936" y="648"/>
                      <a:pt x="900" y="900"/>
                      <a:pt x="900" y="900"/>
                    </a:cubicBezTo>
                    <a:cubicBezTo>
                      <a:pt x="900" y="900"/>
                      <a:pt x="648" y="936"/>
                      <a:pt x="612" y="900"/>
                    </a:cubicBezTo>
                    <a:cubicBezTo>
                      <a:pt x="576" y="864"/>
                      <a:pt x="720" y="720"/>
                      <a:pt x="540" y="720"/>
                    </a:cubicBezTo>
                    <a:cubicBezTo>
                      <a:pt x="360" y="720"/>
                      <a:pt x="504" y="864"/>
                      <a:pt x="468" y="900"/>
                    </a:cubicBezTo>
                    <a:cubicBezTo>
                      <a:pt x="432" y="936"/>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936" y="432"/>
                      <a:pt x="900" y="468"/>
                    </a:cubicBezTo>
                    <a:close/>
                  </a:path>
                </a:pathLst>
              </a:custGeom>
              <a:solidFill>
                <a:srgbClr val="92D05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253" name="Freeform 22"/>
              <p:cNvSpPr>
                <a:spLocks/>
              </p:cNvSpPr>
              <p:nvPr/>
            </p:nvSpPr>
            <p:spPr bwMode="auto">
              <a:xfrm rot="16200000">
                <a:off x="5304091" y="3308160"/>
                <a:ext cx="1311275" cy="962025"/>
              </a:xfrm>
              <a:custGeom>
                <a:avLst/>
                <a:gdLst/>
                <a:ahLst/>
                <a:cxnLst>
                  <a:cxn ang="0">
                    <a:pos x="900" y="324"/>
                  </a:cxn>
                  <a:cxn ang="0">
                    <a:pos x="1080" y="396"/>
                  </a:cxn>
                  <a:cxn ang="0">
                    <a:pos x="900" y="468"/>
                  </a:cxn>
                  <a:cxn ang="0">
                    <a:pos x="900" y="756"/>
                  </a:cxn>
                  <a:cxn ang="0">
                    <a:pos x="612" y="756"/>
                  </a:cxn>
                  <a:cxn ang="0">
                    <a:pos x="540" y="576"/>
                  </a:cxn>
                  <a:cxn ang="0">
                    <a:pos x="468" y="756"/>
                  </a:cxn>
                  <a:cxn ang="0">
                    <a:pos x="180" y="756"/>
                  </a:cxn>
                  <a:cxn ang="0">
                    <a:pos x="180" y="468"/>
                  </a:cxn>
                  <a:cxn ang="0">
                    <a:pos x="0" y="396"/>
                  </a:cxn>
                  <a:cxn ang="0">
                    <a:pos x="180" y="324"/>
                  </a:cxn>
                  <a:cxn ang="0">
                    <a:pos x="180" y="36"/>
                  </a:cxn>
                  <a:cxn ang="0">
                    <a:pos x="468" y="36"/>
                  </a:cxn>
                  <a:cxn ang="0">
                    <a:pos x="540" y="216"/>
                  </a:cxn>
                  <a:cxn ang="0">
                    <a:pos x="612" y="36"/>
                  </a:cxn>
                  <a:cxn ang="0">
                    <a:pos x="900" y="36"/>
                  </a:cxn>
                  <a:cxn ang="0">
                    <a:pos x="900" y="324"/>
                  </a:cxn>
                </a:cxnLst>
                <a:rect l="0" t="0" r="r" b="b"/>
                <a:pathLst>
                  <a:path w="1080" h="792">
                    <a:moveTo>
                      <a:pt x="900" y="324"/>
                    </a:moveTo>
                    <a:cubicBezTo>
                      <a:pt x="936" y="360"/>
                      <a:pt x="1080" y="216"/>
                      <a:pt x="1080" y="396"/>
                    </a:cubicBezTo>
                    <a:cubicBezTo>
                      <a:pt x="1080" y="576"/>
                      <a:pt x="936" y="432"/>
                      <a:pt x="900" y="468"/>
                    </a:cubicBezTo>
                    <a:cubicBezTo>
                      <a:pt x="864" y="504"/>
                      <a:pt x="900" y="756"/>
                      <a:pt x="900" y="756"/>
                    </a:cubicBezTo>
                    <a:cubicBezTo>
                      <a:pt x="900" y="756"/>
                      <a:pt x="648" y="792"/>
                      <a:pt x="612" y="756"/>
                    </a:cubicBezTo>
                    <a:cubicBezTo>
                      <a:pt x="576" y="720"/>
                      <a:pt x="720" y="576"/>
                      <a:pt x="540" y="576"/>
                    </a:cubicBezTo>
                    <a:cubicBezTo>
                      <a:pt x="360" y="576"/>
                      <a:pt x="504" y="720"/>
                      <a:pt x="468" y="756"/>
                    </a:cubicBezTo>
                    <a:cubicBezTo>
                      <a:pt x="432" y="792"/>
                      <a:pt x="180" y="756"/>
                      <a:pt x="180" y="756"/>
                    </a:cubicBezTo>
                    <a:cubicBezTo>
                      <a:pt x="180" y="756"/>
                      <a:pt x="216" y="504"/>
                      <a:pt x="180" y="468"/>
                    </a:cubicBezTo>
                    <a:cubicBezTo>
                      <a:pt x="144" y="432"/>
                      <a:pt x="0" y="576"/>
                      <a:pt x="0" y="396"/>
                    </a:cubicBezTo>
                    <a:cubicBezTo>
                      <a:pt x="0" y="216"/>
                      <a:pt x="144" y="360"/>
                      <a:pt x="180" y="324"/>
                    </a:cubicBezTo>
                    <a:cubicBezTo>
                      <a:pt x="216" y="288"/>
                      <a:pt x="180" y="36"/>
                      <a:pt x="180" y="36"/>
                    </a:cubicBezTo>
                    <a:cubicBezTo>
                      <a:pt x="180" y="36"/>
                      <a:pt x="432" y="0"/>
                      <a:pt x="468" y="36"/>
                    </a:cubicBezTo>
                    <a:cubicBezTo>
                      <a:pt x="504" y="72"/>
                      <a:pt x="360" y="216"/>
                      <a:pt x="540" y="216"/>
                    </a:cubicBezTo>
                    <a:cubicBezTo>
                      <a:pt x="720" y="216"/>
                      <a:pt x="576" y="72"/>
                      <a:pt x="612" y="36"/>
                    </a:cubicBezTo>
                    <a:cubicBezTo>
                      <a:pt x="648" y="0"/>
                      <a:pt x="900" y="36"/>
                      <a:pt x="900" y="36"/>
                    </a:cubicBezTo>
                    <a:cubicBezTo>
                      <a:pt x="900" y="36"/>
                      <a:pt x="864" y="288"/>
                      <a:pt x="900" y="324"/>
                    </a:cubicBezTo>
                    <a:close/>
                  </a:path>
                </a:pathLst>
              </a:custGeom>
              <a:solidFill>
                <a:srgbClr val="92D05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254" name="Freeform 22"/>
              <p:cNvSpPr>
                <a:spLocks/>
              </p:cNvSpPr>
              <p:nvPr/>
            </p:nvSpPr>
            <p:spPr bwMode="auto">
              <a:xfrm rot="16200000">
                <a:off x="6176534" y="2432568"/>
                <a:ext cx="1311275" cy="962025"/>
              </a:xfrm>
              <a:custGeom>
                <a:avLst/>
                <a:gdLst/>
                <a:ahLst/>
                <a:cxnLst>
                  <a:cxn ang="0">
                    <a:pos x="900" y="324"/>
                  </a:cxn>
                  <a:cxn ang="0">
                    <a:pos x="1080" y="396"/>
                  </a:cxn>
                  <a:cxn ang="0">
                    <a:pos x="900" y="468"/>
                  </a:cxn>
                  <a:cxn ang="0">
                    <a:pos x="900" y="756"/>
                  </a:cxn>
                  <a:cxn ang="0">
                    <a:pos x="612" y="756"/>
                  </a:cxn>
                  <a:cxn ang="0">
                    <a:pos x="540" y="576"/>
                  </a:cxn>
                  <a:cxn ang="0">
                    <a:pos x="468" y="756"/>
                  </a:cxn>
                  <a:cxn ang="0">
                    <a:pos x="180" y="756"/>
                  </a:cxn>
                  <a:cxn ang="0">
                    <a:pos x="180" y="468"/>
                  </a:cxn>
                  <a:cxn ang="0">
                    <a:pos x="0" y="396"/>
                  </a:cxn>
                  <a:cxn ang="0">
                    <a:pos x="180" y="324"/>
                  </a:cxn>
                  <a:cxn ang="0">
                    <a:pos x="180" y="36"/>
                  </a:cxn>
                  <a:cxn ang="0">
                    <a:pos x="468" y="36"/>
                  </a:cxn>
                  <a:cxn ang="0">
                    <a:pos x="540" y="216"/>
                  </a:cxn>
                  <a:cxn ang="0">
                    <a:pos x="612" y="36"/>
                  </a:cxn>
                  <a:cxn ang="0">
                    <a:pos x="900" y="36"/>
                  </a:cxn>
                  <a:cxn ang="0">
                    <a:pos x="900" y="324"/>
                  </a:cxn>
                </a:cxnLst>
                <a:rect l="0" t="0" r="r" b="b"/>
                <a:pathLst>
                  <a:path w="1080" h="792">
                    <a:moveTo>
                      <a:pt x="900" y="324"/>
                    </a:moveTo>
                    <a:cubicBezTo>
                      <a:pt x="936" y="360"/>
                      <a:pt x="1080" y="216"/>
                      <a:pt x="1080" y="396"/>
                    </a:cubicBezTo>
                    <a:cubicBezTo>
                      <a:pt x="1080" y="576"/>
                      <a:pt x="936" y="432"/>
                      <a:pt x="900" y="468"/>
                    </a:cubicBezTo>
                    <a:cubicBezTo>
                      <a:pt x="864" y="504"/>
                      <a:pt x="900" y="756"/>
                      <a:pt x="900" y="756"/>
                    </a:cubicBezTo>
                    <a:cubicBezTo>
                      <a:pt x="900" y="756"/>
                      <a:pt x="648" y="792"/>
                      <a:pt x="612" y="756"/>
                    </a:cubicBezTo>
                    <a:cubicBezTo>
                      <a:pt x="576" y="720"/>
                      <a:pt x="720" y="576"/>
                      <a:pt x="540" y="576"/>
                    </a:cubicBezTo>
                    <a:cubicBezTo>
                      <a:pt x="360" y="576"/>
                      <a:pt x="504" y="720"/>
                      <a:pt x="468" y="756"/>
                    </a:cubicBezTo>
                    <a:cubicBezTo>
                      <a:pt x="432" y="792"/>
                      <a:pt x="180" y="756"/>
                      <a:pt x="180" y="756"/>
                    </a:cubicBezTo>
                    <a:cubicBezTo>
                      <a:pt x="180" y="756"/>
                      <a:pt x="216" y="504"/>
                      <a:pt x="180" y="468"/>
                    </a:cubicBezTo>
                    <a:cubicBezTo>
                      <a:pt x="144" y="432"/>
                      <a:pt x="0" y="576"/>
                      <a:pt x="0" y="396"/>
                    </a:cubicBezTo>
                    <a:cubicBezTo>
                      <a:pt x="0" y="216"/>
                      <a:pt x="144" y="360"/>
                      <a:pt x="180" y="324"/>
                    </a:cubicBezTo>
                    <a:cubicBezTo>
                      <a:pt x="216" y="288"/>
                      <a:pt x="180" y="36"/>
                      <a:pt x="180" y="36"/>
                    </a:cubicBezTo>
                    <a:cubicBezTo>
                      <a:pt x="180" y="36"/>
                      <a:pt x="432" y="0"/>
                      <a:pt x="468" y="36"/>
                    </a:cubicBezTo>
                    <a:cubicBezTo>
                      <a:pt x="504" y="72"/>
                      <a:pt x="360" y="216"/>
                      <a:pt x="540" y="216"/>
                    </a:cubicBezTo>
                    <a:cubicBezTo>
                      <a:pt x="720" y="216"/>
                      <a:pt x="576" y="72"/>
                      <a:pt x="612" y="36"/>
                    </a:cubicBezTo>
                    <a:cubicBezTo>
                      <a:pt x="648" y="0"/>
                      <a:pt x="900" y="36"/>
                      <a:pt x="900" y="36"/>
                    </a:cubicBezTo>
                    <a:cubicBezTo>
                      <a:pt x="900" y="36"/>
                      <a:pt x="864" y="288"/>
                      <a:pt x="900" y="324"/>
                    </a:cubicBezTo>
                    <a:close/>
                  </a:path>
                </a:pathLst>
              </a:custGeom>
              <a:solidFill>
                <a:srgbClr val="00B0F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255" name="Freeform 13"/>
              <p:cNvSpPr>
                <a:spLocks/>
              </p:cNvSpPr>
              <p:nvPr/>
            </p:nvSpPr>
            <p:spPr bwMode="auto">
              <a:xfrm rot="10800000">
                <a:off x="6177896" y="3308954"/>
                <a:ext cx="1309688" cy="1135063"/>
              </a:xfrm>
              <a:custGeom>
                <a:avLst/>
                <a:gdLst/>
                <a:ahLst/>
                <a:cxnLst>
                  <a:cxn ang="0">
                    <a:pos x="900" y="468"/>
                  </a:cxn>
                  <a:cxn ang="0">
                    <a:pos x="1080" y="540"/>
                  </a:cxn>
                  <a:cxn ang="0">
                    <a:pos x="900" y="612"/>
                  </a:cxn>
                  <a:cxn ang="0">
                    <a:pos x="900" y="900"/>
                  </a:cxn>
                  <a:cxn ang="0">
                    <a:pos x="612" y="900"/>
                  </a:cxn>
                  <a:cxn ang="0">
                    <a:pos x="540" y="720"/>
                  </a:cxn>
                  <a:cxn ang="0">
                    <a:pos x="468"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1080" h="936">
                    <a:moveTo>
                      <a:pt x="900" y="468"/>
                    </a:moveTo>
                    <a:cubicBezTo>
                      <a:pt x="936" y="504"/>
                      <a:pt x="1080" y="360"/>
                      <a:pt x="1080" y="540"/>
                    </a:cubicBezTo>
                    <a:cubicBezTo>
                      <a:pt x="1080" y="720"/>
                      <a:pt x="936" y="576"/>
                      <a:pt x="900" y="612"/>
                    </a:cubicBezTo>
                    <a:cubicBezTo>
                      <a:pt x="864" y="648"/>
                      <a:pt x="900" y="900"/>
                      <a:pt x="900" y="900"/>
                    </a:cubicBezTo>
                    <a:cubicBezTo>
                      <a:pt x="900" y="900"/>
                      <a:pt x="648" y="936"/>
                      <a:pt x="612" y="900"/>
                    </a:cubicBezTo>
                    <a:cubicBezTo>
                      <a:pt x="576" y="864"/>
                      <a:pt x="720" y="720"/>
                      <a:pt x="540" y="720"/>
                    </a:cubicBezTo>
                    <a:cubicBezTo>
                      <a:pt x="360" y="720"/>
                      <a:pt x="504" y="864"/>
                      <a:pt x="468" y="900"/>
                    </a:cubicBezTo>
                    <a:cubicBezTo>
                      <a:pt x="432" y="936"/>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864" y="432"/>
                      <a:pt x="900" y="468"/>
                    </a:cubicBezTo>
                    <a:close/>
                  </a:path>
                </a:pathLst>
              </a:custGeom>
              <a:solidFill>
                <a:srgbClr val="92D05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256" name="Freeform 9"/>
              <p:cNvSpPr>
                <a:spLocks/>
              </p:cNvSpPr>
              <p:nvPr/>
            </p:nvSpPr>
            <p:spPr bwMode="auto">
              <a:xfrm>
                <a:off x="4605590" y="2257943"/>
                <a:ext cx="960438" cy="1135063"/>
              </a:xfrm>
              <a:custGeom>
                <a:avLst/>
                <a:gdLst/>
                <a:ahLst/>
                <a:cxnLst>
                  <a:cxn ang="0">
                    <a:pos x="756" y="468"/>
                  </a:cxn>
                  <a:cxn ang="0">
                    <a:pos x="576" y="540"/>
                  </a:cxn>
                  <a:cxn ang="0">
                    <a:pos x="756" y="612"/>
                  </a:cxn>
                  <a:cxn ang="0">
                    <a:pos x="756" y="900"/>
                  </a:cxn>
                  <a:cxn ang="0">
                    <a:pos x="468" y="900"/>
                  </a:cxn>
                  <a:cxn ang="0">
                    <a:pos x="396" y="720"/>
                  </a:cxn>
                  <a:cxn ang="0">
                    <a:pos x="324" y="900"/>
                  </a:cxn>
                  <a:cxn ang="0">
                    <a:pos x="36" y="900"/>
                  </a:cxn>
                  <a:cxn ang="0">
                    <a:pos x="36" y="612"/>
                  </a:cxn>
                  <a:cxn ang="0">
                    <a:pos x="216" y="540"/>
                  </a:cxn>
                  <a:cxn ang="0">
                    <a:pos x="36" y="468"/>
                  </a:cxn>
                  <a:cxn ang="0">
                    <a:pos x="36" y="180"/>
                  </a:cxn>
                  <a:cxn ang="0">
                    <a:pos x="324" y="180"/>
                  </a:cxn>
                  <a:cxn ang="0">
                    <a:pos x="396" y="0"/>
                  </a:cxn>
                  <a:cxn ang="0">
                    <a:pos x="468" y="180"/>
                  </a:cxn>
                  <a:cxn ang="0">
                    <a:pos x="756" y="180"/>
                  </a:cxn>
                  <a:cxn ang="0">
                    <a:pos x="756" y="468"/>
                  </a:cxn>
                </a:cxnLst>
                <a:rect l="0" t="0" r="r" b="b"/>
                <a:pathLst>
                  <a:path w="792" h="936">
                    <a:moveTo>
                      <a:pt x="756" y="468"/>
                    </a:moveTo>
                    <a:cubicBezTo>
                      <a:pt x="720" y="504"/>
                      <a:pt x="576" y="360"/>
                      <a:pt x="576" y="540"/>
                    </a:cubicBezTo>
                    <a:cubicBezTo>
                      <a:pt x="576" y="720"/>
                      <a:pt x="720" y="576"/>
                      <a:pt x="756" y="612"/>
                    </a:cubicBezTo>
                    <a:cubicBezTo>
                      <a:pt x="792" y="648"/>
                      <a:pt x="756" y="900"/>
                      <a:pt x="756" y="900"/>
                    </a:cubicBezTo>
                    <a:cubicBezTo>
                      <a:pt x="756" y="900"/>
                      <a:pt x="504" y="936"/>
                      <a:pt x="468" y="900"/>
                    </a:cubicBezTo>
                    <a:cubicBezTo>
                      <a:pt x="432" y="864"/>
                      <a:pt x="576" y="720"/>
                      <a:pt x="396" y="720"/>
                    </a:cubicBezTo>
                    <a:cubicBezTo>
                      <a:pt x="216" y="720"/>
                      <a:pt x="360" y="864"/>
                      <a:pt x="324" y="900"/>
                    </a:cubicBezTo>
                    <a:cubicBezTo>
                      <a:pt x="288" y="936"/>
                      <a:pt x="36" y="900"/>
                      <a:pt x="36" y="900"/>
                    </a:cubicBezTo>
                    <a:cubicBezTo>
                      <a:pt x="36" y="900"/>
                      <a:pt x="0" y="648"/>
                      <a:pt x="36" y="612"/>
                    </a:cubicBezTo>
                    <a:cubicBezTo>
                      <a:pt x="72" y="576"/>
                      <a:pt x="216" y="720"/>
                      <a:pt x="216" y="540"/>
                    </a:cubicBezTo>
                    <a:cubicBezTo>
                      <a:pt x="216" y="360"/>
                      <a:pt x="72" y="504"/>
                      <a:pt x="36" y="468"/>
                    </a:cubicBezTo>
                    <a:cubicBezTo>
                      <a:pt x="0" y="432"/>
                      <a:pt x="36" y="180"/>
                      <a:pt x="36" y="180"/>
                    </a:cubicBezTo>
                    <a:cubicBezTo>
                      <a:pt x="36" y="180"/>
                      <a:pt x="288" y="216"/>
                      <a:pt x="324" y="180"/>
                    </a:cubicBezTo>
                    <a:cubicBezTo>
                      <a:pt x="360" y="144"/>
                      <a:pt x="216" y="0"/>
                      <a:pt x="396" y="0"/>
                    </a:cubicBezTo>
                    <a:cubicBezTo>
                      <a:pt x="576" y="0"/>
                      <a:pt x="432" y="144"/>
                      <a:pt x="468" y="180"/>
                    </a:cubicBezTo>
                    <a:cubicBezTo>
                      <a:pt x="504" y="216"/>
                      <a:pt x="756" y="180"/>
                      <a:pt x="756" y="180"/>
                    </a:cubicBezTo>
                    <a:cubicBezTo>
                      <a:pt x="756" y="180"/>
                      <a:pt x="792" y="432"/>
                      <a:pt x="756" y="468"/>
                    </a:cubicBezTo>
                    <a:close/>
                  </a:path>
                </a:pathLst>
              </a:custGeom>
              <a:solidFill>
                <a:srgbClr val="00B0F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257" name="Freeform 20"/>
              <p:cNvSpPr>
                <a:spLocks/>
              </p:cNvSpPr>
              <p:nvPr/>
            </p:nvSpPr>
            <p:spPr bwMode="auto">
              <a:xfrm>
                <a:off x="2682221" y="2257149"/>
                <a:ext cx="1312863" cy="1312863"/>
              </a:xfrm>
              <a:custGeom>
                <a:avLst/>
                <a:gdLst/>
                <a:ahLst/>
                <a:cxnLst>
                  <a:cxn ang="0">
                    <a:pos x="900" y="468"/>
                  </a:cxn>
                  <a:cxn ang="0">
                    <a:pos x="1080" y="540"/>
                  </a:cxn>
                  <a:cxn ang="0">
                    <a:pos x="900" y="612"/>
                  </a:cxn>
                  <a:cxn ang="0">
                    <a:pos x="900" y="900"/>
                  </a:cxn>
                  <a:cxn ang="0">
                    <a:pos x="612" y="900"/>
                  </a:cxn>
                  <a:cxn ang="0">
                    <a:pos x="540" y="1080"/>
                  </a:cxn>
                  <a:cxn ang="0">
                    <a:pos x="468"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1080" h="1080">
                    <a:moveTo>
                      <a:pt x="900" y="468"/>
                    </a:moveTo>
                    <a:cubicBezTo>
                      <a:pt x="936" y="504"/>
                      <a:pt x="1080" y="360"/>
                      <a:pt x="1080" y="540"/>
                    </a:cubicBezTo>
                    <a:cubicBezTo>
                      <a:pt x="1080" y="720"/>
                      <a:pt x="936" y="576"/>
                      <a:pt x="900" y="612"/>
                    </a:cubicBezTo>
                    <a:cubicBezTo>
                      <a:pt x="864" y="648"/>
                      <a:pt x="900" y="900"/>
                      <a:pt x="900" y="900"/>
                    </a:cubicBezTo>
                    <a:cubicBezTo>
                      <a:pt x="900" y="900"/>
                      <a:pt x="648" y="864"/>
                      <a:pt x="612" y="900"/>
                    </a:cubicBezTo>
                    <a:cubicBezTo>
                      <a:pt x="576" y="936"/>
                      <a:pt x="720" y="1080"/>
                      <a:pt x="540" y="1080"/>
                    </a:cubicBezTo>
                    <a:cubicBezTo>
                      <a:pt x="360" y="1080"/>
                      <a:pt x="504" y="936"/>
                      <a:pt x="468" y="900"/>
                    </a:cubicBezTo>
                    <a:cubicBezTo>
                      <a:pt x="432" y="864"/>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864" y="432"/>
                      <a:pt x="900" y="468"/>
                    </a:cubicBezTo>
                    <a:close/>
                  </a:path>
                </a:pathLst>
              </a:custGeom>
              <a:solidFill>
                <a:srgbClr val="00B0F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258" name="Freeform 22"/>
              <p:cNvSpPr>
                <a:spLocks/>
              </p:cNvSpPr>
              <p:nvPr/>
            </p:nvSpPr>
            <p:spPr bwMode="auto">
              <a:xfrm>
                <a:off x="5302956" y="2432171"/>
                <a:ext cx="1311275" cy="962025"/>
              </a:xfrm>
              <a:custGeom>
                <a:avLst/>
                <a:gdLst/>
                <a:ahLst/>
                <a:cxnLst>
                  <a:cxn ang="0">
                    <a:pos x="900" y="324"/>
                  </a:cxn>
                  <a:cxn ang="0">
                    <a:pos x="1080" y="396"/>
                  </a:cxn>
                  <a:cxn ang="0">
                    <a:pos x="900" y="468"/>
                  </a:cxn>
                  <a:cxn ang="0">
                    <a:pos x="900" y="756"/>
                  </a:cxn>
                  <a:cxn ang="0">
                    <a:pos x="612" y="756"/>
                  </a:cxn>
                  <a:cxn ang="0">
                    <a:pos x="540" y="576"/>
                  </a:cxn>
                  <a:cxn ang="0">
                    <a:pos x="468" y="756"/>
                  </a:cxn>
                  <a:cxn ang="0">
                    <a:pos x="180" y="756"/>
                  </a:cxn>
                  <a:cxn ang="0">
                    <a:pos x="180" y="468"/>
                  </a:cxn>
                  <a:cxn ang="0">
                    <a:pos x="0" y="396"/>
                  </a:cxn>
                  <a:cxn ang="0">
                    <a:pos x="180" y="324"/>
                  </a:cxn>
                  <a:cxn ang="0">
                    <a:pos x="180" y="36"/>
                  </a:cxn>
                  <a:cxn ang="0">
                    <a:pos x="468" y="36"/>
                  </a:cxn>
                  <a:cxn ang="0">
                    <a:pos x="540" y="216"/>
                  </a:cxn>
                  <a:cxn ang="0">
                    <a:pos x="612" y="36"/>
                  </a:cxn>
                  <a:cxn ang="0">
                    <a:pos x="900" y="36"/>
                  </a:cxn>
                  <a:cxn ang="0">
                    <a:pos x="900" y="324"/>
                  </a:cxn>
                </a:cxnLst>
                <a:rect l="0" t="0" r="r" b="b"/>
                <a:pathLst>
                  <a:path w="1080" h="792">
                    <a:moveTo>
                      <a:pt x="900" y="324"/>
                    </a:moveTo>
                    <a:cubicBezTo>
                      <a:pt x="936" y="360"/>
                      <a:pt x="1080" y="216"/>
                      <a:pt x="1080" y="396"/>
                    </a:cubicBezTo>
                    <a:cubicBezTo>
                      <a:pt x="1080" y="576"/>
                      <a:pt x="936" y="432"/>
                      <a:pt x="900" y="468"/>
                    </a:cubicBezTo>
                    <a:cubicBezTo>
                      <a:pt x="864" y="504"/>
                      <a:pt x="900" y="756"/>
                      <a:pt x="900" y="756"/>
                    </a:cubicBezTo>
                    <a:cubicBezTo>
                      <a:pt x="900" y="756"/>
                      <a:pt x="648" y="792"/>
                      <a:pt x="612" y="756"/>
                    </a:cubicBezTo>
                    <a:cubicBezTo>
                      <a:pt x="576" y="720"/>
                      <a:pt x="720" y="576"/>
                      <a:pt x="540" y="576"/>
                    </a:cubicBezTo>
                    <a:cubicBezTo>
                      <a:pt x="360" y="576"/>
                      <a:pt x="504" y="720"/>
                      <a:pt x="468" y="756"/>
                    </a:cubicBezTo>
                    <a:cubicBezTo>
                      <a:pt x="432" y="792"/>
                      <a:pt x="180" y="756"/>
                      <a:pt x="180" y="756"/>
                    </a:cubicBezTo>
                    <a:cubicBezTo>
                      <a:pt x="180" y="756"/>
                      <a:pt x="216" y="504"/>
                      <a:pt x="180" y="468"/>
                    </a:cubicBezTo>
                    <a:cubicBezTo>
                      <a:pt x="144" y="432"/>
                      <a:pt x="0" y="576"/>
                      <a:pt x="0" y="396"/>
                    </a:cubicBezTo>
                    <a:cubicBezTo>
                      <a:pt x="0" y="216"/>
                      <a:pt x="144" y="360"/>
                      <a:pt x="180" y="324"/>
                    </a:cubicBezTo>
                    <a:cubicBezTo>
                      <a:pt x="216" y="288"/>
                      <a:pt x="180" y="36"/>
                      <a:pt x="180" y="36"/>
                    </a:cubicBezTo>
                    <a:cubicBezTo>
                      <a:pt x="180" y="36"/>
                      <a:pt x="432" y="0"/>
                      <a:pt x="468" y="36"/>
                    </a:cubicBezTo>
                    <a:cubicBezTo>
                      <a:pt x="504" y="72"/>
                      <a:pt x="360" y="216"/>
                      <a:pt x="540" y="216"/>
                    </a:cubicBezTo>
                    <a:cubicBezTo>
                      <a:pt x="720" y="216"/>
                      <a:pt x="576" y="72"/>
                      <a:pt x="612" y="36"/>
                    </a:cubicBezTo>
                    <a:cubicBezTo>
                      <a:pt x="648" y="0"/>
                      <a:pt x="900" y="36"/>
                      <a:pt x="900" y="36"/>
                    </a:cubicBezTo>
                    <a:cubicBezTo>
                      <a:pt x="900" y="36"/>
                      <a:pt x="864" y="288"/>
                      <a:pt x="900" y="324"/>
                    </a:cubicBezTo>
                    <a:close/>
                  </a:path>
                </a:pathLst>
              </a:custGeom>
              <a:solidFill>
                <a:srgbClr val="00B0F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259" name="Freeform 19"/>
              <p:cNvSpPr>
                <a:spLocks/>
              </p:cNvSpPr>
              <p:nvPr/>
            </p:nvSpPr>
            <p:spPr bwMode="auto">
              <a:xfrm rot="10800000">
                <a:off x="3732012" y="2431774"/>
                <a:ext cx="1136650" cy="1138238"/>
              </a:xfrm>
              <a:custGeom>
                <a:avLst/>
                <a:gdLst/>
                <a:ahLst/>
                <a:cxnLst>
                  <a:cxn ang="0">
                    <a:pos x="900" y="468"/>
                  </a:cxn>
                  <a:cxn ang="0">
                    <a:pos x="720" y="540"/>
                  </a:cxn>
                  <a:cxn ang="0">
                    <a:pos x="900" y="612"/>
                  </a:cxn>
                  <a:cxn ang="0">
                    <a:pos x="900" y="900"/>
                  </a:cxn>
                  <a:cxn ang="0">
                    <a:pos x="612" y="900"/>
                  </a:cxn>
                  <a:cxn ang="0">
                    <a:pos x="540" y="720"/>
                  </a:cxn>
                  <a:cxn ang="0">
                    <a:pos x="468"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936" h="936">
                    <a:moveTo>
                      <a:pt x="900" y="468"/>
                    </a:moveTo>
                    <a:cubicBezTo>
                      <a:pt x="864" y="504"/>
                      <a:pt x="720" y="360"/>
                      <a:pt x="720" y="540"/>
                    </a:cubicBezTo>
                    <a:cubicBezTo>
                      <a:pt x="720" y="720"/>
                      <a:pt x="864" y="576"/>
                      <a:pt x="900" y="612"/>
                    </a:cubicBezTo>
                    <a:cubicBezTo>
                      <a:pt x="936" y="648"/>
                      <a:pt x="900" y="900"/>
                      <a:pt x="900" y="900"/>
                    </a:cubicBezTo>
                    <a:cubicBezTo>
                      <a:pt x="900" y="900"/>
                      <a:pt x="648" y="936"/>
                      <a:pt x="612" y="900"/>
                    </a:cubicBezTo>
                    <a:cubicBezTo>
                      <a:pt x="576" y="864"/>
                      <a:pt x="720" y="720"/>
                      <a:pt x="540" y="720"/>
                    </a:cubicBezTo>
                    <a:cubicBezTo>
                      <a:pt x="360" y="720"/>
                      <a:pt x="504" y="864"/>
                      <a:pt x="468" y="900"/>
                    </a:cubicBezTo>
                    <a:cubicBezTo>
                      <a:pt x="432" y="936"/>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936" y="432"/>
                      <a:pt x="900" y="468"/>
                    </a:cubicBezTo>
                    <a:close/>
                  </a:path>
                </a:pathLst>
              </a:custGeom>
              <a:solidFill>
                <a:srgbClr val="00B0F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260" name="Freeform 19"/>
              <p:cNvSpPr>
                <a:spLocks/>
              </p:cNvSpPr>
              <p:nvPr/>
            </p:nvSpPr>
            <p:spPr bwMode="auto">
              <a:xfrm rot="16200000">
                <a:off x="1807849" y="2431377"/>
                <a:ext cx="1136650" cy="1138238"/>
              </a:xfrm>
              <a:custGeom>
                <a:avLst/>
                <a:gdLst/>
                <a:ahLst/>
                <a:cxnLst>
                  <a:cxn ang="0">
                    <a:pos x="900" y="468"/>
                  </a:cxn>
                  <a:cxn ang="0">
                    <a:pos x="720" y="540"/>
                  </a:cxn>
                  <a:cxn ang="0">
                    <a:pos x="900" y="612"/>
                  </a:cxn>
                  <a:cxn ang="0">
                    <a:pos x="900" y="900"/>
                  </a:cxn>
                  <a:cxn ang="0">
                    <a:pos x="612" y="900"/>
                  </a:cxn>
                  <a:cxn ang="0">
                    <a:pos x="540" y="720"/>
                  </a:cxn>
                  <a:cxn ang="0">
                    <a:pos x="468"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936" h="936">
                    <a:moveTo>
                      <a:pt x="900" y="468"/>
                    </a:moveTo>
                    <a:cubicBezTo>
                      <a:pt x="864" y="504"/>
                      <a:pt x="720" y="360"/>
                      <a:pt x="720" y="540"/>
                    </a:cubicBezTo>
                    <a:cubicBezTo>
                      <a:pt x="720" y="720"/>
                      <a:pt x="864" y="576"/>
                      <a:pt x="900" y="612"/>
                    </a:cubicBezTo>
                    <a:cubicBezTo>
                      <a:pt x="936" y="648"/>
                      <a:pt x="900" y="900"/>
                      <a:pt x="900" y="900"/>
                    </a:cubicBezTo>
                    <a:cubicBezTo>
                      <a:pt x="900" y="900"/>
                      <a:pt x="648" y="936"/>
                      <a:pt x="612" y="900"/>
                    </a:cubicBezTo>
                    <a:cubicBezTo>
                      <a:pt x="576" y="864"/>
                      <a:pt x="720" y="720"/>
                      <a:pt x="540" y="720"/>
                    </a:cubicBezTo>
                    <a:cubicBezTo>
                      <a:pt x="360" y="720"/>
                      <a:pt x="504" y="864"/>
                      <a:pt x="468" y="900"/>
                    </a:cubicBezTo>
                    <a:cubicBezTo>
                      <a:pt x="432" y="936"/>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936" y="432"/>
                      <a:pt x="900" y="468"/>
                    </a:cubicBezTo>
                    <a:close/>
                  </a:path>
                </a:pathLst>
              </a:custGeom>
              <a:solidFill>
                <a:srgbClr val="00B0F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grpSp>
        <p:sp>
          <p:nvSpPr>
            <p:cNvPr id="220" name="Gleichschenkliges Dreieck 219"/>
            <p:cNvSpPr/>
            <p:nvPr/>
          </p:nvSpPr>
          <p:spPr>
            <a:xfrm>
              <a:off x="307880" y="4789109"/>
              <a:ext cx="1492016" cy="609600"/>
            </a:xfrm>
            <a:prstGeom prst="triangle">
              <a:avLst/>
            </a:prstGeom>
            <a:solidFill>
              <a:srgbClr val="C00000"/>
            </a:solidFill>
            <a:ln w="25400" cap="flat">
              <a:no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1"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2569"/>
                </a:solidFill>
                <a:effectLst/>
                <a:uFillTx/>
              </a:endParaRPr>
            </a:p>
          </p:txBody>
        </p:sp>
      </p:grpSp>
      <p:sp>
        <p:nvSpPr>
          <p:cNvPr id="261" name="Textplatzhalter 1"/>
          <p:cNvSpPr txBox="1">
            <a:spLocks/>
          </p:cNvSpPr>
          <p:nvPr/>
        </p:nvSpPr>
        <p:spPr>
          <a:xfrm>
            <a:off x="5257800" y="1524000"/>
            <a:ext cx="3733800" cy="4724400"/>
          </a:xfrm>
          <a:prstGeom prst="rect">
            <a:avLst/>
          </a:prstGeom>
        </p:spPr>
        <p:txBody>
          <a:bodyPr/>
          <a:lstStyle>
            <a:lvl1pPr marL="342900" indent="-342900">
              <a:spcBef>
                <a:spcPts val="500"/>
              </a:spcBef>
              <a:buSzPct val="100000"/>
              <a:buFont typeface="Wingdings" panose="05000000000000000000" pitchFamily="2" charset="2"/>
              <a:buChar char="§"/>
              <a:defRPr sz="2000">
                <a:solidFill>
                  <a:srgbClr val="002569"/>
                </a:solidFill>
                <a:latin typeface="Arial Bold"/>
                <a:ea typeface="Arial Bold"/>
                <a:cs typeface="Arial Bold"/>
                <a:sym typeface="Arial Bold"/>
              </a:defRPr>
            </a:lvl1pPr>
            <a:lvl2pPr marL="768927" indent="-311727">
              <a:spcBef>
                <a:spcPts val="500"/>
              </a:spcBef>
              <a:buSzPct val="100000"/>
              <a:buFont typeface="Symbol" panose="05050102010706020507" pitchFamily="18" charset="2"/>
              <a:buChar char="-"/>
              <a:defRPr sz="1800">
                <a:solidFill>
                  <a:srgbClr val="002569"/>
                </a:solidFill>
                <a:latin typeface="Arial Bold"/>
                <a:ea typeface="Arial Bold"/>
                <a:cs typeface="Arial Bold"/>
                <a:sym typeface="Arial Bold"/>
              </a:defRPr>
            </a:lvl2pPr>
            <a:lvl3pPr marL="1188719" indent="-274319">
              <a:spcBef>
                <a:spcPts val="500"/>
              </a:spcBef>
              <a:buSzPct val="100000"/>
              <a:buFontTx/>
              <a:buChar char="►"/>
              <a:defRPr sz="16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16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16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a:lstStyle>
          <a:p>
            <a:pPr defTabSz="914400"/>
            <a:r>
              <a:rPr lang="en-US" dirty="0" smtClean="0"/>
              <a:t>Assignment of tasks on WG-level is essential to motivate the community</a:t>
            </a:r>
          </a:p>
          <a:p>
            <a:pPr defTabSz="914400"/>
            <a:r>
              <a:rPr lang="en-US" dirty="0" smtClean="0"/>
              <a:t>WG-level tasks may close different parts in several action items</a:t>
            </a:r>
          </a:p>
          <a:p>
            <a:pPr defTabSz="914400"/>
            <a:r>
              <a:rPr lang="en-US" dirty="0" smtClean="0"/>
              <a:t>WG-level tasks may allow generalization: </a:t>
            </a:r>
            <a:br>
              <a:rPr lang="en-US" dirty="0" smtClean="0"/>
            </a:br>
            <a:r>
              <a:rPr lang="en-US" dirty="0" smtClean="0"/>
              <a:t>Added </a:t>
            </a:r>
            <a:r>
              <a:rPr lang="en-US" dirty="0"/>
              <a:t>v</a:t>
            </a:r>
            <a:r>
              <a:rPr lang="en-US" dirty="0" smtClean="0"/>
              <a:t>alue for CEOS!</a:t>
            </a:r>
          </a:p>
          <a:p>
            <a:pPr defTabSz="914400"/>
            <a:r>
              <a:rPr lang="en-US" dirty="0" smtClean="0"/>
              <a:t>WG-level tasking allows to elevate internal cooperation.</a:t>
            </a:r>
            <a:endParaRPr lang="en-US" dirty="0"/>
          </a:p>
          <a:p>
            <a:pPr defTabSz="914400"/>
            <a:r>
              <a:rPr lang="en-US" dirty="0" smtClean="0"/>
              <a:t>WG-level tasks may be used otherwise than for Carbon: win-win!</a:t>
            </a:r>
          </a:p>
        </p:txBody>
      </p:sp>
      <p:sp>
        <p:nvSpPr>
          <p:cNvPr id="262" name="Shape 3"/>
          <p:cNvSpPr/>
          <p:nvPr/>
        </p:nvSpPr>
        <p:spPr>
          <a:xfrm>
            <a:off x="1981201" y="190714"/>
            <a:ext cx="5486400" cy="600164"/>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spAutoFit/>
          </a:bodyPr>
          <a:lstStyle/>
          <a:p>
            <a:pPr lvl="0" defTabSz="914400">
              <a:defRPr>
                <a:solidFill>
                  <a:srgbClr val="000000"/>
                </a:solidFill>
              </a:defRPr>
            </a:pPr>
            <a:r>
              <a:rPr lang="de-DE" sz="1500" dirty="0" smtClean="0">
                <a:solidFill>
                  <a:srgbClr val="FFFFFF"/>
                </a:solidFill>
                <a:latin typeface="Proxima Nova Regular"/>
                <a:ea typeface="Proxima Nova Regular"/>
                <a:cs typeface="Proxima Nova Regular"/>
                <a:sym typeface="Proxima Nova Regular"/>
              </a:rPr>
              <a:t>WGCV/WGISS </a:t>
            </a:r>
            <a:r>
              <a:rPr lang="de-DE" sz="1500" dirty="0" err="1" smtClean="0">
                <a:solidFill>
                  <a:srgbClr val="FFFFFF"/>
                </a:solidFill>
                <a:latin typeface="Proxima Nova Regular"/>
                <a:ea typeface="Proxima Nova Regular"/>
                <a:cs typeface="Proxima Nova Regular"/>
                <a:sym typeface="Proxima Nova Regular"/>
              </a:rPr>
              <a:t>process</a:t>
            </a:r>
            <a:r>
              <a:rPr lang="de-DE" sz="1500" dirty="0" smtClean="0">
                <a:solidFill>
                  <a:srgbClr val="FFFFFF"/>
                </a:solidFill>
                <a:latin typeface="Proxima Nova Regular"/>
                <a:ea typeface="Proxima Nova Regular"/>
                <a:cs typeface="Proxima Nova Regular"/>
                <a:sym typeface="Proxima Nova Regular"/>
              </a:rPr>
              <a:t> </a:t>
            </a:r>
            <a:r>
              <a:rPr lang="de-DE" sz="1500" dirty="0" err="1" smtClean="0">
                <a:solidFill>
                  <a:srgbClr val="FFFFFF"/>
                </a:solidFill>
                <a:latin typeface="Proxima Nova Regular"/>
                <a:ea typeface="Proxima Nova Regular"/>
                <a:cs typeface="Proxima Nova Regular"/>
                <a:sym typeface="Proxima Nova Regular"/>
              </a:rPr>
              <a:t>blue</a:t>
            </a:r>
            <a:r>
              <a:rPr lang="de-DE" sz="1500" dirty="0" smtClean="0">
                <a:solidFill>
                  <a:srgbClr val="FFFFFF"/>
                </a:solidFill>
                <a:latin typeface="Proxima Nova Regular"/>
                <a:ea typeface="Proxima Nova Regular"/>
                <a:cs typeface="Proxima Nova Regular"/>
                <a:sym typeface="Proxima Nova Regular"/>
              </a:rPr>
              <a:t> </a:t>
            </a:r>
            <a:r>
              <a:rPr lang="de-DE" sz="1500" dirty="0" err="1" smtClean="0">
                <a:solidFill>
                  <a:srgbClr val="FFFFFF"/>
                </a:solidFill>
                <a:latin typeface="Proxima Nova Regular"/>
                <a:ea typeface="Proxima Nova Regular"/>
                <a:cs typeface="Proxima Nova Regular"/>
                <a:sym typeface="Proxima Nova Regular"/>
              </a:rPr>
              <a:t>print</a:t>
            </a:r>
            <a:endParaRPr sz="1500" dirty="0">
              <a:solidFill>
                <a:srgbClr val="FFFFFF"/>
              </a:solidFill>
              <a:latin typeface="Proxima Nova Regular"/>
              <a:ea typeface="Proxima Nova Regular"/>
              <a:cs typeface="Proxima Nova Regular"/>
              <a:sym typeface="Proxima Nova Regular"/>
            </a:endParaRPr>
          </a:p>
          <a:p>
            <a:pPr lvl="0" defTabSz="914400">
              <a:defRPr>
                <a:solidFill>
                  <a:srgbClr val="000000"/>
                </a:solidFill>
              </a:defRPr>
            </a:pPr>
            <a:r>
              <a:rPr lang="en-US" sz="2400" dirty="0" smtClean="0">
                <a:solidFill>
                  <a:srgbClr val="FFFFFF"/>
                </a:solidFill>
                <a:latin typeface="Proxima Nova Regular"/>
                <a:ea typeface="Proxima Nova Regular"/>
                <a:cs typeface="Proxima Nova Regular"/>
                <a:sym typeface="Proxima Nova Regular"/>
              </a:rPr>
              <a:t>CEOS Carbon Village</a:t>
            </a:r>
            <a:endParaRPr sz="2400" dirty="0">
              <a:solidFill>
                <a:srgbClr val="FFFFFF"/>
              </a:solidFill>
              <a:latin typeface="Proxima Nova Regular"/>
              <a:ea typeface="Proxima Nova Regular"/>
              <a:cs typeface="Proxima Nova Regular"/>
              <a:sym typeface="Proxima Nova Regular"/>
            </a:endParaRPr>
          </a:p>
        </p:txBody>
      </p:sp>
    </p:spTree>
    <p:extLst>
      <p:ext uri="{BB962C8B-B14F-4D97-AF65-F5344CB8AC3E}">
        <p14:creationId xmlns:p14="http://schemas.microsoft.com/office/powerpoint/2010/main" val="100832363"/>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0"/>
          </p:nvPr>
        </p:nvSpPr>
        <p:spPr>
          <a:xfrm>
            <a:off x="304800" y="1295400"/>
            <a:ext cx="8839200" cy="4876800"/>
          </a:xfrm>
        </p:spPr>
        <p:txBody>
          <a:bodyPr/>
          <a:lstStyle/>
          <a:p>
            <a:r>
              <a:rPr lang="en-US" dirty="0" smtClean="0"/>
              <a:t>Pre-requisites to form a “CEOS Carbon Village”</a:t>
            </a:r>
          </a:p>
          <a:p>
            <a:pPr lvl="1"/>
            <a:r>
              <a:rPr lang="en-US" dirty="0" smtClean="0"/>
              <a:t>Action items must be derivable to WG-related tasks / sub-tasks / items</a:t>
            </a:r>
          </a:p>
          <a:p>
            <a:pPr lvl="1"/>
            <a:r>
              <a:rPr lang="en-US" dirty="0" smtClean="0"/>
              <a:t>Tasks of a action item, the sub-tasks of a task, and the items of a sub-task do not </a:t>
            </a:r>
            <a:r>
              <a:rPr lang="en-US" dirty="0"/>
              <a:t>necessarily need </a:t>
            </a:r>
            <a:r>
              <a:rPr lang="en-US" dirty="0" smtClean="0"/>
              <a:t>to relate to one WG. Ideally </a:t>
            </a:r>
            <a:r>
              <a:rPr lang="en-US" smtClean="0"/>
              <a:t>many shall relate</a:t>
            </a:r>
            <a:r>
              <a:rPr lang="en-US" dirty="0" smtClean="0"/>
              <a:t>. (distinctness)</a:t>
            </a:r>
          </a:p>
          <a:p>
            <a:pPr lvl="1"/>
            <a:r>
              <a:rPr lang="en-US" dirty="0" smtClean="0"/>
              <a:t>WG-related tasks shall be defined in detail by themselves not by others.</a:t>
            </a:r>
            <a:endParaRPr lang="en-US" dirty="0"/>
          </a:p>
          <a:p>
            <a:pPr lvl="1"/>
            <a:r>
              <a:rPr lang="en-US" dirty="0" smtClean="0"/>
              <a:t>Thorough task definition is needed because:</a:t>
            </a:r>
          </a:p>
          <a:p>
            <a:pPr lvl="2"/>
            <a:r>
              <a:rPr lang="en-US" dirty="0" smtClean="0"/>
              <a:t>A WG needs to build a win-win situation (Scientists like to publish)</a:t>
            </a:r>
          </a:p>
          <a:p>
            <a:pPr lvl="2"/>
            <a:r>
              <a:rPr lang="en-US" dirty="0" smtClean="0"/>
              <a:t>Break-down of tasks can provide a hint to </a:t>
            </a:r>
            <a:r>
              <a:rPr lang="en-US" b="1" u="sng" dirty="0" smtClean="0"/>
              <a:t>missing opportunities</a:t>
            </a:r>
            <a:r>
              <a:rPr lang="en-US" dirty="0" smtClean="0"/>
              <a:t>. This relates to achievements, cooperation, etc..</a:t>
            </a:r>
          </a:p>
          <a:p>
            <a:pPr lvl="1"/>
            <a:r>
              <a:rPr lang="en-US" dirty="0" smtClean="0"/>
              <a:t>Guideline: Find “generic” items which are easy to generalize and that allow a CEOS deliverable.</a:t>
            </a:r>
          </a:p>
          <a:p>
            <a:r>
              <a:rPr lang="en-US" dirty="0" smtClean="0"/>
              <a:t>A well-defined break-down process has been introduced</a:t>
            </a:r>
          </a:p>
          <a:p>
            <a:r>
              <a:rPr lang="en-US" dirty="0" smtClean="0"/>
              <a:t>Key is the proper analysis at beginning: better than routine delegation to avoid missing opportunities and bad back-tracing.</a:t>
            </a:r>
          </a:p>
          <a:p>
            <a:r>
              <a:rPr lang="en-US" dirty="0" smtClean="0"/>
              <a:t>Potential for different other “CEOS Villages” are seen </a:t>
            </a:r>
            <a:br>
              <a:rPr lang="en-US" dirty="0" smtClean="0"/>
            </a:br>
            <a:r>
              <a:rPr lang="en-US" dirty="0" smtClean="0"/>
              <a:t>(Climate, ARD, LSI, </a:t>
            </a:r>
            <a:r>
              <a:rPr lang="en-US" dirty="0" err="1" smtClean="0"/>
              <a:t>etc</a:t>
            </a:r>
            <a:r>
              <a:rPr lang="en-US" dirty="0" smtClean="0"/>
              <a:t>……)</a:t>
            </a:r>
          </a:p>
        </p:txBody>
      </p:sp>
      <p:sp>
        <p:nvSpPr>
          <p:cNvPr id="3" name="Shape 3"/>
          <p:cNvSpPr/>
          <p:nvPr/>
        </p:nvSpPr>
        <p:spPr>
          <a:xfrm>
            <a:off x="1981201" y="190714"/>
            <a:ext cx="5486400" cy="600164"/>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spAutoFit/>
          </a:bodyPr>
          <a:lstStyle/>
          <a:p>
            <a:pPr lvl="0" defTabSz="914400">
              <a:defRPr>
                <a:solidFill>
                  <a:srgbClr val="000000"/>
                </a:solidFill>
              </a:defRPr>
            </a:pPr>
            <a:r>
              <a:rPr lang="de-DE" sz="1500" dirty="0" smtClean="0">
                <a:solidFill>
                  <a:srgbClr val="FFFFFF"/>
                </a:solidFill>
                <a:latin typeface="Proxima Nova Regular"/>
                <a:ea typeface="Proxima Nova Regular"/>
                <a:cs typeface="Proxima Nova Regular"/>
                <a:sym typeface="Proxima Nova Regular"/>
              </a:rPr>
              <a:t>WGCV/WGISS </a:t>
            </a:r>
            <a:r>
              <a:rPr lang="de-DE" sz="1500" dirty="0" err="1" smtClean="0">
                <a:solidFill>
                  <a:srgbClr val="FFFFFF"/>
                </a:solidFill>
                <a:latin typeface="Proxima Nova Regular"/>
                <a:ea typeface="Proxima Nova Regular"/>
                <a:cs typeface="Proxima Nova Regular"/>
                <a:sym typeface="Proxima Nova Regular"/>
              </a:rPr>
              <a:t>process</a:t>
            </a:r>
            <a:r>
              <a:rPr lang="de-DE" sz="1500" dirty="0" smtClean="0">
                <a:solidFill>
                  <a:srgbClr val="FFFFFF"/>
                </a:solidFill>
                <a:latin typeface="Proxima Nova Regular"/>
                <a:ea typeface="Proxima Nova Regular"/>
                <a:cs typeface="Proxima Nova Regular"/>
                <a:sym typeface="Proxima Nova Regular"/>
              </a:rPr>
              <a:t> </a:t>
            </a:r>
            <a:r>
              <a:rPr lang="de-DE" sz="1500" dirty="0" err="1" smtClean="0">
                <a:solidFill>
                  <a:srgbClr val="FFFFFF"/>
                </a:solidFill>
                <a:latin typeface="Proxima Nova Regular"/>
                <a:ea typeface="Proxima Nova Regular"/>
                <a:cs typeface="Proxima Nova Regular"/>
                <a:sym typeface="Proxima Nova Regular"/>
              </a:rPr>
              <a:t>blue</a:t>
            </a:r>
            <a:r>
              <a:rPr lang="de-DE" sz="1500" dirty="0" smtClean="0">
                <a:solidFill>
                  <a:srgbClr val="FFFFFF"/>
                </a:solidFill>
                <a:latin typeface="Proxima Nova Regular"/>
                <a:ea typeface="Proxima Nova Regular"/>
                <a:cs typeface="Proxima Nova Regular"/>
                <a:sym typeface="Proxima Nova Regular"/>
              </a:rPr>
              <a:t> </a:t>
            </a:r>
            <a:r>
              <a:rPr lang="de-DE" sz="1500" dirty="0" err="1" smtClean="0">
                <a:solidFill>
                  <a:srgbClr val="FFFFFF"/>
                </a:solidFill>
                <a:latin typeface="Proxima Nova Regular"/>
                <a:ea typeface="Proxima Nova Regular"/>
                <a:cs typeface="Proxima Nova Regular"/>
                <a:sym typeface="Proxima Nova Regular"/>
              </a:rPr>
              <a:t>print</a:t>
            </a:r>
            <a:endParaRPr sz="1500" dirty="0">
              <a:solidFill>
                <a:srgbClr val="FFFFFF"/>
              </a:solidFill>
              <a:latin typeface="Proxima Nova Regular"/>
              <a:ea typeface="Proxima Nova Regular"/>
              <a:cs typeface="Proxima Nova Regular"/>
              <a:sym typeface="Proxima Nova Regular"/>
            </a:endParaRPr>
          </a:p>
          <a:p>
            <a:pPr lvl="0" defTabSz="914400">
              <a:defRPr>
                <a:solidFill>
                  <a:srgbClr val="000000"/>
                </a:solidFill>
              </a:defRPr>
            </a:pPr>
            <a:r>
              <a:rPr lang="en-US" sz="2400" dirty="0" smtClean="0">
                <a:solidFill>
                  <a:srgbClr val="FFFFFF"/>
                </a:solidFill>
                <a:latin typeface="Proxima Nova Regular"/>
                <a:ea typeface="Proxima Nova Regular"/>
                <a:cs typeface="Proxima Nova Regular"/>
                <a:sym typeface="Proxima Nova Regular"/>
              </a:rPr>
              <a:t>Conclusion</a:t>
            </a:r>
            <a:endParaRPr sz="2400" dirty="0">
              <a:solidFill>
                <a:srgbClr val="FFFFFF"/>
              </a:solidFill>
              <a:latin typeface="Proxima Nova Regular"/>
              <a:ea typeface="Proxima Nova Regular"/>
              <a:cs typeface="Proxima Nova Regular"/>
              <a:sym typeface="Proxima Nova Regular"/>
            </a:endParaRPr>
          </a:p>
        </p:txBody>
      </p:sp>
    </p:spTree>
    <p:extLst>
      <p:ext uri="{BB962C8B-B14F-4D97-AF65-F5344CB8AC3E}">
        <p14:creationId xmlns:p14="http://schemas.microsoft.com/office/powerpoint/2010/main" val="1272600071"/>
      </p:ext>
    </p:extLst>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0"/>
          </p:nvPr>
        </p:nvSpPr>
        <p:spPr/>
        <p:txBody>
          <a:bodyPr/>
          <a:lstStyle/>
          <a:p>
            <a:pPr>
              <a:lnSpc>
                <a:spcPct val="200000"/>
              </a:lnSpc>
            </a:pPr>
            <a:r>
              <a:rPr lang="de-DE" dirty="0" smtClean="0"/>
              <a:t>CEOS </a:t>
            </a:r>
            <a:r>
              <a:rPr lang="de-DE" dirty="0" err="1" smtClean="0"/>
              <a:t>Challenges</a:t>
            </a:r>
            <a:r>
              <a:rPr lang="de-DE" dirty="0" smtClean="0"/>
              <a:t> vs. VC/WG </a:t>
            </a:r>
            <a:r>
              <a:rPr lang="de-DE" dirty="0" err="1" smtClean="0"/>
              <a:t>working</a:t>
            </a:r>
            <a:r>
              <a:rPr lang="de-DE" dirty="0" smtClean="0"/>
              <a:t> </a:t>
            </a:r>
            <a:r>
              <a:rPr lang="de-DE" dirty="0" err="1" smtClean="0"/>
              <a:t>approaches</a:t>
            </a:r>
            <a:endParaRPr lang="de-DE" dirty="0" smtClean="0"/>
          </a:p>
          <a:p>
            <a:pPr>
              <a:lnSpc>
                <a:spcPct val="200000"/>
              </a:lnSpc>
            </a:pPr>
            <a:r>
              <a:rPr lang="de-DE" dirty="0" smtClean="0"/>
              <a:t>Example Case Study: Carbon Action </a:t>
            </a:r>
            <a:r>
              <a:rPr lang="de-DE" dirty="0"/>
              <a:t>I</a:t>
            </a:r>
            <a:r>
              <a:rPr lang="de-DE" dirty="0" smtClean="0"/>
              <a:t>tems related to WGCV</a:t>
            </a:r>
          </a:p>
          <a:p>
            <a:pPr>
              <a:lnSpc>
                <a:spcPct val="200000"/>
              </a:lnSpc>
            </a:pPr>
            <a:r>
              <a:rPr lang="de-DE" dirty="0" err="1" smtClean="0"/>
              <a:t>Demonstrating</a:t>
            </a:r>
            <a:r>
              <a:rPr lang="de-DE" dirty="0" smtClean="0"/>
              <a:t> </a:t>
            </a:r>
            <a:r>
              <a:rPr lang="de-DE" dirty="0" err="1" smtClean="0"/>
              <a:t>the</a:t>
            </a:r>
            <a:r>
              <a:rPr lang="de-DE" dirty="0" smtClean="0"/>
              <a:t> </a:t>
            </a:r>
            <a:r>
              <a:rPr lang="de-DE" dirty="0" err="1" smtClean="0"/>
              <a:t>process</a:t>
            </a:r>
            <a:r>
              <a:rPr lang="de-DE" dirty="0" smtClean="0"/>
              <a:t> </a:t>
            </a:r>
            <a:r>
              <a:rPr lang="de-DE" dirty="0" err="1" smtClean="0"/>
              <a:t>along</a:t>
            </a:r>
            <a:r>
              <a:rPr lang="de-DE" dirty="0" smtClean="0"/>
              <a:t> </a:t>
            </a:r>
            <a:r>
              <a:rPr lang="de-DE" dirty="0" err="1" smtClean="0"/>
              <a:t>the</a:t>
            </a:r>
            <a:r>
              <a:rPr lang="de-DE" dirty="0" smtClean="0"/>
              <a:t> </a:t>
            </a:r>
            <a:r>
              <a:rPr lang="de-DE" dirty="0" err="1" smtClean="0"/>
              <a:t>example</a:t>
            </a:r>
            <a:r>
              <a:rPr lang="de-DE" dirty="0" smtClean="0"/>
              <a:t> </a:t>
            </a:r>
            <a:r>
              <a:rPr lang="de-DE" dirty="0" err="1" smtClean="0"/>
              <a:t>case</a:t>
            </a:r>
            <a:endParaRPr lang="de-DE" dirty="0" smtClean="0"/>
          </a:p>
          <a:p>
            <a:pPr>
              <a:lnSpc>
                <a:spcPct val="200000"/>
              </a:lnSpc>
            </a:pPr>
            <a:r>
              <a:rPr lang="de-DE" dirty="0" err="1" smtClean="0"/>
              <a:t>Conclusion</a:t>
            </a:r>
            <a:endParaRPr lang="de-DE" dirty="0" smtClean="0"/>
          </a:p>
          <a:p>
            <a:pPr lvl="1"/>
            <a:endParaRPr lang="de-DE" dirty="0"/>
          </a:p>
        </p:txBody>
      </p:sp>
      <p:sp>
        <p:nvSpPr>
          <p:cNvPr id="4" name="Shape 3"/>
          <p:cNvSpPr/>
          <p:nvPr/>
        </p:nvSpPr>
        <p:spPr>
          <a:xfrm>
            <a:off x="1981201" y="190714"/>
            <a:ext cx="5486400" cy="600164"/>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spAutoFit/>
          </a:bodyPr>
          <a:lstStyle/>
          <a:p>
            <a:pPr lvl="0" defTabSz="914400">
              <a:defRPr>
                <a:solidFill>
                  <a:srgbClr val="000000"/>
                </a:solidFill>
              </a:defRPr>
            </a:pPr>
            <a:r>
              <a:rPr lang="de-DE" sz="1500" dirty="0" smtClean="0">
                <a:solidFill>
                  <a:srgbClr val="FFFFFF"/>
                </a:solidFill>
                <a:latin typeface="Proxima Nova Regular"/>
                <a:ea typeface="Proxima Nova Regular"/>
                <a:cs typeface="Proxima Nova Regular"/>
                <a:sym typeface="Proxima Nova Regular"/>
              </a:rPr>
              <a:t>WGCV/WGISS </a:t>
            </a:r>
            <a:r>
              <a:rPr lang="de-DE" sz="1500" dirty="0" err="1" smtClean="0">
                <a:solidFill>
                  <a:srgbClr val="FFFFFF"/>
                </a:solidFill>
                <a:latin typeface="Proxima Nova Regular"/>
                <a:ea typeface="Proxima Nova Regular"/>
                <a:cs typeface="Proxima Nova Regular"/>
                <a:sym typeface="Proxima Nova Regular"/>
              </a:rPr>
              <a:t>process</a:t>
            </a:r>
            <a:r>
              <a:rPr lang="de-DE" sz="1500" dirty="0" smtClean="0">
                <a:solidFill>
                  <a:srgbClr val="FFFFFF"/>
                </a:solidFill>
                <a:latin typeface="Proxima Nova Regular"/>
                <a:ea typeface="Proxima Nova Regular"/>
                <a:cs typeface="Proxima Nova Regular"/>
                <a:sym typeface="Proxima Nova Regular"/>
              </a:rPr>
              <a:t> </a:t>
            </a:r>
            <a:r>
              <a:rPr lang="de-DE" sz="1500" dirty="0" err="1" smtClean="0">
                <a:solidFill>
                  <a:srgbClr val="FFFFFF"/>
                </a:solidFill>
                <a:latin typeface="Proxima Nova Regular"/>
                <a:ea typeface="Proxima Nova Regular"/>
                <a:cs typeface="Proxima Nova Regular"/>
                <a:sym typeface="Proxima Nova Regular"/>
              </a:rPr>
              <a:t>blue</a:t>
            </a:r>
            <a:r>
              <a:rPr lang="de-DE" sz="1500" dirty="0" smtClean="0">
                <a:solidFill>
                  <a:srgbClr val="FFFFFF"/>
                </a:solidFill>
                <a:latin typeface="Proxima Nova Regular"/>
                <a:ea typeface="Proxima Nova Regular"/>
                <a:cs typeface="Proxima Nova Regular"/>
                <a:sym typeface="Proxima Nova Regular"/>
              </a:rPr>
              <a:t> </a:t>
            </a:r>
            <a:r>
              <a:rPr lang="de-DE" sz="1500" dirty="0" err="1" smtClean="0">
                <a:solidFill>
                  <a:srgbClr val="FFFFFF"/>
                </a:solidFill>
                <a:latin typeface="Proxima Nova Regular"/>
                <a:ea typeface="Proxima Nova Regular"/>
                <a:cs typeface="Proxima Nova Regular"/>
                <a:sym typeface="Proxima Nova Regular"/>
              </a:rPr>
              <a:t>print</a:t>
            </a:r>
            <a:endParaRPr sz="1500" dirty="0">
              <a:solidFill>
                <a:srgbClr val="FFFFFF"/>
              </a:solidFill>
              <a:latin typeface="Proxima Nova Regular"/>
              <a:ea typeface="Proxima Nova Regular"/>
              <a:cs typeface="Proxima Nova Regular"/>
              <a:sym typeface="Proxima Nova Regular"/>
            </a:endParaRPr>
          </a:p>
          <a:p>
            <a:pPr lvl="0" defTabSz="914400">
              <a:defRPr>
                <a:solidFill>
                  <a:srgbClr val="000000"/>
                </a:solidFill>
              </a:defRPr>
            </a:pPr>
            <a:r>
              <a:rPr lang="en-US" sz="2400" dirty="0" smtClean="0">
                <a:solidFill>
                  <a:srgbClr val="FFFFFF"/>
                </a:solidFill>
                <a:latin typeface="Proxima Nova Regular"/>
                <a:ea typeface="Proxima Nova Regular"/>
                <a:cs typeface="Proxima Nova Regular"/>
                <a:sym typeface="Proxima Nova Regular"/>
              </a:rPr>
              <a:t>CEOS Challenges vs. VC/WG approach</a:t>
            </a:r>
            <a:endParaRPr sz="2400" dirty="0">
              <a:solidFill>
                <a:srgbClr val="FFFFFF"/>
              </a:solidFill>
              <a:latin typeface="Proxima Nova Regular"/>
              <a:ea typeface="Proxima Nova Regular"/>
              <a:cs typeface="Proxima Nova Regular"/>
              <a:sym typeface="Proxima Nova Regular"/>
            </a:endParaRPr>
          </a:p>
        </p:txBody>
      </p:sp>
    </p:spTree>
    <p:extLst>
      <p:ext uri="{BB962C8B-B14F-4D97-AF65-F5344CB8AC3E}">
        <p14:creationId xmlns:p14="http://schemas.microsoft.com/office/powerpoint/2010/main" val="705777095"/>
      </p:ext>
    </p:extLst>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0"/>
          </p:nvPr>
        </p:nvSpPr>
        <p:spPr>
          <a:xfrm>
            <a:off x="228600" y="4800600"/>
            <a:ext cx="3886200" cy="1447800"/>
          </a:xfrm>
        </p:spPr>
        <p:txBody>
          <a:bodyPr/>
          <a:lstStyle/>
          <a:p>
            <a:pPr lvl="0"/>
            <a:r>
              <a:rPr lang="en-US" dirty="0" smtClean="0"/>
              <a:t>Defines requirements / tasks</a:t>
            </a:r>
          </a:p>
          <a:p>
            <a:pPr lvl="0"/>
            <a:r>
              <a:rPr lang="en-US" dirty="0" smtClean="0"/>
              <a:t>Expects deliverables</a:t>
            </a:r>
          </a:p>
          <a:p>
            <a:pPr lvl="0"/>
            <a:r>
              <a:rPr lang="en-US" dirty="0" smtClean="0"/>
              <a:t>Works on </a:t>
            </a:r>
            <a:r>
              <a:rPr lang="en-US" dirty="0"/>
              <a:t>b</a:t>
            </a:r>
            <a:r>
              <a:rPr lang="en-US" dirty="0" smtClean="0"/>
              <a:t>est effort</a:t>
            </a:r>
          </a:p>
          <a:p>
            <a:pPr lvl="0"/>
            <a:r>
              <a:rPr lang="en-US" dirty="0" smtClean="0"/>
              <a:t>“top-down”</a:t>
            </a:r>
            <a:endParaRPr lang="en-US" dirty="0"/>
          </a:p>
        </p:txBody>
      </p:sp>
      <p:graphicFrame>
        <p:nvGraphicFramePr>
          <p:cNvPr id="7" name="Inhaltsplatzhalter 3"/>
          <p:cNvGraphicFramePr>
            <a:graphicFrameLocks noChangeAspect="1"/>
          </p:cNvGraphicFramePr>
          <p:nvPr>
            <p:extLst>
              <p:ext uri="{D42A27DB-BD31-4B8C-83A1-F6EECF244321}">
                <p14:modId xmlns:p14="http://schemas.microsoft.com/office/powerpoint/2010/main" val="136304133"/>
              </p:ext>
            </p:extLst>
          </p:nvPr>
        </p:nvGraphicFramePr>
        <p:xfrm>
          <a:off x="-750940" y="1447800"/>
          <a:ext cx="5786285" cy="3352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Textplatzhalter 1"/>
          <p:cNvSpPr txBox="1">
            <a:spLocks/>
          </p:cNvSpPr>
          <p:nvPr/>
        </p:nvSpPr>
        <p:spPr>
          <a:xfrm>
            <a:off x="5410200" y="5105400"/>
            <a:ext cx="3886200" cy="1447800"/>
          </a:xfrm>
          <a:prstGeom prst="rect">
            <a:avLst/>
          </a:prstGeom>
        </p:spPr>
        <p:txBody>
          <a:bodyPr/>
          <a:lstStyle>
            <a:lvl1pPr marL="342900" indent="-342900">
              <a:spcBef>
                <a:spcPts val="500"/>
              </a:spcBef>
              <a:buSzPct val="100000"/>
              <a:buFont typeface="Wingdings" panose="05000000000000000000" pitchFamily="2" charset="2"/>
              <a:buChar char="§"/>
              <a:defRPr sz="2000">
                <a:solidFill>
                  <a:srgbClr val="002569"/>
                </a:solidFill>
                <a:latin typeface="Arial Bold"/>
                <a:ea typeface="Arial Bold"/>
                <a:cs typeface="Arial Bold"/>
                <a:sym typeface="Arial Bold"/>
              </a:defRPr>
            </a:lvl1pPr>
            <a:lvl2pPr marL="768927" indent="-311727">
              <a:spcBef>
                <a:spcPts val="500"/>
              </a:spcBef>
              <a:buSzPct val="100000"/>
              <a:buFont typeface="Symbol" panose="05050102010706020507" pitchFamily="18" charset="2"/>
              <a:buChar char="-"/>
              <a:defRPr sz="1800">
                <a:solidFill>
                  <a:srgbClr val="002569"/>
                </a:solidFill>
                <a:latin typeface="Arial Bold"/>
                <a:ea typeface="Arial Bold"/>
                <a:cs typeface="Arial Bold"/>
                <a:sym typeface="Arial Bold"/>
              </a:defRPr>
            </a:lvl2pPr>
            <a:lvl3pPr marL="1188719" indent="-274319">
              <a:spcBef>
                <a:spcPts val="500"/>
              </a:spcBef>
              <a:buSzPct val="100000"/>
              <a:buFontTx/>
              <a:buChar char="►"/>
              <a:defRPr sz="16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16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16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a:lstStyle>
          <a:p>
            <a:pPr defTabSz="914400"/>
            <a:r>
              <a:rPr lang="en-US" dirty="0" smtClean="0"/>
              <a:t>Community-related ideas</a:t>
            </a:r>
          </a:p>
          <a:p>
            <a:pPr defTabSz="914400"/>
            <a:r>
              <a:rPr lang="en-US" dirty="0" smtClean="0"/>
              <a:t>Diversified output</a:t>
            </a:r>
          </a:p>
          <a:p>
            <a:pPr defTabSz="914400"/>
            <a:r>
              <a:rPr lang="en-US" dirty="0"/>
              <a:t>A</a:t>
            </a:r>
            <a:r>
              <a:rPr lang="en-US" dirty="0" smtClean="0"/>
              <a:t>vailable resources</a:t>
            </a:r>
          </a:p>
          <a:p>
            <a:pPr defTabSz="914400"/>
            <a:r>
              <a:rPr lang="en-US" dirty="0" smtClean="0"/>
              <a:t>“bottom-up”</a:t>
            </a:r>
            <a:endParaRPr lang="en-US" dirty="0"/>
          </a:p>
        </p:txBody>
      </p:sp>
      <p:graphicFrame>
        <p:nvGraphicFramePr>
          <p:cNvPr id="9" name="Diagramm 8"/>
          <p:cNvGraphicFramePr/>
          <p:nvPr>
            <p:extLst>
              <p:ext uri="{D42A27DB-BD31-4B8C-83A1-F6EECF244321}">
                <p14:modId xmlns:p14="http://schemas.microsoft.com/office/powerpoint/2010/main" val="3725020837"/>
              </p:ext>
            </p:extLst>
          </p:nvPr>
        </p:nvGraphicFramePr>
        <p:xfrm>
          <a:off x="4876800" y="1295400"/>
          <a:ext cx="4724400" cy="37338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13" name="Pfeil nach links und rechts 12"/>
          <p:cNvSpPr/>
          <p:nvPr/>
        </p:nvSpPr>
        <p:spPr>
          <a:xfrm>
            <a:off x="3733800" y="4371741"/>
            <a:ext cx="1828800" cy="733659"/>
          </a:xfrm>
          <a:prstGeom prst="leftRightArrow">
            <a:avLst/>
          </a:prstGeom>
          <a:solidFill>
            <a:srgbClr val="FFFFFF"/>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ctr" defTabSz="457200" rtl="0" fontAlgn="auto" latinLnBrk="1" hangingPunct="0">
              <a:lnSpc>
                <a:spcPct val="100000"/>
              </a:lnSpc>
              <a:spcBef>
                <a:spcPts val="0"/>
              </a:spcBef>
              <a:spcAft>
                <a:spcPts val="0"/>
              </a:spcAft>
              <a:buClrTx/>
              <a:buSzTx/>
              <a:buFontTx/>
              <a:buNone/>
              <a:tabLst/>
            </a:pPr>
            <a:r>
              <a:rPr lang="en-US" dirty="0" smtClean="0"/>
              <a:t>Translation?</a:t>
            </a:r>
            <a:endParaRPr kumimoji="0" lang="en-US" sz="1800" b="0" i="0" u="none" strike="noStrike" cap="none" spc="0" normalizeH="0" baseline="0" dirty="0">
              <a:ln>
                <a:noFill/>
              </a:ln>
              <a:solidFill>
                <a:srgbClr val="002569"/>
              </a:solidFill>
              <a:effectLst/>
              <a:uFillTx/>
            </a:endParaRPr>
          </a:p>
        </p:txBody>
      </p:sp>
      <p:sp>
        <p:nvSpPr>
          <p:cNvPr id="14" name="Shape 3"/>
          <p:cNvSpPr/>
          <p:nvPr/>
        </p:nvSpPr>
        <p:spPr>
          <a:xfrm>
            <a:off x="1981201" y="190714"/>
            <a:ext cx="5486400" cy="600164"/>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spAutoFit/>
          </a:bodyPr>
          <a:lstStyle/>
          <a:p>
            <a:pPr lvl="0" defTabSz="914400">
              <a:defRPr>
                <a:solidFill>
                  <a:srgbClr val="000000"/>
                </a:solidFill>
              </a:defRPr>
            </a:pPr>
            <a:r>
              <a:rPr lang="de-DE" sz="1500" dirty="0" smtClean="0">
                <a:solidFill>
                  <a:srgbClr val="FFFFFF"/>
                </a:solidFill>
                <a:latin typeface="Proxima Nova Regular"/>
                <a:ea typeface="Proxima Nova Regular"/>
                <a:cs typeface="Proxima Nova Regular"/>
                <a:sym typeface="Proxima Nova Regular"/>
              </a:rPr>
              <a:t>WGCV/WGISS </a:t>
            </a:r>
            <a:r>
              <a:rPr lang="de-DE" sz="1500" dirty="0" err="1" smtClean="0">
                <a:solidFill>
                  <a:srgbClr val="FFFFFF"/>
                </a:solidFill>
                <a:latin typeface="Proxima Nova Regular"/>
                <a:ea typeface="Proxima Nova Regular"/>
                <a:cs typeface="Proxima Nova Regular"/>
                <a:sym typeface="Proxima Nova Regular"/>
              </a:rPr>
              <a:t>process</a:t>
            </a:r>
            <a:r>
              <a:rPr lang="de-DE" sz="1500" dirty="0" smtClean="0">
                <a:solidFill>
                  <a:srgbClr val="FFFFFF"/>
                </a:solidFill>
                <a:latin typeface="Proxima Nova Regular"/>
                <a:ea typeface="Proxima Nova Regular"/>
                <a:cs typeface="Proxima Nova Regular"/>
                <a:sym typeface="Proxima Nova Regular"/>
              </a:rPr>
              <a:t> </a:t>
            </a:r>
            <a:r>
              <a:rPr lang="de-DE" sz="1500" dirty="0" err="1" smtClean="0">
                <a:solidFill>
                  <a:srgbClr val="FFFFFF"/>
                </a:solidFill>
                <a:latin typeface="Proxima Nova Regular"/>
                <a:ea typeface="Proxima Nova Regular"/>
                <a:cs typeface="Proxima Nova Regular"/>
                <a:sym typeface="Proxima Nova Regular"/>
              </a:rPr>
              <a:t>blue</a:t>
            </a:r>
            <a:r>
              <a:rPr lang="de-DE" sz="1500" dirty="0" smtClean="0">
                <a:solidFill>
                  <a:srgbClr val="FFFFFF"/>
                </a:solidFill>
                <a:latin typeface="Proxima Nova Regular"/>
                <a:ea typeface="Proxima Nova Regular"/>
                <a:cs typeface="Proxima Nova Regular"/>
                <a:sym typeface="Proxima Nova Regular"/>
              </a:rPr>
              <a:t> </a:t>
            </a:r>
            <a:r>
              <a:rPr lang="de-DE" sz="1500" dirty="0" err="1" smtClean="0">
                <a:solidFill>
                  <a:srgbClr val="FFFFFF"/>
                </a:solidFill>
                <a:latin typeface="Proxima Nova Regular"/>
                <a:ea typeface="Proxima Nova Regular"/>
                <a:cs typeface="Proxima Nova Regular"/>
                <a:sym typeface="Proxima Nova Regular"/>
              </a:rPr>
              <a:t>print</a:t>
            </a:r>
            <a:endParaRPr sz="1500" dirty="0">
              <a:solidFill>
                <a:srgbClr val="FFFFFF"/>
              </a:solidFill>
              <a:latin typeface="Proxima Nova Regular"/>
              <a:ea typeface="Proxima Nova Regular"/>
              <a:cs typeface="Proxima Nova Regular"/>
              <a:sym typeface="Proxima Nova Regular"/>
            </a:endParaRPr>
          </a:p>
          <a:p>
            <a:pPr lvl="0" defTabSz="914400">
              <a:defRPr>
                <a:solidFill>
                  <a:srgbClr val="000000"/>
                </a:solidFill>
              </a:defRPr>
            </a:pPr>
            <a:r>
              <a:rPr lang="en-US" sz="2400" dirty="0" smtClean="0">
                <a:solidFill>
                  <a:srgbClr val="FFFFFF"/>
                </a:solidFill>
                <a:latin typeface="Proxima Nova Regular"/>
                <a:ea typeface="Proxima Nova Regular"/>
                <a:cs typeface="Proxima Nova Regular"/>
                <a:sym typeface="Proxima Nova Regular"/>
              </a:rPr>
              <a:t>CEOS Challenges vs. VC/WG approach</a:t>
            </a:r>
            <a:endParaRPr sz="2400" dirty="0">
              <a:solidFill>
                <a:srgbClr val="FFFFFF"/>
              </a:solidFill>
              <a:latin typeface="Proxima Nova Regular"/>
              <a:ea typeface="Proxima Nova Regular"/>
              <a:cs typeface="Proxima Nova Regular"/>
              <a:sym typeface="Proxima Nova Regular"/>
            </a:endParaRPr>
          </a:p>
        </p:txBody>
      </p:sp>
    </p:spTree>
    <p:extLst>
      <p:ext uri="{BB962C8B-B14F-4D97-AF65-F5344CB8AC3E}">
        <p14:creationId xmlns:p14="http://schemas.microsoft.com/office/powerpoint/2010/main" val="45769587"/>
      </p:ext>
    </p:extLst>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0"/>
          </p:nvPr>
        </p:nvSpPr>
        <p:spPr/>
        <p:txBody>
          <a:bodyPr/>
          <a:lstStyle/>
          <a:p>
            <a:r>
              <a:rPr lang="en-US" dirty="0" smtClean="0"/>
              <a:t>Action items, tasks, etc. defined in studies or to a CEOS body, do not necessarily translate 1:1 to activities in a specific CEOS body.</a:t>
            </a:r>
          </a:p>
          <a:p>
            <a:r>
              <a:rPr lang="en-US" dirty="0" smtClean="0"/>
              <a:t>You have to motivate somebody to do the work</a:t>
            </a:r>
          </a:p>
          <a:p>
            <a:r>
              <a:rPr lang="en-US" dirty="0" smtClean="0"/>
              <a:t>Find resources (not only funds, but also the right people)</a:t>
            </a:r>
          </a:p>
          <a:p>
            <a:r>
              <a:rPr lang="en-US" dirty="0" smtClean="0"/>
              <a:t>Tailor adequately the tasks for your VC/WG</a:t>
            </a:r>
          </a:p>
          <a:p>
            <a:r>
              <a:rPr lang="en-US" dirty="0" smtClean="0"/>
              <a:t>Don’t miss any opportunity by routine delegation</a:t>
            </a:r>
          </a:p>
          <a:p>
            <a:pPr marL="0" indent="0">
              <a:buNone/>
            </a:pPr>
            <a:endParaRPr lang="en-US" dirty="0"/>
          </a:p>
          <a:p>
            <a:r>
              <a:rPr lang="en-US" dirty="0" smtClean="0"/>
              <a:t>Key: </a:t>
            </a:r>
            <a:br>
              <a:rPr lang="en-US" dirty="0" smtClean="0"/>
            </a:br>
            <a:r>
              <a:rPr lang="en-US" b="1" i="1" dirty="0" smtClean="0"/>
              <a:t>Find a process to form a balance or win-win between (CEOS) challenges offered to a VC/WG and group-internal defined activities.</a:t>
            </a:r>
          </a:p>
          <a:p>
            <a:endParaRPr lang="en-US" b="1" i="1" dirty="0"/>
          </a:p>
          <a:p>
            <a:pPr>
              <a:buFont typeface="Wingdings" panose="05000000000000000000" pitchFamily="2" charset="2"/>
              <a:buChar char=""/>
            </a:pPr>
            <a:r>
              <a:rPr lang="en-US" b="1" i="1" dirty="0" smtClean="0">
                <a:solidFill>
                  <a:srgbClr val="C00000"/>
                </a:solidFill>
              </a:rPr>
              <a:t>Case Study: Carbon </a:t>
            </a:r>
            <a:r>
              <a:rPr lang="en-US" b="1" i="1" dirty="0">
                <a:solidFill>
                  <a:srgbClr val="C00000"/>
                </a:solidFill>
              </a:rPr>
              <a:t>a</a:t>
            </a:r>
            <a:r>
              <a:rPr lang="en-US" b="1" i="1" dirty="0" smtClean="0">
                <a:solidFill>
                  <a:srgbClr val="C00000"/>
                </a:solidFill>
              </a:rPr>
              <a:t>ction items related to WGCV</a:t>
            </a:r>
            <a:endParaRPr lang="en-US" b="1" i="1" dirty="0">
              <a:solidFill>
                <a:srgbClr val="C00000"/>
              </a:solidFill>
            </a:endParaRPr>
          </a:p>
        </p:txBody>
      </p:sp>
      <p:sp>
        <p:nvSpPr>
          <p:cNvPr id="3" name="Shape 3"/>
          <p:cNvSpPr/>
          <p:nvPr/>
        </p:nvSpPr>
        <p:spPr>
          <a:xfrm>
            <a:off x="1981201" y="190714"/>
            <a:ext cx="5486400" cy="600164"/>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spAutoFit/>
          </a:bodyPr>
          <a:lstStyle/>
          <a:p>
            <a:pPr lvl="0" defTabSz="914400">
              <a:defRPr>
                <a:solidFill>
                  <a:srgbClr val="000000"/>
                </a:solidFill>
              </a:defRPr>
            </a:pPr>
            <a:r>
              <a:rPr lang="de-DE" sz="1500" dirty="0">
                <a:solidFill>
                  <a:srgbClr val="FFFFFF"/>
                </a:solidFill>
                <a:latin typeface="Proxima Nova Regular"/>
                <a:ea typeface="Proxima Nova Regular"/>
                <a:cs typeface="Proxima Nova Regular"/>
                <a:sym typeface="Proxima Nova Regular"/>
              </a:rPr>
              <a:t>WGCV/WGISS </a:t>
            </a:r>
            <a:r>
              <a:rPr lang="de-DE" sz="1500" dirty="0" err="1">
                <a:solidFill>
                  <a:srgbClr val="FFFFFF"/>
                </a:solidFill>
                <a:latin typeface="Proxima Nova Regular"/>
                <a:ea typeface="Proxima Nova Regular"/>
                <a:cs typeface="Proxima Nova Regular"/>
                <a:sym typeface="Proxima Nova Regular"/>
              </a:rPr>
              <a:t>process</a:t>
            </a:r>
            <a:r>
              <a:rPr lang="de-DE" sz="1500" dirty="0">
                <a:solidFill>
                  <a:srgbClr val="FFFFFF"/>
                </a:solidFill>
                <a:latin typeface="Proxima Nova Regular"/>
                <a:ea typeface="Proxima Nova Regular"/>
                <a:cs typeface="Proxima Nova Regular"/>
                <a:sym typeface="Proxima Nova Regular"/>
              </a:rPr>
              <a:t> </a:t>
            </a:r>
            <a:r>
              <a:rPr lang="de-DE" sz="1500" dirty="0" err="1">
                <a:solidFill>
                  <a:srgbClr val="FFFFFF"/>
                </a:solidFill>
                <a:latin typeface="Proxima Nova Regular"/>
                <a:ea typeface="Proxima Nova Regular"/>
                <a:cs typeface="Proxima Nova Regular"/>
                <a:sym typeface="Proxima Nova Regular"/>
              </a:rPr>
              <a:t>blue</a:t>
            </a:r>
            <a:r>
              <a:rPr lang="de-DE" sz="1500" dirty="0">
                <a:solidFill>
                  <a:srgbClr val="FFFFFF"/>
                </a:solidFill>
                <a:latin typeface="Proxima Nova Regular"/>
                <a:ea typeface="Proxima Nova Regular"/>
                <a:cs typeface="Proxima Nova Regular"/>
                <a:sym typeface="Proxima Nova Regular"/>
              </a:rPr>
              <a:t> </a:t>
            </a:r>
            <a:r>
              <a:rPr lang="de-DE" sz="1500" dirty="0" err="1">
                <a:solidFill>
                  <a:srgbClr val="FFFFFF"/>
                </a:solidFill>
                <a:latin typeface="Proxima Nova Regular"/>
                <a:ea typeface="Proxima Nova Regular"/>
                <a:cs typeface="Proxima Nova Regular"/>
                <a:sym typeface="Proxima Nova Regular"/>
              </a:rPr>
              <a:t>print</a:t>
            </a:r>
            <a:endParaRPr lang="de-DE" sz="1500" dirty="0">
              <a:solidFill>
                <a:srgbClr val="FFFFFF"/>
              </a:solidFill>
              <a:latin typeface="Proxima Nova Regular"/>
              <a:ea typeface="Proxima Nova Regular"/>
              <a:cs typeface="Proxima Nova Regular"/>
              <a:sym typeface="Proxima Nova Regular"/>
            </a:endParaRPr>
          </a:p>
          <a:p>
            <a:pPr lvl="0" defTabSz="914400">
              <a:defRPr>
                <a:solidFill>
                  <a:srgbClr val="000000"/>
                </a:solidFill>
              </a:defRPr>
            </a:pPr>
            <a:r>
              <a:rPr lang="en-US" sz="2400" dirty="0" smtClean="0">
                <a:solidFill>
                  <a:srgbClr val="FFFFFF"/>
                </a:solidFill>
                <a:latin typeface="Proxima Nova Regular"/>
                <a:ea typeface="Proxima Nova Regular"/>
                <a:cs typeface="Proxima Nova Regular"/>
                <a:sym typeface="Proxima Nova Regular"/>
              </a:rPr>
              <a:t>What does “translation</a:t>
            </a:r>
            <a:r>
              <a:rPr lang="en-US" sz="2400" dirty="0">
                <a:solidFill>
                  <a:srgbClr val="FFFFFF"/>
                </a:solidFill>
                <a:latin typeface="Proxima Nova Regular"/>
                <a:ea typeface="Proxima Nova Regular"/>
                <a:cs typeface="Proxima Nova Regular"/>
                <a:sym typeface="Proxima Nova Regular"/>
              </a:rPr>
              <a:t>” mean ?</a:t>
            </a:r>
            <a:endParaRPr sz="2400" dirty="0">
              <a:solidFill>
                <a:srgbClr val="FFFFFF"/>
              </a:solidFill>
              <a:latin typeface="Proxima Nova Regular"/>
              <a:ea typeface="Proxima Nova Regular"/>
              <a:cs typeface="Proxima Nova Regular"/>
              <a:sym typeface="Proxima Nova Regular"/>
            </a:endParaRPr>
          </a:p>
        </p:txBody>
      </p:sp>
    </p:spTree>
    <p:extLst>
      <p:ext uri="{BB962C8B-B14F-4D97-AF65-F5344CB8AC3E}">
        <p14:creationId xmlns:p14="http://schemas.microsoft.com/office/powerpoint/2010/main" val="1510310150"/>
      </p:ext>
    </p:extLst>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1"/>
          <p:cNvSpPr txBox="1">
            <a:spLocks/>
          </p:cNvSpPr>
          <p:nvPr/>
        </p:nvSpPr>
        <p:spPr>
          <a:xfrm>
            <a:off x="0" y="1143000"/>
            <a:ext cx="8305800" cy="762000"/>
          </a:xfrm>
          <a:prstGeom prst="rect">
            <a:avLst/>
          </a:prstGeom>
        </p:spPr>
        <p:txBody>
          <a:bodyPr/>
          <a:lstStyle>
            <a:lvl1pPr marL="342900" indent="-342900">
              <a:spcBef>
                <a:spcPts val="500"/>
              </a:spcBef>
              <a:buSzPct val="100000"/>
              <a:buFont typeface="Arial"/>
              <a:buChar char="•"/>
              <a:defRPr sz="2400">
                <a:solidFill>
                  <a:srgbClr val="002569"/>
                </a:solidFill>
                <a:latin typeface="Arial Bold"/>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a:lstStyle>
          <a:p>
            <a:pPr marL="0" indent="0" defTabSz="914400">
              <a:buNone/>
            </a:pPr>
            <a:r>
              <a:rPr lang="en-US" sz="2000" dirty="0" smtClean="0"/>
              <a:t>14 actions from Carbon Strategy report  are related to WGCV</a:t>
            </a:r>
            <a:endParaRPr lang="en-US" sz="2000" dirty="0"/>
          </a:p>
        </p:txBody>
      </p:sp>
      <p:sp>
        <p:nvSpPr>
          <p:cNvPr id="5" name="Content Placeholder 2"/>
          <p:cNvSpPr txBox="1">
            <a:spLocks/>
          </p:cNvSpPr>
          <p:nvPr/>
        </p:nvSpPr>
        <p:spPr>
          <a:xfrm>
            <a:off x="4495800" y="1676400"/>
            <a:ext cx="4495800" cy="4572000"/>
          </a:xfrm>
          <a:prstGeom prst="rect">
            <a:avLst/>
          </a:prstGeom>
        </p:spPr>
        <p:txBody>
          <a:bodyPr/>
          <a:lstStyle>
            <a:lvl1pPr marL="342900" indent="-342900">
              <a:spcBef>
                <a:spcPts val="500"/>
              </a:spcBef>
              <a:buSzPct val="100000"/>
              <a:buFont typeface="Arial"/>
              <a:buChar char="•"/>
              <a:defRPr sz="2400">
                <a:solidFill>
                  <a:srgbClr val="002569"/>
                </a:solidFill>
                <a:latin typeface="Arial Bold"/>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a:lstStyle>
          <a:p>
            <a:pPr defTabSz="914400"/>
            <a:endParaRPr lang="de-DE" dirty="0" smtClean="0"/>
          </a:p>
          <a:p>
            <a:pPr defTabSz="914400"/>
            <a:endParaRPr lang="de-DE" dirty="0" smtClean="0"/>
          </a:p>
          <a:p>
            <a:pPr marL="457200" indent="-457200" defTabSz="914400">
              <a:buFont typeface="+mj-lt"/>
              <a:buAutoNum type="arabicPeriod"/>
            </a:pPr>
            <a:r>
              <a:rPr lang="de-DE" sz="2000" dirty="0" smtClean="0"/>
              <a:t>The </a:t>
            </a:r>
            <a:r>
              <a:rPr lang="de-DE" sz="2000" dirty="0" err="1" smtClean="0"/>
              <a:t>view</a:t>
            </a:r>
            <a:r>
              <a:rPr lang="de-DE" sz="2000" dirty="0" smtClean="0"/>
              <a:t> </a:t>
            </a:r>
            <a:r>
              <a:rPr lang="de-DE" sz="2000" dirty="0" err="1" smtClean="0"/>
              <a:t>by</a:t>
            </a:r>
            <a:r>
              <a:rPr lang="de-DE" sz="2000" dirty="0" smtClean="0"/>
              <a:t> SIT </a:t>
            </a:r>
            <a:r>
              <a:rPr lang="de-DE" sz="2000" dirty="0" err="1" smtClean="0"/>
              <a:t>is</a:t>
            </a:r>
            <a:r>
              <a:rPr lang="de-DE" sz="2000" dirty="0" smtClean="0"/>
              <a:t> a </a:t>
            </a:r>
            <a:r>
              <a:rPr lang="de-DE" sz="2000" dirty="0" err="1" smtClean="0"/>
              <a:t>list</a:t>
            </a:r>
            <a:r>
              <a:rPr lang="de-DE" sz="2000" dirty="0" smtClean="0"/>
              <a:t> </a:t>
            </a:r>
            <a:r>
              <a:rPr lang="de-DE" sz="2000" dirty="0" err="1" smtClean="0"/>
              <a:t>of</a:t>
            </a:r>
            <a:r>
              <a:rPr lang="de-DE" sz="2000" dirty="0" smtClean="0"/>
              <a:t> </a:t>
            </a:r>
            <a:r>
              <a:rPr lang="de-DE" sz="2000" dirty="0" err="1" smtClean="0"/>
              <a:t>actions</a:t>
            </a:r>
            <a:endParaRPr lang="de-DE" sz="2000" dirty="0" smtClean="0"/>
          </a:p>
          <a:p>
            <a:pPr marL="457200" indent="-457200" defTabSz="914400">
              <a:buFont typeface="+mj-lt"/>
              <a:buAutoNum type="arabicPeriod"/>
            </a:pPr>
            <a:r>
              <a:rPr lang="de-DE" sz="2000" dirty="0" err="1" smtClean="0"/>
              <a:t>Recognized</a:t>
            </a:r>
            <a:r>
              <a:rPr lang="de-DE" sz="2000" dirty="0" smtClean="0"/>
              <a:t> </a:t>
            </a:r>
            <a:r>
              <a:rPr lang="de-DE" sz="2000" dirty="0" err="1" smtClean="0"/>
              <a:t>that</a:t>
            </a:r>
            <a:r>
              <a:rPr lang="de-DE" sz="2000" dirty="0" smtClean="0"/>
              <a:t> </a:t>
            </a:r>
            <a:r>
              <a:rPr lang="de-DE" sz="2000" dirty="0" err="1" smtClean="0"/>
              <a:t>there</a:t>
            </a:r>
            <a:r>
              <a:rPr lang="de-DE" sz="2000" dirty="0" smtClean="0"/>
              <a:t> </a:t>
            </a:r>
            <a:r>
              <a:rPr lang="de-DE" sz="2000" dirty="0" err="1" smtClean="0"/>
              <a:t>is</a:t>
            </a:r>
            <a:r>
              <a:rPr lang="de-DE" sz="2000" dirty="0" smtClean="0"/>
              <a:t> </a:t>
            </a:r>
            <a:r>
              <a:rPr lang="de-DE" sz="2000" dirty="0" err="1" smtClean="0"/>
              <a:t>some</a:t>
            </a:r>
            <a:r>
              <a:rPr lang="de-DE" sz="2000" dirty="0" smtClean="0"/>
              <a:t> </a:t>
            </a:r>
            <a:r>
              <a:rPr lang="de-DE" sz="2000" dirty="0" err="1" smtClean="0"/>
              <a:t>overlap</a:t>
            </a:r>
            <a:r>
              <a:rPr lang="de-DE" sz="2000" dirty="0" smtClean="0"/>
              <a:t> but still </a:t>
            </a:r>
            <a:r>
              <a:rPr lang="de-DE" sz="2000" dirty="0" err="1" smtClean="0"/>
              <a:t>handled</a:t>
            </a:r>
            <a:r>
              <a:rPr lang="de-DE" sz="2000" dirty="0" smtClean="0"/>
              <a:t> </a:t>
            </a:r>
            <a:r>
              <a:rPr lang="de-DE" sz="2000" dirty="0" err="1" smtClean="0"/>
              <a:t>as</a:t>
            </a:r>
            <a:r>
              <a:rPr lang="de-DE" sz="2000" dirty="0" smtClean="0"/>
              <a:t> </a:t>
            </a:r>
            <a:r>
              <a:rPr lang="de-DE" sz="2000" dirty="0" err="1" smtClean="0"/>
              <a:t>discrete</a:t>
            </a:r>
            <a:r>
              <a:rPr lang="de-DE" sz="2000" dirty="0" smtClean="0"/>
              <a:t> </a:t>
            </a:r>
            <a:r>
              <a:rPr lang="de-DE" sz="2000" dirty="0" err="1" smtClean="0"/>
              <a:t>set</a:t>
            </a:r>
            <a:r>
              <a:rPr lang="de-DE" sz="2000" dirty="0" smtClean="0"/>
              <a:t> </a:t>
            </a:r>
            <a:r>
              <a:rPr lang="de-DE" sz="2000" dirty="0" err="1" smtClean="0"/>
              <a:t>of</a:t>
            </a:r>
            <a:r>
              <a:rPr lang="de-DE" sz="2000" dirty="0" smtClean="0"/>
              <a:t> </a:t>
            </a:r>
            <a:r>
              <a:rPr lang="de-DE" sz="2000" dirty="0" err="1" smtClean="0"/>
              <a:t>items</a:t>
            </a:r>
            <a:endParaRPr lang="de-DE" sz="2000" dirty="0" smtClean="0"/>
          </a:p>
          <a:p>
            <a:pPr marL="457200" indent="-457200" defTabSz="914400">
              <a:buFont typeface="+mj-lt"/>
              <a:buAutoNum type="arabicPeriod"/>
            </a:pPr>
            <a:r>
              <a:rPr lang="de-DE" sz="2000" dirty="0" err="1" smtClean="0"/>
              <a:t>Easier</a:t>
            </a:r>
            <a:r>
              <a:rPr lang="de-DE" sz="2000" dirty="0" smtClean="0"/>
              <a:t> </a:t>
            </a:r>
            <a:r>
              <a:rPr lang="de-DE" sz="2000" dirty="0" err="1" smtClean="0"/>
              <a:t>to</a:t>
            </a:r>
            <a:r>
              <a:rPr lang="de-DE" sz="2000" dirty="0" smtClean="0"/>
              <a:t> </a:t>
            </a:r>
            <a:r>
              <a:rPr lang="de-DE" sz="2000" dirty="0" err="1" smtClean="0"/>
              <a:t>track</a:t>
            </a:r>
            <a:r>
              <a:rPr lang="de-DE" sz="2000" dirty="0" smtClean="0"/>
              <a:t> at </a:t>
            </a:r>
            <a:r>
              <a:rPr lang="de-DE" sz="2000" dirty="0" err="1" smtClean="0"/>
              <a:t>the</a:t>
            </a:r>
            <a:r>
              <a:rPr lang="de-DE" sz="2000" dirty="0" smtClean="0"/>
              <a:t> SIT </a:t>
            </a:r>
            <a:r>
              <a:rPr lang="de-DE" sz="2000" dirty="0" err="1" smtClean="0"/>
              <a:t>level</a:t>
            </a:r>
            <a:endParaRPr lang="de-DE" sz="2000" dirty="0" smtClean="0"/>
          </a:p>
          <a:p>
            <a:pPr marL="457200" indent="-457200" defTabSz="914400">
              <a:buFont typeface="+mj-lt"/>
              <a:buAutoNum type="arabicPeriod"/>
            </a:pPr>
            <a:r>
              <a:rPr lang="de-DE" sz="2000" dirty="0" smtClean="0"/>
              <a:t>More </a:t>
            </a:r>
            <a:r>
              <a:rPr lang="de-DE" sz="2000" dirty="0" err="1" smtClean="0"/>
              <a:t>difficult</a:t>
            </a:r>
            <a:r>
              <a:rPr lang="de-DE" sz="2000" dirty="0" smtClean="0"/>
              <a:t> </a:t>
            </a:r>
            <a:r>
              <a:rPr lang="de-DE" sz="2000" dirty="0" err="1" smtClean="0"/>
              <a:t>to</a:t>
            </a:r>
            <a:r>
              <a:rPr lang="de-DE" sz="2000" dirty="0" smtClean="0"/>
              <a:t> handle at </a:t>
            </a:r>
            <a:r>
              <a:rPr lang="de-DE" sz="2000" dirty="0" err="1" smtClean="0"/>
              <a:t>the</a:t>
            </a:r>
            <a:r>
              <a:rPr lang="de-DE" sz="2000" dirty="0" smtClean="0"/>
              <a:t> WGCV </a:t>
            </a:r>
            <a:r>
              <a:rPr lang="de-DE" sz="2000" dirty="0" err="1" smtClean="0"/>
              <a:t>level</a:t>
            </a:r>
            <a:endParaRPr lang="en-US" sz="2000" dirty="0"/>
          </a:p>
        </p:txBody>
      </p:sp>
      <p:sp>
        <p:nvSpPr>
          <p:cNvPr id="6" name="Rectangle 5"/>
          <p:cNvSpPr/>
          <p:nvPr/>
        </p:nvSpPr>
        <p:spPr>
          <a:xfrm>
            <a:off x="304800" y="1905000"/>
            <a:ext cx="3962400" cy="457200"/>
          </a:xfrm>
          <a:prstGeom prst="rect">
            <a:avLst/>
          </a:prstGeom>
          <a:solidFill>
            <a:schemeClr val="bg2">
              <a:lumMod val="20000"/>
              <a:lumOff val="80000"/>
            </a:schemeClr>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1"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2569"/>
              </a:solidFill>
              <a:effectLst/>
              <a:uFillTx/>
            </a:endParaRPr>
          </a:p>
        </p:txBody>
      </p:sp>
      <p:sp>
        <p:nvSpPr>
          <p:cNvPr id="7" name="Rectangle 9"/>
          <p:cNvSpPr/>
          <p:nvPr/>
        </p:nvSpPr>
        <p:spPr>
          <a:xfrm>
            <a:off x="304800" y="2514600"/>
            <a:ext cx="3962400" cy="457200"/>
          </a:xfrm>
          <a:prstGeom prst="rect">
            <a:avLst/>
          </a:prstGeom>
          <a:solidFill>
            <a:schemeClr val="accent1">
              <a:lumMod val="40000"/>
              <a:lumOff val="60000"/>
            </a:schemeClr>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1"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2569"/>
              </a:solidFill>
              <a:effectLst/>
              <a:uFillTx/>
            </a:endParaRPr>
          </a:p>
        </p:txBody>
      </p:sp>
      <p:sp>
        <p:nvSpPr>
          <p:cNvPr id="8" name="Rectangle 10"/>
          <p:cNvSpPr/>
          <p:nvPr/>
        </p:nvSpPr>
        <p:spPr>
          <a:xfrm>
            <a:off x="304800" y="3124200"/>
            <a:ext cx="3962400" cy="457200"/>
          </a:xfrm>
          <a:prstGeom prst="rect">
            <a:avLst/>
          </a:prstGeom>
          <a:solidFill>
            <a:schemeClr val="tx1">
              <a:lumMod val="20000"/>
              <a:lumOff val="80000"/>
            </a:schemeClr>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1"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2569"/>
              </a:solidFill>
              <a:effectLst/>
              <a:uFillTx/>
            </a:endParaRPr>
          </a:p>
        </p:txBody>
      </p:sp>
      <p:sp>
        <p:nvSpPr>
          <p:cNvPr id="9" name="Rectangle 11"/>
          <p:cNvSpPr/>
          <p:nvPr/>
        </p:nvSpPr>
        <p:spPr>
          <a:xfrm>
            <a:off x="304800" y="4648200"/>
            <a:ext cx="3962400" cy="457200"/>
          </a:xfrm>
          <a:prstGeom prst="rect">
            <a:avLst/>
          </a:prstGeom>
          <a:solidFill>
            <a:schemeClr val="accent6">
              <a:lumMod val="20000"/>
              <a:lumOff val="80000"/>
            </a:schemeClr>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1"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2569"/>
              </a:solidFill>
              <a:effectLst/>
              <a:uFillTx/>
            </a:endParaRPr>
          </a:p>
        </p:txBody>
      </p:sp>
      <p:sp>
        <p:nvSpPr>
          <p:cNvPr id="10" name="Rectangle 12"/>
          <p:cNvSpPr/>
          <p:nvPr/>
        </p:nvSpPr>
        <p:spPr>
          <a:xfrm>
            <a:off x="304800" y="5257800"/>
            <a:ext cx="3962400" cy="457200"/>
          </a:xfrm>
          <a:prstGeom prst="rect">
            <a:avLst/>
          </a:prstGeom>
          <a:solidFill>
            <a:srgbClr val="D0F4C6"/>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1"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2569"/>
              </a:solidFill>
              <a:effectLst/>
              <a:uFillTx/>
            </a:endParaRPr>
          </a:p>
        </p:txBody>
      </p:sp>
      <p:sp>
        <p:nvSpPr>
          <p:cNvPr id="11" name="Rectangle 13"/>
          <p:cNvSpPr/>
          <p:nvPr/>
        </p:nvSpPr>
        <p:spPr>
          <a:xfrm>
            <a:off x="304800" y="5867400"/>
            <a:ext cx="3962400" cy="457200"/>
          </a:xfrm>
          <a:prstGeom prst="rect">
            <a:avLst/>
          </a:prstGeom>
          <a:solidFill>
            <a:srgbClr val="E7F470"/>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1"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2569"/>
              </a:solidFill>
              <a:effectLst/>
              <a:uFillTx/>
            </a:endParaRPr>
          </a:p>
        </p:txBody>
      </p:sp>
      <p:sp>
        <p:nvSpPr>
          <p:cNvPr id="12" name="TextBox 8"/>
          <p:cNvSpPr txBox="1"/>
          <p:nvPr/>
        </p:nvSpPr>
        <p:spPr>
          <a:xfrm>
            <a:off x="2133600" y="3524073"/>
            <a:ext cx="1066800" cy="1200327"/>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285750" marR="0" indent="-285750" algn="l" defTabSz="457200" rtl="0" fontAlgn="auto" latinLnBrk="1" hangingPunct="0">
              <a:lnSpc>
                <a:spcPct val="100000"/>
              </a:lnSpc>
              <a:spcBef>
                <a:spcPts val="0"/>
              </a:spcBef>
              <a:spcAft>
                <a:spcPts val="0"/>
              </a:spcAft>
              <a:buClrTx/>
              <a:buSzTx/>
              <a:buFont typeface="Arial" panose="020B0604020202020204" pitchFamily="34" charset="0"/>
              <a:buChar char="•"/>
              <a:tabLst/>
            </a:pPr>
            <a:r>
              <a:rPr lang="en-US" sz="2400" dirty="0"/>
              <a:t> </a:t>
            </a:r>
            <a:endParaRPr lang="en-US" sz="2400" dirty="0" smtClean="0"/>
          </a:p>
          <a:p>
            <a:pPr marL="285750" marR="0" indent="-285750" algn="l" defTabSz="457200" rtl="0" fontAlgn="auto" latinLnBrk="1" hangingPunct="0">
              <a:lnSpc>
                <a:spcPct val="100000"/>
              </a:lnSpc>
              <a:spcBef>
                <a:spcPts val="0"/>
              </a:spcBef>
              <a:spcAft>
                <a:spcPts val="0"/>
              </a:spcAft>
              <a:buClrTx/>
              <a:buSzTx/>
              <a:buFont typeface="Arial" panose="020B0604020202020204" pitchFamily="34" charset="0"/>
              <a:buChar char="•"/>
              <a:tabLst/>
            </a:pPr>
            <a:r>
              <a:rPr kumimoji="0" lang="en-US" sz="2400" b="0" i="0" u="none" strike="noStrike" cap="none" spc="0" normalizeH="0" dirty="0">
                <a:ln>
                  <a:noFill/>
                </a:ln>
                <a:solidFill>
                  <a:srgbClr val="002569"/>
                </a:solidFill>
                <a:effectLst/>
                <a:uFillTx/>
              </a:rPr>
              <a:t> </a:t>
            </a:r>
            <a:endParaRPr kumimoji="0" lang="en-US" sz="2400" b="0" i="0" u="none" strike="noStrike" cap="none" spc="0" normalizeH="0" dirty="0" smtClean="0">
              <a:ln>
                <a:noFill/>
              </a:ln>
              <a:solidFill>
                <a:srgbClr val="002569"/>
              </a:solidFill>
              <a:effectLst/>
              <a:uFillTx/>
            </a:endParaRPr>
          </a:p>
          <a:p>
            <a:pPr marL="285750" marR="0" indent="-285750" algn="l" defTabSz="457200" rtl="0" fontAlgn="auto" latinLnBrk="1" hangingPunct="0">
              <a:lnSpc>
                <a:spcPct val="100000"/>
              </a:lnSpc>
              <a:spcBef>
                <a:spcPts val="0"/>
              </a:spcBef>
              <a:spcAft>
                <a:spcPts val="0"/>
              </a:spcAft>
              <a:buClrTx/>
              <a:buSzTx/>
              <a:buFont typeface="Arial" panose="020B0604020202020204" pitchFamily="34" charset="0"/>
              <a:buChar char="•"/>
              <a:tabLst/>
            </a:pPr>
            <a:r>
              <a:rPr lang="en-US" sz="2400" dirty="0"/>
              <a:t> </a:t>
            </a:r>
            <a:endParaRPr kumimoji="0" lang="en-US" sz="2400" b="0" i="0" u="none" strike="noStrike" cap="none" spc="0" normalizeH="0" baseline="0" dirty="0">
              <a:ln>
                <a:noFill/>
              </a:ln>
              <a:solidFill>
                <a:srgbClr val="002569"/>
              </a:solidFill>
              <a:effectLst/>
              <a:uFillTx/>
            </a:endParaRPr>
          </a:p>
        </p:txBody>
      </p:sp>
      <p:sp>
        <p:nvSpPr>
          <p:cNvPr id="13" name="TextBox 14"/>
          <p:cNvSpPr txBox="1"/>
          <p:nvPr/>
        </p:nvSpPr>
        <p:spPr>
          <a:xfrm>
            <a:off x="1524000" y="1905000"/>
            <a:ext cx="1524000" cy="461663"/>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US" sz="2400" b="1" i="0" u="none" strike="noStrike" cap="none" spc="0" normalizeH="0" baseline="0" dirty="0" smtClean="0">
                <a:ln>
                  <a:noFill/>
                </a:ln>
                <a:solidFill>
                  <a:srgbClr val="002569"/>
                </a:solidFill>
                <a:effectLst/>
                <a:uFillTx/>
              </a:rPr>
              <a:t>Action A</a:t>
            </a:r>
            <a:endParaRPr kumimoji="0" lang="en-US" sz="2400" b="1" i="0" u="none" strike="noStrike" cap="none" spc="0" normalizeH="0" baseline="0" dirty="0">
              <a:ln>
                <a:noFill/>
              </a:ln>
              <a:solidFill>
                <a:srgbClr val="002569"/>
              </a:solidFill>
              <a:effectLst/>
              <a:uFillTx/>
            </a:endParaRPr>
          </a:p>
        </p:txBody>
      </p:sp>
      <p:sp>
        <p:nvSpPr>
          <p:cNvPr id="14" name="TextBox 16"/>
          <p:cNvSpPr txBox="1"/>
          <p:nvPr/>
        </p:nvSpPr>
        <p:spPr>
          <a:xfrm>
            <a:off x="1524000" y="2510137"/>
            <a:ext cx="1524000" cy="461663"/>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US" sz="2400" b="1" i="0" u="none" strike="noStrike" cap="none" spc="0" normalizeH="0" baseline="0" dirty="0" smtClean="0">
                <a:ln>
                  <a:noFill/>
                </a:ln>
                <a:solidFill>
                  <a:srgbClr val="002569"/>
                </a:solidFill>
                <a:effectLst/>
                <a:uFillTx/>
              </a:rPr>
              <a:t>Action B</a:t>
            </a:r>
            <a:endParaRPr kumimoji="0" lang="en-US" sz="2400" b="1" i="0" u="none" strike="noStrike" cap="none" spc="0" normalizeH="0" baseline="0" dirty="0">
              <a:ln>
                <a:noFill/>
              </a:ln>
              <a:solidFill>
                <a:srgbClr val="002569"/>
              </a:solidFill>
              <a:effectLst/>
              <a:uFillTx/>
            </a:endParaRPr>
          </a:p>
        </p:txBody>
      </p:sp>
      <p:sp>
        <p:nvSpPr>
          <p:cNvPr id="15" name="TextBox 17"/>
          <p:cNvSpPr txBox="1"/>
          <p:nvPr/>
        </p:nvSpPr>
        <p:spPr>
          <a:xfrm>
            <a:off x="1524000" y="3119737"/>
            <a:ext cx="1524000" cy="461663"/>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US" sz="2400" b="1" i="0" u="none" strike="noStrike" cap="none" spc="0" normalizeH="0" baseline="0" dirty="0" smtClean="0">
                <a:ln>
                  <a:noFill/>
                </a:ln>
                <a:solidFill>
                  <a:srgbClr val="002569"/>
                </a:solidFill>
                <a:effectLst/>
                <a:uFillTx/>
              </a:rPr>
              <a:t>Action C</a:t>
            </a:r>
            <a:endParaRPr kumimoji="0" lang="en-US" sz="2400" b="1" i="0" u="none" strike="noStrike" cap="none" spc="0" normalizeH="0" baseline="0" dirty="0">
              <a:ln>
                <a:noFill/>
              </a:ln>
              <a:solidFill>
                <a:srgbClr val="002569"/>
              </a:solidFill>
              <a:effectLst/>
              <a:uFillTx/>
            </a:endParaRPr>
          </a:p>
        </p:txBody>
      </p:sp>
      <p:sp>
        <p:nvSpPr>
          <p:cNvPr id="16" name="TextBox 18"/>
          <p:cNvSpPr txBox="1"/>
          <p:nvPr/>
        </p:nvSpPr>
        <p:spPr>
          <a:xfrm>
            <a:off x="1524000" y="5862937"/>
            <a:ext cx="1524000" cy="461663"/>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US" sz="2400" b="1" i="0" u="none" strike="noStrike" cap="none" spc="0" normalizeH="0" baseline="0" dirty="0" smtClean="0">
                <a:ln>
                  <a:noFill/>
                </a:ln>
                <a:solidFill>
                  <a:srgbClr val="002569"/>
                </a:solidFill>
                <a:effectLst/>
                <a:uFillTx/>
              </a:rPr>
              <a:t>Action N</a:t>
            </a:r>
            <a:endParaRPr kumimoji="0" lang="en-US" sz="2400" b="1" i="0" u="none" strike="noStrike" cap="none" spc="0" normalizeH="0" baseline="0" dirty="0">
              <a:ln>
                <a:noFill/>
              </a:ln>
              <a:solidFill>
                <a:srgbClr val="002569"/>
              </a:solidFill>
              <a:effectLst/>
              <a:uFillTx/>
            </a:endParaRPr>
          </a:p>
        </p:txBody>
      </p:sp>
      <p:sp>
        <p:nvSpPr>
          <p:cNvPr id="17" name="TextBox 19"/>
          <p:cNvSpPr txBox="1"/>
          <p:nvPr/>
        </p:nvSpPr>
        <p:spPr>
          <a:xfrm>
            <a:off x="1524000" y="5253337"/>
            <a:ext cx="1524000" cy="461663"/>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US" sz="2400" b="1" i="0" u="none" strike="noStrike" cap="none" spc="0" normalizeH="0" baseline="0" dirty="0" smtClean="0">
                <a:ln>
                  <a:noFill/>
                </a:ln>
                <a:solidFill>
                  <a:srgbClr val="002569"/>
                </a:solidFill>
                <a:effectLst/>
                <a:uFillTx/>
              </a:rPr>
              <a:t>Action M</a:t>
            </a:r>
            <a:endParaRPr kumimoji="0" lang="en-US" sz="2400" b="1" i="0" u="none" strike="noStrike" cap="none" spc="0" normalizeH="0" baseline="0" dirty="0">
              <a:ln>
                <a:noFill/>
              </a:ln>
              <a:solidFill>
                <a:srgbClr val="002569"/>
              </a:solidFill>
              <a:effectLst/>
              <a:uFillTx/>
            </a:endParaRPr>
          </a:p>
        </p:txBody>
      </p:sp>
      <p:sp>
        <p:nvSpPr>
          <p:cNvPr id="18" name="TextBox 20"/>
          <p:cNvSpPr txBox="1"/>
          <p:nvPr/>
        </p:nvSpPr>
        <p:spPr>
          <a:xfrm>
            <a:off x="1524000" y="4648200"/>
            <a:ext cx="1524000" cy="461663"/>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US" sz="2400" b="1" i="0" u="none" strike="noStrike" cap="none" spc="0" normalizeH="0" baseline="0" dirty="0" smtClean="0">
                <a:ln>
                  <a:noFill/>
                </a:ln>
                <a:solidFill>
                  <a:srgbClr val="002569"/>
                </a:solidFill>
                <a:effectLst/>
                <a:uFillTx/>
              </a:rPr>
              <a:t>Action L</a:t>
            </a:r>
            <a:endParaRPr kumimoji="0" lang="en-US" sz="2400" b="1" i="0" u="none" strike="noStrike" cap="none" spc="0" normalizeH="0" baseline="0" dirty="0">
              <a:ln>
                <a:noFill/>
              </a:ln>
              <a:solidFill>
                <a:srgbClr val="002569"/>
              </a:solidFill>
              <a:effectLst/>
              <a:uFillTx/>
            </a:endParaRPr>
          </a:p>
        </p:txBody>
      </p:sp>
      <p:sp>
        <p:nvSpPr>
          <p:cNvPr id="19" name="Shape 3"/>
          <p:cNvSpPr/>
          <p:nvPr/>
        </p:nvSpPr>
        <p:spPr>
          <a:xfrm>
            <a:off x="1981201" y="190714"/>
            <a:ext cx="5486400" cy="600164"/>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spAutoFit/>
          </a:bodyPr>
          <a:lstStyle/>
          <a:p>
            <a:pPr lvl="0" defTabSz="914400">
              <a:defRPr>
                <a:solidFill>
                  <a:srgbClr val="000000"/>
                </a:solidFill>
              </a:defRPr>
            </a:pPr>
            <a:r>
              <a:rPr lang="de-DE" sz="1500" dirty="0" smtClean="0">
                <a:solidFill>
                  <a:srgbClr val="FFFFFF"/>
                </a:solidFill>
                <a:latin typeface="Proxima Nova Regular"/>
                <a:ea typeface="Proxima Nova Regular"/>
                <a:cs typeface="Proxima Nova Regular"/>
                <a:sym typeface="Proxima Nova Regular"/>
              </a:rPr>
              <a:t>WGCV/WGISS </a:t>
            </a:r>
            <a:r>
              <a:rPr lang="de-DE" sz="1500" dirty="0" err="1" smtClean="0">
                <a:solidFill>
                  <a:srgbClr val="FFFFFF"/>
                </a:solidFill>
                <a:latin typeface="Proxima Nova Regular"/>
                <a:ea typeface="Proxima Nova Regular"/>
                <a:cs typeface="Proxima Nova Regular"/>
                <a:sym typeface="Proxima Nova Regular"/>
              </a:rPr>
              <a:t>process</a:t>
            </a:r>
            <a:r>
              <a:rPr lang="de-DE" sz="1500" dirty="0" smtClean="0">
                <a:solidFill>
                  <a:srgbClr val="FFFFFF"/>
                </a:solidFill>
                <a:latin typeface="Proxima Nova Regular"/>
                <a:ea typeface="Proxima Nova Regular"/>
                <a:cs typeface="Proxima Nova Regular"/>
                <a:sym typeface="Proxima Nova Regular"/>
              </a:rPr>
              <a:t> </a:t>
            </a:r>
            <a:r>
              <a:rPr lang="de-DE" sz="1500" dirty="0" err="1" smtClean="0">
                <a:solidFill>
                  <a:srgbClr val="FFFFFF"/>
                </a:solidFill>
                <a:latin typeface="Proxima Nova Regular"/>
                <a:ea typeface="Proxima Nova Regular"/>
                <a:cs typeface="Proxima Nova Regular"/>
                <a:sym typeface="Proxima Nova Regular"/>
              </a:rPr>
              <a:t>blue</a:t>
            </a:r>
            <a:r>
              <a:rPr lang="de-DE" sz="1500" dirty="0" smtClean="0">
                <a:solidFill>
                  <a:srgbClr val="FFFFFF"/>
                </a:solidFill>
                <a:latin typeface="Proxima Nova Regular"/>
                <a:ea typeface="Proxima Nova Regular"/>
                <a:cs typeface="Proxima Nova Regular"/>
                <a:sym typeface="Proxima Nova Regular"/>
              </a:rPr>
              <a:t> </a:t>
            </a:r>
            <a:r>
              <a:rPr lang="de-DE" sz="1500" dirty="0" err="1" smtClean="0">
                <a:solidFill>
                  <a:srgbClr val="FFFFFF"/>
                </a:solidFill>
                <a:latin typeface="Proxima Nova Regular"/>
                <a:ea typeface="Proxima Nova Regular"/>
                <a:cs typeface="Proxima Nova Regular"/>
                <a:sym typeface="Proxima Nova Regular"/>
              </a:rPr>
              <a:t>print</a:t>
            </a:r>
            <a:endParaRPr sz="1500" dirty="0">
              <a:solidFill>
                <a:srgbClr val="FFFFFF"/>
              </a:solidFill>
              <a:latin typeface="Proxima Nova Regular"/>
              <a:ea typeface="Proxima Nova Regular"/>
              <a:cs typeface="Proxima Nova Regular"/>
              <a:sym typeface="Proxima Nova Regular"/>
            </a:endParaRPr>
          </a:p>
          <a:p>
            <a:pPr lvl="0" defTabSz="914400">
              <a:defRPr>
                <a:solidFill>
                  <a:srgbClr val="000000"/>
                </a:solidFill>
              </a:defRPr>
            </a:pPr>
            <a:r>
              <a:rPr lang="en-US" sz="2400" dirty="0" smtClean="0">
                <a:solidFill>
                  <a:srgbClr val="FFFFFF"/>
                </a:solidFill>
                <a:latin typeface="Proxima Nova Regular"/>
                <a:ea typeface="Proxima Nova Regular"/>
                <a:cs typeface="Proxima Nova Regular"/>
                <a:sym typeface="Proxima Nova Regular"/>
              </a:rPr>
              <a:t>CEOS Carbon action items / WGCV</a:t>
            </a:r>
            <a:endParaRPr sz="2400" dirty="0">
              <a:solidFill>
                <a:srgbClr val="FFFFFF"/>
              </a:solidFill>
              <a:latin typeface="Proxima Nova Regular"/>
              <a:ea typeface="Proxima Nova Regular"/>
              <a:cs typeface="Proxima Nova Regular"/>
              <a:sym typeface="Proxima Nova Regular"/>
            </a:endParaRPr>
          </a:p>
        </p:txBody>
      </p:sp>
    </p:spTree>
    <p:extLst>
      <p:ext uri="{BB962C8B-B14F-4D97-AF65-F5344CB8AC3E}">
        <p14:creationId xmlns:p14="http://schemas.microsoft.com/office/powerpoint/2010/main" val="1893740255"/>
      </p:ext>
    </p:extLst>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1"/>
          <p:cNvSpPr txBox="1">
            <a:spLocks/>
          </p:cNvSpPr>
          <p:nvPr/>
        </p:nvSpPr>
        <p:spPr>
          <a:xfrm>
            <a:off x="0" y="1143000"/>
            <a:ext cx="8305800" cy="762000"/>
          </a:xfrm>
          <a:prstGeom prst="rect">
            <a:avLst/>
          </a:prstGeom>
        </p:spPr>
        <p:txBody>
          <a:bodyPr/>
          <a:lstStyle>
            <a:lvl1pPr marL="342900" indent="-342900">
              <a:spcBef>
                <a:spcPts val="500"/>
              </a:spcBef>
              <a:buSzPct val="100000"/>
              <a:buFont typeface="Arial"/>
              <a:buChar char="•"/>
              <a:defRPr sz="2400">
                <a:solidFill>
                  <a:srgbClr val="002569"/>
                </a:solidFill>
                <a:latin typeface="Arial Bold"/>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a:lstStyle>
          <a:p>
            <a:pPr marL="0" indent="0" defTabSz="914400">
              <a:buNone/>
            </a:pPr>
            <a:r>
              <a:rPr lang="en-US" dirty="0" smtClean="0"/>
              <a:t>14 Actions are related to WGCV</a:t>
            </a:r>
            <a:endParaRPr lang="en-US" dirty="0"/>
          </a:p>
        </p:txBody>
      </p:sp>
      <p:sp>
        <p:nvSpPr>
          <p:cNvPr id="4" name="Oval 3"/>
          <p:cNvSpPr/>
          <p:nvPr/>
        </p:nvSpPr>
        <p:spPr>
          <a:xfrm>
            <a:off x="21490" y="1600200"/>
            <a:ext cx="4931509" cy="4415677"/>
          </a:xfrm>
          <a:prstGeom prst="ellipse">
            <a:avLst/>
          </a:prstGeom>
          <a:solidFill>
            <a:srgbClr val="FFFFFF"/>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1"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2569"/>
              </a:solidFill>
              <a:effectLst/>
              <a:uFillTx/>
            </a:endParaRPr>
          </a:p>
        </p:txBody>
      </p:sp>
      <p:sp>
        <p:nvSpPr>
          <p:cNvPr id="5" name="Content Placeholder 2"/>
          <p:cNvSpPr txBox="1">
            <a:spLocks/>
          </p:cNvSpPr>
          <p:nvPr/>
        </p:nvSpPr>
        <p:spPr>
          <a:xfrm>
            <a:off x="4953000" y="1676400"/>
            <a:ext cx="4191000" cy="4495800"/>
          </a:xfrm>
          <a:prstGeom prst="rect">
            <a:avLst/>
          </a:prstGeom>
        </p:spPr>
        <p:txBody>
          <a:bodyPr/>
          <a:lstStyle>
            <a:lvl1pPr marL="342900" indent="-342900">
              <a:spcBef>
                <a:spcPts val="500"/>
              </a:spcBef>
              <a:buSzPct val="100000"/>
              <a:buFont typeface="Arial"/>
              <a:buChar char="•"/>
              <a:defRPr sz="2400">
                <a:solidFill>
                  <a:srgbClr val="002569"/>
                </a:solidFill>
                <a:latin typeface="Arial Bold"/>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a:lstStyle>
          <a:p>
            <a:pPr defTabSz="914400">
              <a:buFont typeface="Wingdings" panose="05000000000000000000" pitchFamily="2" charset="2"/>
              <a:buChar char="§"/>
            </a:pPr>
            <a:r>
              <a:rPr lang="de-DE" sz="2000" dirty="0" smtClean="0"/>
              <a:t>Training </a:t>
            </a:r>
            <a:r>
              <a:rPr lang="de-DE" sz="2000" dirty="0" err="1" smtClean="0"/>
              <a:t>the</a:t>
            </a:r>
            <a:r>
              <a:rPr lang="de-DE" sz="2000" dirty="0" smtClean="0"/>
              <a:t> </a:t>
            </a:r>
            <a:r>
              <a:rPr lang="de-DE" sz="2000" dirty="0" err="1" smtClean="0"/>
              <a:t>actions</a:t>
            </a:r>
            <a:r>
              <a:rPr lang="de-DE" sz="2000" dirty="0" smtClean="0"/>
              <a:t> </a:t>
            </a:r>
            <a:r>
              <a:rPr lang="de-DE" sz="2000" dirty="0" err="1" smtClean="0"/>
              <a:t>as</a:t>
            </a:r>
            <a:r>
              <a:rPr lang="de-DE" sz="2000" dirty="0" smtClean="0"/>
              <a:t> a </a:t>
            </a:r>
            <a:r>
              <a:rPr lang="de-DE" sz="2000" dirty="0" err="1" smtClean="0"/>
              <a:t>discrete</a:t>
            </a:r>
            <a:r>
              <a:rPr lang="de-DE" sz="2000" dirty="0" smtClean="0"/>
              <a:t> </a:t>
            </a:r>
            <a:r>
              <a:rPr lang="de-DE" sz="2000" dirty="0" err="1" smtClean="0"/>
              <a:t>set</a:t>
            </a:r>
            <a:r>
              <a:rPr lang="de-DE" sz="2000" dirty="0" smtClean="0"/>
              <a:t> </a:t>
            </a:r>
            <a:r>
              <a:rPr lang="de-DE" sz="2000" dirty="0" err="1" smtClean="0"/>
              <a:t>is</a:t>
            </a:r>
            <a:r>
              <a:rPr lang="de-DE" sz="2000" dirty="0" smtClean="0"/>
              <a:t> not </a:t>
            </a:r>
            <a:r>
              <a:rPr lang="de-DE" sz="2000" dirty="0" err="1" smtClean="0"/>
              <a:t>efficient</a:t>
            </a:r>
            <a:endParaRPr lang="de-DE" sz="2000" dirty="0" smtClean="0"/>
          </a:p>
          <a:p>
            <a:pPr lvl="1" defTabSz="914400">
              <a:buFont typeface="Symbol" panose="05050102010706020507" pitchFamily="18" charset="2"/>
              <a:buChar char="-"/>
            </a:pPr>
            <a:r>
              <a:rPr lang="de-DE" sz="1800" dirty="0" smtClean="0"/>
              <a:t>Limited </a:t>
            </a:r>
            <a:r>
              <a:rPr lang="de-DE" sz="1800" dirty="0" err="1" smtClean="0"/>
              <a:t>resources</a:t>
            </a:r>
            <a:r>
              <a:rPr lang="de-DE" sz="1800" dirty="0" smtClean="0"/>
              <a:t> </a:t>
            </a:r>
            <a:r>
              <a:rPr lang="de-DE" sz="1800" dirty="0" err="1" smtClean="0"/>
              <a:t>for</a:t>
            </a:r>
            <a:r>
              <a:rPr lang="de-DE" sz="1800" dirty="0" smtClean="0"/>
              <a:t> WGCV </a:t>
            </a:r>
            <a:r>
              <a:rPr lang="de-DE" sz="1800" dirty="0" err="1" smtClean="0"/>
              <a:t>members</a:t>
            </a:r>
            <a:endParaRPr lang="de-DE" sz="1800" dirty="0" smtClean="0"/>
          </a:p>
          <a:p>
            <a:pPr lvl="1" defTabSz="914400">
              <a:buFont typeface="Symbol" panose="05050102010706020507" pitchFamily="18" charset="2"/>
              <a:buChar char="-"/>
            </a:pPr>
            <a:r>
              <a:rPr lang="de-DE" sz="1800" dirty="0" err="1" smtClean="0"/>
              <a:t>There</a:t>
            </a:r>
            <a:r>
              <a:rPr lang="de-DE" sz="1800" dirty="0" smtClean="0"/>
              <a:t> </a:t>
            </a:r>
            <a:r>
              <a:rPr lang="de-DE" sz="1800" dirty="0" err="1" smtClean="0"/>
              <a:t>is</a:t>
            </a:r>
            <a:r>
              <a:rPr lang="de-DE" sz="1800" dirty="0" smtClean="0"/>
              <a:t> </a:t>
            </a:r>
            <a:r>
              <a:rPr lang="de-DE" sz="1800" dirty="0" err="1" smtClean="0"/>
              <a:t>significant</a:t>
            </a:r>
            <a:r>
              <a:rPr lang="de-DE" sz="1800" dirty="0" smtClean="0"/>
              <a:t> </a:t>
            </a:r>
            <a:r>
              <a:rPr lang="de-DE" sz="1800" dirty="0" err="1" smtClean="0"/>
              <a:t>overlap</a:t>
            </a:r>
            <a:r>
              <a:rPr lang="de-DE" sz="1800" dirty="0" smtClean="0"/>
              <a:t> in </a:t>
            </a:r>
            <a:r>
              <a:rPr lang="de-DE" sz="1800" dirty="0" err="1" smtClean="0"/>
              <a:t>some</a:t>
            </a:r>
            <a:r>
              <a:rPr lang="de-DE" sz="1800" dirty="0" smtClean="0"/>
              <a:t> </a:t>
            </a:r>
            <a:r>
              <a:rPr lang="de-DE" sz="1800" dirty="0" err="1" smtClean="0"/>
              <a:t>of</a:t>
            </a:r>
            <a:r>
              <a:rPr lang="de-DE" sz="1800" dirty="0" smtClean="0"/>
              <a:t> </a:t>
            </a:r>
            <a:r>
              <a:rPr lang="de-DE" sz="1800" dirty="0" err="1" smtClean="0"/>
              <a:t>the</a:t>
            </a:r>
            <a:r>
              <a:rPr lang="de-DE" sz="1800" dirty="0" smtClean="0"/>
              <a:t> </a:t>
            </a:r>
            <a:r>
              <a:rPr lang="de-DE" sz="1800" dirty="0" err="1" smtClean="0"/>
              <a:t>actions</a:t>
            </a:r>
            <a:endParaRPr lang="de-DE" sz="1800" dirty="0" smtClean="0"/>
          </a:p>
          <a:p>
            <a:pPr defTabSz="914400">
              <a:buFont typeface="Wingdings" panose="05000000000000000000" pitchFamily="2" charset="2"/>
              <a:buChar char="§"/>
            </a:pPr>
            <a:r>
              <a:rPr lang="de-DE" sz="2000" dirty="0" err="1" smtClean="0"/>
              <a:t>Necessary</a:t>
            </a:r>
            <a:r>
              <a:rPr lang="de-DE" sz="2000" dirty="0" smtClean="0"/>
              <a:t> </a:t>
            </a:r>
            <a:r>
              <a:rPr lang="de-DE" sz="2000" dirty="0" err="1" smtClean="0"/>
              <a:t>to</a:t>
            </a:r>
            <a:r>
              <a:rPr lang="de-DE" sz="2000" dirty="0" smtClean="0"/>
              <a:t> </a:t>
            </a:r>
            <a:r>
              <a:rPr lang="de-DE" sz="2000" dirty="0" err="1" smtClean="0"/>
              <a:t>develop</a:t>
            </a:r>
            <a:r>
              <a:rPr lang="de-DE" sz="2000" dirty="0" smtClean="0"/>
              <a:t> an </a:t>
            </a:r>
            <a:r>
              <a:rPr lang="de-DE" sz="2000" dirty="0" err="1" smtClean="0"/>
              <a:t>efficient</a:t>
            </a:r>
            <a:r>
              <a:rPr lang="de-DE" sz="2000" dirty="0" smtClean="0"/>
              <a:t> </a:t>
            </a:r>
            <a:r>
              <a:rPr lang="de-DE" sz="2000" dirty="0" err="1" smtClean="0"/>
              <a:t>way</a:t>
            </a:r>
            <a:r>
              <a:rPr lang="de-DE" sz="2000" dirty="0" smtClean="0"/>
              <a:t> </a:t>
            </a:r>
            <a:r>
              <a:rPr lang="de-DE" sz="2000" dirty="0" err="1" smtClean="0"/>
              <a:t>to</a:t>
            </a:r>
            <a:r>
              <a:rPr lang="de-DE" sz="2000" dirty="0" smtClean="0"/>
              <a:t> </a:t>
            </a:r>
            <a:r>
              <a:rPr lang="de-DE" sz="2000" dirty="0" err="1" smtClean="0"/>
              <a:t>close</a:t>
            </a:r>
            <a:r>
              <a:rPr lang="de-DE" sz="2000" dirty="0" smtClean="0"/>
              <a:t> </a:t>
            </a:r>
            <a:r>
              <a:rPr lang="de-DE" sz="2000" dirty="0" err="1" smtClean="0"/>
              <a:t>the</a:t>
            </a:r>
            <a:r>
              <a:rPr lang="de-DE" sz="2000" dirty="0" smtClean="0"/>
              <a:t> Carbon Actions</a:t>
            </a:r>
          </a:p>
          <a:p>
            <a:pPr defTabSz="914400">
              <a:buFont typeface="Wingdings" panose="05000000000000000000" pitchFamily="2" charset="2"/>
              <a:buChar char="§"/>
            </a:pPr>
            <a:r>
              <a:rPr lang="de-DE" sz="2000" dirty="0" err="1" smtClean="0"/>
              <a:t>Identifying</a:t>
            </a:r>
            <a:r>
              <a:rPr lang="de-DE" sz="2000" dirty="0" smtClean="0"/>
              <a:t> </a:t>
            </a:r>
            <a:r>
              <a:rPr lang="de-DE" sz="2000" dirty="0" err="1" smtClean="0"/>
              <a:t>the</a:t>
            </a:r>
            <a:r>
              <a:rPr lang="de-DE" sz="2000" dirty="0" smtClean="0"/>
              <a:t> </a:t>
            </a:r>
            <a:r>
              <a:rPr lang="de-DE" sz="2000" dirty="0" err="1" smtClean="0"/>
              <a:t>overlap</a:t>
            </a:r>
            <a:r>
              <a:rPr lang="de-DE" sz="2000" dirty="0" smtClean="0"/>
              <a:t> </a:t>
            </a:r>
            <a:r>
              <a:rPr lang="de-DE" sz="2000" dirty="0" err="1" smtClean="0"/>
              <a:t>allows</a:t>
            </a:r>
            <a:r>
              <a:rPr lang="de-DE" sz="2000" dirty="0" smtClean="0"/>
              <a:t> </a:t>
            </a:r>
            <a:r>
              <a:rPr lang="de-DE" sz="2000" dirty="0" err="1" smtClean="0"/>
              <a:t>progress</a:t>
            </a:r>
            <a:r>
              <a:rPr lang="de-DE" sz="2000" dirty="0" smtClean="0"/>
              <a:t> on multiple Carbon Actions </a:t>
            </a:r>
            <a:r>
              <a:rPr lang="de-DE" sz="2000" dirty="0" err="1" smtClean="0"/>
              <a:t>through</a:t>
            </a:r>
            <a:r>
              <a:rPr lang="de-DE" sz="2000" dirty="0" smtClean="0"/>
              <a:t> </a:t>
            </a:r>
            <a:r>
              <a:rPr lang="de-DE" sz="2000" dirty="0" err="1" smtClean="0"/>
              <a:t>completion</a:t>
            </a:r>
            <a:r>
              <a:rPr lang="de-DE" sz="2000" dirty="0" smtClean="0"/>
              <a:t> </a:t>
            </a:r>
            <a:r>
              <a:rPr lang="de-DE" sz="2000" dirty="0" err="1" smtClean="0"/>
              <a:t>of</a:t>
            </a:r>
            <a:r>
              <a:rPr lang="de-DE" sz="2000" dirty="0" smtClean="0"/>
              <a:t> a </a:t>
            </a:r>
            <a:r>
              <a:rPr lang="de-DE" sz="2000" dirty="0" err="1" smtClean="0"/>
              <a:t>single</a:t>
            </a:r>
            <a:r>
              <a:rPr lang="de-DE" sz="2000" dirty="0" smtClean="0"/>
              <a:t> WGCV </a:t>
            </a:r>
            <a:r>
              <a:rPr lang="de-DE" sz="2000" dirty="0" err="1" smtClean="0"/>
              <a:t>action</a:t>
            </a:r>
            <a:endParaRPr lang="de-DE" sz="2000" dirty="0" smtClean="0"/>
          </a:p>
          <a:p>
            <a:pPr lvl="1" defTabSz="914400">
              <a:buFont typeface="Wingdings" panose="05000000000000000000" pitchFamily="2" charset="2"/>
              <a:buChar char="§"/>
            </a:pPr>
            <a:endParaRPr lang="de-DE" sz="2000" dirty="0" smtClean="0"/>
          </a:p>
        </p:txBody>
      </p:sp>
      <p:grpSp>
        <p:nvGrpSpPr>
          <p:cNvPr id="6" name="Group 7"/>
          <p:cNvGrpSpPr/>
          <p:nvPr/>
        </p:nvGrpSpPr>
        <p:grpSpPr>
          <a:xfrm>
            <a:off x="1864202" y="2526424"/>
            <a:ext cx="1905000" cy="533400"/>
            <a:chOff x="5486400" y="4648200"/>
            <a:chExt cx="1905000" cy="533400"/>
          </a:xfrm>
        </p:grpSpPr>
        <p:sp>
          <p:nvSpPr>
            <p:cNvPr id="7" name="Oval 5"/>
            <p:cNvSpPr/>
            <p:nvPr/>
          </p:nvSpPr>
          <p:spPr>
            <a:xfrm>
              <a:off x="5486400" y="4648200"/>
              <a:ext cx="1905000" cy="533400"/>
            </a:xfrm>
            <a:prstGeom prst="ellipse">
              <a:avLst/>
            </a:prstGeom>
            <a:solidFill>
              <a:srgbClr val="E7F470"/>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1"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2569"/>
                </a:solidFill>
                <a:effectLst/>
                <a:uFillTx/>
              </a:endParaRPr>
            </a:p>
          </p:txBody>
        </p:sp>
        <p:sp>
          <p:nvSpPr>
            <p:cNvPr id="8" name="TextBox 6"/>
            <p:cNvSpPr txBox="1"/>
            <p:nvPr/>
          </p:nvSpPr>
          <p:spPr>
            <a:xfrm>
              <a:off x="5918245" y="4730235"/>
              <a:ext cx="1041309" cy="369330"/>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US" sz="1800" b="1" i="0" u="none" strike="noStrike" cap="none" spc="0" normalizeH="0" baseline="0" dirty="0" smtClean="0">
                  <a:ln>
                    <a:noFill/>
                  </a:ln>
                  <a:solidFill>
                    <a:srgbClr val="002569"/>
                  </a:solidFill>
                  <a:effectLst/>
                  <a:uFillTx/>
                </a:rPr>
                <a:t>Action</a:t>
              </a:r>
              <a:r>
                <a:rPr kumimoji="0" lang="en-US" sz="1800" b="1" i="0" u="none" strike="noStrike" cap="none" spc="0" normalizeH="0" dirty="0" smtClean="0">
                  <a:ln>
                    <a:noFill/>
                  </a:ln>
                  <a:solidFill>
                    <a:srgbClr val="002569"/>
                  </a:solidFill>
                  <a:effectLst/>
                  <a:uFillTx/>
                </a:rPr>
                <a:t> N</a:t>
              </a:r>
              <a:endParaRPr kumimoji="0" lang="en-US" sz="1800" b="1" i="0" u="none" strike="noStrike" cap="none" spc="0" normalizeH="0" baseline="0" dirty="0">
                <a:ln>
                  <a:noFill/>
                </a:ln>
                <a:solidFill>
                  <a:srgbClr val="002569"/>
                </a:solidFill>
                <a:effectLst/>
                <a:uFillTx/>
              </a:endParaRPr>
            </a:p>
          </p:txBody>
        </p:sp>
      </p:grpSp>
      <p:sp>
        <p:nvSpPr>
          <p:cNvPr id="9" name="TextBox 8"/>
          <p:cNvSpPr txBox="1"/>
          <p:nvPr/>
        </p:nvSpPr>
        <p:spPr>
          <a:xfrm>
            <a:off x="175652" y="2847009"/>
            <a:ext cx="2019300" cy="400108"/>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US" sz="2000" b="1" i="0" u="none" strike="noStrike" cap="none" spc="0" normalizeH="0" baseline="0" dirty="0" smtClean="0">
                <a:ln>
                  <a:noFill/>
                </a:ln>
                <a:solidFill>
                  <a:srgbClr val="FF0000"/>
                </a:solidFill>
                <a:effectLst/>
                <a:uFillTx/>
              </a:rPr>
              <a:t>Carbon Actions</a:t>
            </a:r>
            <a:endParaRPr kumimoji="0" lang="en-US" sz="2000" b="1" i="0" u="none" strike="noStrike" cap="none" spc="0" normalizeH="0" baseline="0" dirty="0">
              <a:ln>
                <a:noFill/>
              </a:ln>
              <a:solidFill>
                <a:srgbClr val="FF0000"/>
              </a:solidFill>
              <a:effectLst/>
              <a:uFillTx/>
            </a:endParaRPr>
          </a:p>
        </p:txBody>
      </p:sp>
      <p:grpSp>
        <p:nvGrpSpPr>
          <p:cNvPr id="10" name="Group 9"/>
          <p:cNvGrpSpPr/>
          <p:nvPr/>
        </p:nvGrpSpPr>
        <p:grpSpPr>
          <a:xfrm>
            <a:off x="281677" y="3461265"/>
            <a:ext cx="1905000" cy="533400"/>
            <a:chOff x="5486400" y="4648200"/>
            <a:chExt cx="1905000" cy="533400"/>
          </a:xfrm>
        </p:grpSpPr>
        <p:sp>
          <p:nvSpPr>
            <p:cNvPr id="11" name="Oval 10"/>
            <p:cNvSpPr/>
            <p:nvPr/>
          </p:nvSpPr>
          <p:spPr>
            <a:xfrm>
              <a:off x="5486400" y="4648200"/>
              <a:ext cx="1905000" cy="533400"/>
            </a:xfrm>
            <a:prstGeom prst="ellipse">
              <a:avLst/>
            </a:prstGeom>
            <a:solidFill>
              <a:schemeClr val="bg1">
                <a:lumMod val="20000"/>
                <a:lumOff val="80000"/>
              </a:schemeClr>
            </a:solidFill>
            <a:ln w="25400" cap="flat">
              <a:solidFill>
                <a:schemeClr val="bg1">
                  <a:lumMod val="20000"/>
                  <a:lumOff val="80000"/>
                </a:schemeClr>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1"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2569"/>
                </a:solidFill>
                <a:effectLst/>
                <a:uFillTx/>
              </a:endParaRPr>
            </a:p>
          </p:txBody>
        </p:sp>
        <p:sp>
          <p:nvSpPr>
            <p:cNvPr id="12" name="TextBox 11"/>
            <p:cNvSpPr txBox="1"/>
            <p:nvPr/>
          </p:nvSpPr>
          <p:spPr>
            <a:xfrm>
              <a:off x="5918245" y="4730235"/>
              <a:ext cx="1041309" cy="369330"/>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US" sz="1800" b="1" i="0" u="none" strike="noStrike" cap="none" spc="0" normalizeH="0" baseline="0" dirty="0" smtClean="0">
                  <a:ln>
                    <a:noFill/>
                  </a:ln>
                  <a:solidFill>
                    <a:srgbClr val="002569"/>
                  </a:solidFill>
                  <a:effectLst/>
                  <a:uFillTx/>
                </a:rPr>
                <a:t>Action</a:t>
              </a:r>
              <a:r>
                <a:rPr kumimoji="0" lang="en-US" sz="1800" b="1" i="0" u="none" strike="noStrike" cap="none" spc="0" normalizeH="0" dirty="0" smtClean="0">
                  <a:ln>
                    <a:noFill/>
                  </a:ln>
                  <a:solidFill>
                    <a:srgbClr val="002569"/>
                  </a:solidFill>
                  <a:effectLst/>
                  <a:uFillTx/>
                </a:rPr>
                <a:t> B</a:t>
              </a:r>
              <a:endParaRPr kumimoji="0" lang="en-US" sz="1800" b="1" i="0" u="none" strike="noStrike" cap="none" spc="0" normalizeH="0" baseline="0" dirty="0">
                <a:ln>
                  <a:noFill/>
                </a:ln>
                <a:solidFill>
                  <a:srgbClr val="002569"/>
                </a:solidFill>
                <a:effectLst/>
                <a:uFillTx/>
              </a:endParaRPr>
            </a:p>
          </p:txBody>
        </p:sp>
      </p:grpSp>
      <p:grpSp>
        <p:nvGrpSpPr>
          <p:cNvPr id="13" name="Group 15"/>
          <p:cNvGrpSpPr/>
          <p:nvPr/>
        </p:nvGrpSpPr>
        <p:grpSpPr>
          <a:xfrm>
            <a:off x="50845" y="3913944"/>
            <a:ext cx="1905000" cy="533400"/>
            <a:chOff x="5486400" y="4648200"/>
            <a:chExt cx="1905000" cy="533400"/>
          </a:xfrm>
        </p:grpSpPr>
        <p:sp>
          <p:nvSpPr>
            <p:cNvPr id="14" name="Oval 16"/>
            <p:cNvSpPr/>
            <p:nvPr/>
          </p:nvSpPr>
          <p:spPr>
            <a:xfrm>
              <a:off x="5486400" y="4648200"/>
              <a:ext cx="1905000" cy="533400"/>
            </a:xfrm>
            <a:prstGeom prst="ellipse">
              <a:avLst/>
            </a:prstGeom>
            <a:solidFill>
              <a:srgbClr val="EEE2E3"/>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1"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2569"/>
                </a:solidFill>
                <a:effectLst/>
                <a:uFillTx/>
              </a:endParaRPr>
            </a:p>
          </p:txBody>
        </p:sp>
        <p:sp>
          <p:nvSpPr>
            <p:cNvPr id="15" name="TextBox 17"/>
            <p:cNvSpPr txBox="1"/>
            <p:nvPr/>
          </p:nvSpPr>
          <p:spPr>
            <a:xfrm>
              <a:off x="5918245" y="4730235"/>
              <a:ext cx="1066957" cy="369330"/>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US" sz="1800" b="1" i="0" u="none" strike="noStrike" cap="none" spc="0" normalizeH="0" baseline="0" dirty="0" smtClean="0">
                  <a:ln>
                    <a:noFill/>
                  </a:ln>
                  <a:solidFill>
                    <a:srgbClr val="002569"/>
                  </a:solidFill>
                  <a:effectLst/>
                  <a:uFillTx/>
                </a:rPr>
                <a:t>Action</a:t>
              </a:r>
              <a:r>
                <a:rPr kumimoji="0" lang="en-US" sz="1800" b="1" i="0" u="none" strike="noStrike" cap="none" spc="0" normalizeH="0" dirty="0" smtClean="0">
                  <a:ln>
                    <a:noFill/>
                  </a:ln>
                  <a:solidFill>
                    <a:srgbClr val="002569"/>
                  </a:solidFill>
                  <a:effectLst/>
                  <a:uFillTx/>
                </a:rPr>
                <a:t> M</a:t>
              </a:r>
              <a:endParaRPr kumimoji="0" lang="en-US" sz="1800" b="1" i="0" u="none" strike="noStrike" cap="none" spc="0" normalizeH="0" baseline="0" dirty="0">
                <a:ln>
                  <a:noFill/>
                </a:ln>
                <a:solidFill>
                  <a:srgbClr val="002569"/>
                </a:solidFill>
                <a:effectLst/>
                <a:uFillTx/>
              </a:endParaRPr>
            </a:p>
          </p:txBody>
        </p:sp>
      </p:grpSp>
      <p:grpSp>
        <p:nvGrpSpPr>
          <p:cNvPr id="16" name="Group 18"/>
          <p:cNvGrpSpPr/>
          <p:nvPr/>
        </p:nvGrpSpPr>
        <p:grpSpPr>
          <a:xfrm>
            <a:off x="1905000" y="4948325"/>
            <a:ext cx="1905000" cy="533400"/>
            <a:chOff x="5486400" y="4648200"/>
            <a:chExt cx="1905000" cy="533400"/>
          </a:xfrm>
        </p:grpSpPr>
        <p:sp>
          <p:nvSpPr>
            <p:cNvPr id="17" name="Oval 19"/>
            <p:cNvSpPr/>
            <p:nvPr/>
          </p:nvSpPr>
          <p:spPr>
            <a:xfrm>
              <a:off x="5486400" y="4648200"/>
              <a:ext cx="1905000" cy="533400"/>
            </a:xfrm>
            <a:prstGeom prst="ellipse">
              <a:avLst/>
            </a:prstGeom>
            <a:solidFill>
              <a:srgbClr val="DBFDF0"/>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1"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2569"/>
                </a:solidFill>
                <a:effectLst/>
                <a:uFillTx/>
              </a:endParaRPr>
            </a:p>
          </p:txBody>
        </p:sp>
        <p:sp>
          <p:nvSpPr>
            <p:cNvPr id="18" name="TextBox 20"/>
            <p:cNvSpPr txBox="1"/>
            <p:nvPr/>
          </p:nvSpPr>
          <p:spPr>
            <a:xfrm>
              <a:off x="5918245" y="4730235"/>
              <a:ext cx="1015661" cy="369330"/>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US" sz="1800" b="1" i="0" u="none" strike="noStrike" cap="none" spc="0" normalizeH="0" baseline="0" dirty="0" smtClean="0">
                  <a:ln>
                    <a:noFill/>
                  </a:ln>
                  <a:solidFill>
                    <a:srgbClr val="002569"/>
                  </a:solidFill>
                  <a:effectLst/>
                  <a:uFillTx/>
                </a:rPr>
                <a:t>Action</a:t>
              </a:r>
              <a:r>
                <a:rPr kumimoji="0" lang="en-US" sz="1800" b="1" i="0" u="none" strike="noStrike" cap="none" spc="0" normalizeH="0" dirty="0" smtClean="0">
                  <a:ln>
                    <a:noFill/>
                  </a:ln>
                  <a:solidFill>
                    <a:srgbClr val="002569"/>
                  </a:solidFill>
                  <a:effectLst/>
                  <a:uFillTx/>
                </a:rPr>
                <a:t> L</a:t>
              </a:r>
              <a:endParaRPr kumimoji="0" lang="en-US" sz="1800" b="1" i="0" u="none" strike="noStrike" cap="none" spc="0" normalizeH="0" baseline="0" dirty="0">
                <a:ln>
                  <a:noFill/>
                </a:ln>
                <a:solidFill>
                  <a:srgbClr val="002569"/>
                </a:solidFill>
                <a:effectLst/>
                <a:uFillTx/>
              </a:endParaRPr>
            </a:p>
          </p:txBody>
        </p:sp>
      </p:grpSp>
      <p:grpSp>
        <p:nvGrpSpPr>
          <p:cNvPr id="19" name="Group 21"/>
          <p:cNvGrpSpPr/>
          <p:nvPr/>
        </p:nvGrpSpPr>
        <p:grpSpPr>
          <a:xfrm>
            <a:off x="2186677" y="2180298"/>
            <a:ext cx="1905000" cy="533400"/>
            <a:chOff x="5486400" y="4648200"/>
            <a:chExt cx="1905000" cy="533400"/>
          </a:xfrm>
        </p:grpSpPr>
        <p:sp>
          <p:nvSpPr>
            <p:cNvPr id="20" name="Oval 22"/>
            <p:cNvSpPr/>
            <p:nvPr/>
          </p:nvSpPr>
          <p:spPr>
            <a:xfrm>
              <a:off x="5486400" y="4648200"/>
              <a:ext cx="1905000" cy="533400"/>
            </a:xfrm>
            <a:prstGeom prst="ellipse">
              <a:avLst/>
            </a:prstGeom>
            <a:solidFill>
              <a:srgbClr val="FCEDEA"/>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1"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2569"/>
                </a:solidFill>
                <a:effectLst/>
                <a:uFillTx/>
              </a:endParaRPr>
            </a:p>
          </p:txBody>
        </p:sp>
        <p:sp>
          <p:nvSpPr>
            <p:cNvPr id="21" name="TextBox 23"/>
            <p:cNvSpPr txBox="1"/>
            <p:nvPr/>
          </p:nvSpPr>
          <p:spPr>
            <a:xfrm>
              <a:off x="5918245" y="4730235"/>
              <a:ext cx="1041309" cy="369330"/>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US" sz="1800" b="1" i="0" u="none" strike="noStrike" cap="none" spc="0" normalizeH="0" baseline="0" dirty="0" smtClean="0">
                  <a:ln>
                    <a:noFill/>
                  </a:ln>
                  <a:solidFill>
                    <a:srgbClr val="002569"/>
                  </a:solidFill>
                  <a:effectLst/>
                  <a:uFillTx/>
                </a:rPr>
                <a:t>Action</a:t>
              </a:r>
              <a:r>
                <a:rPr kumimoji="0" lang="en-US" sz="1800" b="1" i="0" u="none" strike="noStrike" cap="none" spc="0" normalizeH="0" dirty="0" smtClean="0">
                  <a:ln>
                    <a:noFill/>
                  </a:ln>
                  <a:solidFill>
                    <a:srgbClr val="002569"/>
                  </a:solidFill>
                  <a:effectLst/>
                  <a:uFillTx/>
                </a:rPr>
                <a:t> K</a:t>
              </a:r>
              <a:endParaRPr kumimoji="0" lang="en-US" sz="1800" b="1" i="0" u="none" strike="noStrike" cap="none" spc="0" normalizeH="0" baseline="0" dirty="0">
                <a:ln>
                  <a:noFill/>
                </a:ln>
                <a:solidFill>
                  <a:srgbClr val="002569"/>
                </a:solidFill>
                <a:effectLst/>
                <a:uFillTx/>
              </a:endParaRPr>
            </a:p>
          </p:txBody>
        </p:sp>
      </p:grpSp>
      <p:grpSp>
        <p:nvGrpSpPr>
          <p:cNvPr id="22" name="Group 24"/>
          <p:cNvGrpSpPr/>
          <p:nvPr/>
        </p:nvGrpSpPr>
        <p:grpSpPr>
          <a:xfrm>
            <a:off x="812845" y="2194750"/>
            <a:ext cx="1905000" cy="533400"/>
            <a:chOff x="5486400" y="4648200"/>
            <a:chExt cx="1905000" cy="533400"/>
          </a:xfrm>
        </p:grpSpPr>
        <p:sp>
          <p:nvSpPr>
            <p:cNvPr id="23" name="Oval 25"/>
            <p:cNvSpPr/>
            <p:nvPr/>
          </p:nvSpPr>
          <p:spPr>
            <a:xfrm>
              <a:off x="5486400" y="4648200"/>
              <a:ext cx="1905000" cy="533400"/>
            </a:xfrm>
            <a:prstGeom prst="ellipse">
              <a:avLst/>
            </a:prstGeom>
            <a:solidFill>
              <a:srgbClr val="B7E2EF"/>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1"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2569"/>
                </a:solidFill>
                <a:effectLst/>
                <a:uFillTx/>
              </a:endParaRPr>
            </a:p>
          </p:txBody>
        </p:sp>
        <p:sp>
          <p:nvSpPr>
            <p:cNvPr id="24" name="TextBox 26"/>
            <p:cNvSpPr txBox="1"/>
            <p:nvPr/>
          </p:nvSpPr>
          <p:spPr>
            <a:xfrm>
              <a:off x="5918245" y="4730235"/>
              <a:ext cx="1002837" cy="369330"/>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US" sz="1800" b="1" i="0" u="none" strike="noStrike" cap="none" spc="0" normalizeH="0" baseline="0" dirty="0" smtClean="0">
                  <a:ln>
                    <a:noFill/>
                  </a:ln>
                  <a:solidFill>
                    <a:srgbClr val="002569"/>
                  </a:solidFill>
                  <a:effectLst/>
                  <a:uFillTx/>
                </a:rPr>
                <a:t>Action</a:t>
              </a:r>
              <a:r>
                <a:rPr kumimoji="0" lang="en-US" sz="1800" b="1" i="0" u="none" strike="noStrike" cap="none" spc="0" normalizeH="0" dirty="0" smtClean="0">
                  <a:ln>
                    <a:noFill/>
                  </a:ln>
                  <a:solidFill>
                    <a:srgbClr val="002569"/>
                  </a:solidFill>
                  <a:effectLst/>
                  <a:uFillTx/>
                </a:rPr>
                <a:t> J</a:t>
              </a:r>
              <a:endParaRPr kumimoji="0" lang="en-US" sz="1800" b="1" i="0" u="none" strike="noStrike" cap="none" spc="0" normalizeH="0" baseline="0" dirty="0">
                <a:ln>
                  <a:noFill/>
                </a:ln>
                <a:solidFill>
                  <a:srgbClr val="002569"/>
                </a:solidFill>
                <a:effectLst/>
                <a:uFillTx/>
              </a:endParaRPr>
            </a:p>
          </p:txBody>
        </p:sp>
      </p:grpSp>
      <p:grpSp>
        <p:nvGrpSpPr>
          <p:cNvPr id="25" name="Group 27"/>
          <p:cNvGrpSpPr/>
          <p:nvPr/>
        </p:nvGrpSpPr>
        <p:grpSpPr>
          <a:xfrm>
            <a:off x="1520588" y="1756523"/>
            <a:ext cx="1905000" cy="533400"/>
            <a:chOff x="5486400" y="4648200"/>
            <a:chExt cx="1905000" cy="533400"/>
          </a:xfrm>
        </p:grpSpPr>
        <p:sp>
          <p:nvSpPr>
            <p:cNvPr id="26" name="Oval 28"/>
            <p:cNvSpPr/>
            <p:nvPr/>
          </p:nvSpPr>
          <p:spPr>
            <a:xfrm>
              <a:off x="5486400" y="4648200"/>
              <a:ext cx="1905000" cy="533400"/>
            </a:xfrm>
            <a:prstGeom prst="ellipse">
              <a:avLst/>
            </a:prstGeom>
            <a:solidFill>
              <a:srgbClr val="E4BADE"/>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1"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2569"/>
                </a:solidFill>
                <a:effectLst/>
                <a:uFillTx/>
              </a:endParaRPr>
            </a:p>
          </p:txBody>
        </p:sp>
        <p:sp>
          <p:nvSpPr>
            <p:cNvPr id="27" name="TextBox 29"/>
            <p:cNvSpPr txBox="1"/>
            <p:nvPr/>
          </p:nvSpPr>
          <p:spPr>
            <a:xfrm>
              <a:off x="5918245" y="4730235"/>
              <a:ext cx="938716" cy="369330"/>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US" sz="1800" b="1" i="0" u="none" strike="noStrike" cap="none" spc="0" normalizeH="0" baseline="0" dirty="0" smtClean="0">
                  <a:ln>
                    <a:noFill/>
                  </a:ln>
                  <a:solidFill>
                    <a:srgbClr val="002569"/>
                  </a:solidFill>
                  <a:effectLst/>
                  <a:uFillTx/>
                </a:rPr>
                <a:t>Action</a:t>
              </a:r>
              <a:r>
                <a:rPr kumimoji="0" lang="en-US" sz="1800" b="1" i="0" u="none" strike="noStrike" cap="none" spc="0" normalizeH="0" dirty="0" smtClean="0">
                  <a:ln>
                    <a:noFill/>
                  </a:ln>
                  <a:solidFill>
                    <a:srgbClr val="002569"/>
                  </a:solidFill>
                  <a:effectLst/>
                  <a:uFillTx/>
                </a:rPr>
                <a:t> I</a:t>
              </a:r>
              <a:endParaRPr kumimoji="0" lang="en-US" sz="1800" b="1" i="0" u="none" strike="noStrike" cap="none" spc="0" normalizeH="0" baseline="0" dirty="0">
                <a:ln>
                  <a:noFill/>
                </a:ln>
                <a:solidFill>
                  <a:srgbClr val="002569"/>
                </a:solidFill>
                <a:effectLst/>
                <a:uFillTx/>
              </a:endParaRPr>
            </a:p>
          </p:txBody>
        </p:sp>
      </p:grpSp>
      <p:grpSp>
        <p:nvGrpSpPr>
          <p:cNvPr id="28" name="Group 30"/>
          <p:cNvGrpSpPr/>
          <p:nvPr/>
        </p:nvGrpSpPr>
        <p:grpSpPr>
          <a:xfrm>
            <a:off x="2640194" y="2832538"/>
            <a:ext cx="1905000" cy="533400"/>
            <a:chOff x="5486400" y="4648200"/>
            <a:chExt cx="1905000" cy="533400"/>
          </a:xfrm>
        </p:grpSpPr>
        <p:sp>
          <p:nvSpPr>
            <p:cNvPr id="29" name="Oval 31"/>
            <p:cNvSpPr/>
            <p:nvPr/>
          </p:nvSpPr>
          <p:spPr>
            <a:xfrm>
              <a:off x="5486400" y="4648200"/>
              <a:ext cx="1905000" cy="533400"/>
            </a:xfrm>
            <a:prstGeom prst="ellipse">
              <a:avLst/>
            </a:prstGeom>
            <a:solidFill>
              <a:srgbClr val="D0F4C6"/>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1"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2569"/>
                </a:solidFill>
                <a:effectLst/>
                <a:uFillTx/>
              </a:endParaRPr>
            </a:p>
          </p:txBody>
        </p:sp>
        <p:sp>
          <p:nvSpPr>
            <p:cNvPr id="30" name="TextBox 32"/>
            <p:cNvSpPr txBox="1"/>
            <p:nvPr/>
          </p:nvSpPr>
          <p:spPr>
            <a:xfrm>
              <a:off x="5918245" y="4730235"/>
              <a:ext cx="1041309" cy="369330"/>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US" sz="1800" b="1" i="0" u="none" strike="noStrike" cap="none" spc="0" normalizeH="0" baseline="0" dirty="0" smtClean="0">
                  <a:ln>
                    <a:noFill/>
                  </a:ln>
                  <a:solidFill>
                    <a:srgbClr val="002569"/>
                  </a:solidFill>
                  <a:effectLst/>
                  <a:uFillTx/>
                </a:rPr>
                <a:t>Action</a:t>
              </a:r>
              <a:r>
                <a:rPr kumimoji="0" lang="en-US" sz="1800" b="1" i="0" u="none" strike="noStrike" cap="none" spc="0" normalizeH="0" dirty="0" smtClean="0">
                  <a:ln>
                    <a:noFill/>
                  </a:ln>
                  <a:solidFill>
                    <a:srgbClr val="002569"/>
                  </a:solidFill>
                  <a:effectLst/>
                  <a:uFillTx/>
                </a:rPr>
                <a:t> H</a:t>
              </a:r>
              <a:endParaRPr kumimoji="0" lang="en-US" sz="1800" b="1" i="0" u="none" strike="noStrike" cap="none" spc="0" normalizeH="0" baseline="0" dirty="0">
                <a:ln>
                  <a:noFill/>
                </a:ln>
                <a:solidFill>
                  <a:srgbClr val="002569"/>
                </a:solidFill>
                <a:effectLst/>
                <a:uFillTx/>
              </a:endParaRPr>
            </a:p>
          </p:txBody>
        </p:sp>
      </p:grpSp>
      <p:grpSp>
        <p:nvGrpSpPr>
          <p:cNvPr id="31" name="Group 33"/>
          <p:cNvGrpSpPr/>
          <p:nvPr/>
        </p:nvGrpSpPr>
        <p:grpSpPr>
          <a:xfrm>
            <a:off x="1524000" y="5334000"/>
            <a:ext cx="1905000" cy="533400"/>
            <a:chOff x="5486400" y="4648200"/>
            <a:chExt cx="1905000" cy="533400"/>
          </a:xfrm>
        </p:grpSpPr>
        <p:sp>
          <p:nvSpPr>
            <p:cNvPr id="32" name="Oval 34"/>
            <p:cNvSpPr/>
            <p:nvPr/>
          </p:nvSpPr>
          <p:spPr>
            <a:xfrm>
              <a:off x="5486400" y="4648200"/>
              <a:ext cx="1905000" cy="533400"/>
            </a:xfrm>
            <a:prstGeom prst="ellipse">
              <a:avLst/>
            </a:prstGeom>
            <a:solidFill>
              <a:schemeClr val="accent5">
                <a:lumMod val="90000"/>
              </a:schemeClr>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1"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2569"/>
                </a:solidFill>
                <a:effectLst/>
                <a:uFillTx/>
              </a:endParaRPr>
            </a:p>
          </p:txBody>
        </p:sp>
        <p:sp>
          <p:nvSpPr>
            <p:cNvPr id="33" name="TextBox 35"/>
            <p:cNvSpPr txBox="1"/>
            <p:nvPr/>
          </p:nvSpPr>
          <p:spPr>
            <a:xfrm>
              <a:off x="5918245" y="4730235"/>
              <a:ext cx="1054133" cy="369330"/>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US" sz="1800" b="1" i="0" u="none" strike="noStrike" cap="none" spc="0" normalizeH="0" baseline="0" dirty="0" smtClean="0">
                  <a:ln>
                    <a:noFill/>
                  </a:ln>
                  <a:solidFill>
                    <a:srgbClr val="002569"/>
                  </a:solidFill>
                  <a:effectLst/>
                  <a:uFillTx/>
                </a:rPr>
                <a:t>Action</a:t>
              </a:r>
              <a:r>
                <a:rPr kumimoji="0" lang="en-US" sz="1800" b="1" i="0" u="none" strike="noStrike" cap="none" spc="0" normalizeH="0" dirty="0" smtClean="0">
                  <a:ln>
                    <a:noFill/>
                  </a:ln>
                  <a:solidFill>
                    <a:srgbClr val="002569"/>
                  </a:solidFill>
                  <a:effectLst/>
                  <a:uFillTx/>
                </a:rPr>
                <a:t> G</a:t>
              </a:r>
              <a:endParaRPr kumimoji="0" lang="en-US" sz="1800" b="1" i="0" u="none" strike="noStrike" cap="none" spc="0" normalizeH="0" baseline="0" dirty="0">
                <a:ln>
                  <a:noFill/>
                </a:ln>
                <a:solidFill>
                  <a:srgbClr val="002569"/>
                </a:solidFill>
                <a:effectLst/>
                <a:uFillTx/>
              </a:endParaRPr>
            </a:p>
          </p:txBody>
        </p:sp>
      </p:grpSp>
      <p:grpSp>
        <p:nvGrpSpPr>
          <p:cNvPr id="34" name="Group 36"/>
          <p:cNvGrpSpPr/>
          <p:nvPr/>
        </p:nvGrpSpPr>
        <p:grpSpPr>
          <a:xfrm>
            <a:off x="3073354" y="3224192"/>
            <a:ext cx="1473154" cy="1576398"/>
            <a:chOff x="5486400" y="4648200"/>
            <a:chExt cx="1473154" cy="533400"/>
          </a:xfrm>
        </p:grpSpPr>
        <p:sp>
          <p:nvSpPr>
            <p:cNvPr id="35" name="Oval 37"/>
            <p:cNvSpPr/>
            <p:nvPr/>
          </p:nvSpPr>
          <p:spPr>
            <a:xfrm>
              <a:off x="5486400" y="4648200"/>
              <a:ext cx="1473154" cy="533400"/>
            </a:xfrm>
            <a:prstGeom prst="ellipse">
              <a:avLst/>
            </a:prstGeom>
            <a:solidFill>
              <a:schemeClr val="accent4">
                <a:lumMod val="10000"/>
                <a:lumOff val="90000"/>
              </a:schemeClr>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1"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2569"/>
                </a:solidFill>
                <a:effectLst/>
                <a:uFillTx/>
              </a:endParaRPr>
            </a:p>
          </p:txBody>
        </p:sp>
        <p:sp>
          <p:nvSpPr>
            <p:cNvPr id="36" name="TextBox 38"/>
            <p:cNvSpPr txBox="1"/>
            <p:nvPr/>
          </p:nvSpPr>
          <p:spPr>
            <a:xfrm>
              <a:off x="5867537" y="4863838"/>
              <a:ext cx="1041309" cy="124969"/>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US" sz="1800" b="1" i="0" u="none" strike="noStrike" cap="none" spc="0" normalizeH="0" baseline="0" dirty="0" smtClean="0">
                  <a:ln>
                    <a:noFill/>
                  </a:ln>
                  <a:solidFill>
                    <a:srgbClr val="002569"/>
                  </a:solidFill>
                  <a:effectLst/>
                  <a:uFillTx/>
                </a:rPr>
                <a:t>Action</a:t>
              </a:r>
              <a:r>
                <a:rPr kumimoji="0" lang="en-US" sz="1800" b="1" i="0" u="none" strike="noStrike" cap="none" spc="0" normalizeH="0" dirty="0" smtClean="0">
                  <a:ln>
                    <a:noFill/>
                  </a:ln>
                  <a:solidFill>
                    <a:srgbClr val="002569"/>
                  </a:solidFill>
                  <a:effectLst/>
                  <a:uFillTx/>
                </a:rPr>
                <a:t> D</a:t>
              </a:r>
              <a:endParaRPr kumimoji="0" lang="en-US" sz="1800" b="1" i="0" u="none" strike="noStrike" cap="none" spc="0" normalizeH="0" baseline="0" dirty="0">
                <a:ln>
                  <a:noFill/>
                </a:ln>
                <a:solidFill>
                  <a:srgbClr val="002569"/>
                </a:solidFill>
                <a:effectLst/>
                <a:uFillTx/>
              </a:endParaRPr>
            </a:p>
          </p:txBody>
        </p:sp>
      </p:grpSp>
      <p:grpSp>
        <p:nvGrpSpPr>
          <p:cNvPr id="37" name="Group 42"/>
          <p:cNvGrpSpPr/>
          <p:nvPr/>
        </p:nvGrpSpPr>
        <p:grpSpPr>
          <a:xfrm>
            <a:off x="1743401" y="3276600"/>
            <a:ext cx="1905000" cy="533400"/>
            <a:chOff x="5486400" y="4648200"/>
            <a:chExt cx="1905000" cy="533400"/>
          </a:xfrm>
        </p:grpSpPr>
        <p:sp>
          <p:nvSpPr>
            <p:cNvPr id="38" name="Oval 43"/>
            <p:cNvSpPr/>
            <p:nvPr/>
          </p:nvSpPr>
          <p:spPr>
            <a:xfrm>
              <a:off x="5486400" y="4648200"/>
              <a:ext cx="1905000" cy="533400"/>
            </a:xfrm>
            <a:prstGeom prst="ellipse">
              <a:avLst/>
            </a:prstGeom>
            <a:solidFill>
              <a:schemeClr val="accent1">
                <a:lumMod val="20000"/>
                <a:lumOff val="80000"/>
              </a:schemeClr>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1"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2569"/>
                </a:solidFill>
                <a:effectLst/>
                <a:uFillTx/>
              </a:endParaRPr>
            </a:p>
          </p:txBody>
        </p:sp>
        <p:sp>
          <p:nvSpPr>
            <p:cNvPr id="39" name="TextBox 44"/>
            <p:cNvSpPr txBox="1"/>
            <p:nvPr/>
          </p:nvSpPr>
          <p:spPr>
            <a:xfrm>
              <a:off x="5918245" y="4730235"/>
              <a:ext cx="1015661" cy="369330"/>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US" sz="1800" b="1" i="0" u="none" strike="noStrike" cap="none" spc="0" normalizeH="0" baseline="0" dirty="0" smtClean="0">
                  <a:ln>
                    <a:noFill/>
                  </a:ln>
                  <a:solidFill>
                    <a:srgbClr val="002569"/>
                  </a:solidFill>
                  <a:effectLst/>
                  <a:uFillTx/>
                </a:rPr>
                <a:t>Action</a:t>
              </a:r>
              <a:r>
                <a:rPr kumimoji="0" lang="en-US" sz="1800" b="1" i="0" u="none" strike="noStrike" cap="none" spc="0" normalizeH="0" dirty="0" smtClean="0">
                  <a:ln>
                    <a:noFill/>
                  </a:ln>
                  <a:solidFill>
                    <a:srgbClr val="002569"/>
                  </a:solidFill>
                  <a:effectLst/>
                  <a:uFillTx/>
                </a:rPr>
                <a:t> F</a:t>
              </a:r>
              <a:endParaRPr kumimoji="0" lang="en-US" sz="1800" b="1" i="0" u="none" strike="noStrike" cap="none" spc="0" normalizeH="0" baseline="0" dirty="0">
                <a:ln>
                  <a:noFill/>
                </a:ln>
                <a:solidFill>
                  <a:srgbClr val="002569"/>
                </a:solidFill>
                <a:effectLst/>
                <a:uFillTx/>
              </a:endParaRPr>
            </a:p>
          </p:txBody>
        </p:sp>
      </p:grpSp>
      <p:grpSp>
        <p:nvGrpSpPr>
          <p:cNvPr id="40" name="Group 45"/>
          <p:cNvGrpSpPr/>
          <p:nvPr/>
        </p:nvGrpSpPr>
        <p:grpSpPr>
          <a:xfrm>
            <a:off x="1598884" y="3660380"/>
            <a:ext cx="1905000" cy="984611"/>
            <a:chOff x="5486400" y="4648200"/>
            <a:chExt cx="1905000" cy="533400"/>
          </a:xfrm>
        </p:grpSpPr>
        <p:sp>
          <p:nvSpPr>
            <p:cNvPr id="41" name="Oval 46"/>
            <p:cNvSpPr/>
            <p:nvPr/>
          </p:nvSpPr>
          <p:spPr>
            <a:xfrm>
              <a:off x="5486400" y="4648200"/>
              <a:ext cx="1905000" cy="533400"/>
            </a:xfrm>
            <a:prstGeom prst="ellipse">
              <a:avLst/>
            </a:prstGeom>
            <a:solidFill>
              <a:schemeClr val="tx1">
                <a:lumMod val="20000"/>
                <a:lumOff val="80000"/>
              </a:schemeClr>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1"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2569"/>
                </a:solidFill>
                <a:effectLst/>
                <a:uFillTx/>
              </a:endParaRPr>
            </a:p>
          </p:txBody>
        </p:sp>
        <p:sp>
          <p:nvSpPr>
            <p:cNvPr id="42" name="TextBox 47"/>
            <p:cNvSpPr txBox="1"/>
            <p:nvPr/>
          </p:nvSpPr>
          <p:spPr>
            <a:xfrm>
              <a:off x="5981837" y="4812270"/>
              <a:ext cx="1041309" cy="200080"/>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US" sz="1800" b="1" i="0" u="none" strike="noStrike" cap="none" spc="0" normalizeH="0" baseline="0" dirty="0" smtClean="0">
                  <a:ln>
                    <a:noFill/>
                  </a:ln>
                  <a:solidFill>
                    <a:srgbClr val="002569"/>
                  </a:solidFill>
                  <a:effectLst/>
                  <a:uFillTx/>
                </a:rPr>
                <a:t>Action</a:t>
              </a:r>
              <a:r>
                <a:rPr kumimoji="0" lang="en-US" sz="1800" b="1" i="0" u="none" strike="noStrike" cap="none" spc="0" normalizeH="0" dirty="0" smtClean="0">
                  <a:ln>
                    <a:noFill/>
                  </a:ln>
                  <a:solidFill>
                    <a:srgbClr val="002569"/>
                  </a:solidFill>
                  <a:effectLst/>
                  <a:uFillTx/>
                </a:rPr>
                <a:t> C</a:t>
              </a:r>
              <a:endParaRPr kumimoji="0" lang="en-US" sz="1800" b="1" i="0" u="none" strike="noStrike" cap="none" spc="0" normalizeH="0" baseline="0" dirty="0">
                <a:ln>
                  <a:noFill/>
                </a:ln>
                <a:solidFill>
                  <a:srgbClr val="002569"/>
                </a:solidFill>
                <a:effectLst/>
                <a:uFillTx/>
              </a:endParaRPr>
            </a:p>
          </p:txBody>
        </p:sp>
      </p:grpSp>
      <p:grpSp>
        <p:nvGrpSpPr>
          <p:cNvPr id="43" name="Group 48"/>
          <p:cNvGrpSpPr/>
          <p:nvPr/>
        </p:nvGrpSpPr>
        <p:grpSpPr>
          <a:xfrm>
            <a:off x="646385" y="4419600"/>
            <a:ext cx="1905000" cy="533400"/>
            <a:chOff x="5486400" y="4648200"/>
            <a:chExt cx="1905000" cy="533400"/>
          </a:xfrm>
        </p:grpSpPr>
        <p:sp>
          <p:nvSpPr>
            <p:cNvPr id="44" name="Oval 49"/>
            <p:cNvSpPr/>
            <p:nvPr/>
          </p:nvSpPr>
          <p:spPr>
            <a:xfrm>
              <a:off x="5486400" y="4648200"/>
              <a:ext cx="1905000" cy="533400"/>
            </a:xfrm>
            <a:prstGeom prst="ellipse">
              <a:avLst/>
            </a:prstGeom>
            <a:solidFill>
              <a:srgbClr val="E7F470"/>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1"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2569"/>
                </a:solidFill>
                <a:effectLst/>
                <a:uFillTx/>
              </a:endParaRPr>
            </a:p>
          </p:txBody>
        </p:sp>
        <p:sp>
          <p:nvSpPr>
            <p:cNvPr id="45" name="TextBox 50"/>
            <p:cNvSpPr txBox="1"/>
            <p:nvPr/>
          </p:nvSpPr>
          <p:spPr>
            <a:xfrm>
              <a:off x="5918245" y="4730235"/>
              <a:ext cx="1041309" cy="369330"/>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US" sz="1800" b="1" i="0" u="none" strike="noStrike" cap="none" spc="0" normalizeH="0" baseline="0" dirty="0" smtClean="0">
                  <a:ln>
                    <a:noFill/>
                  </a:ln>
                  <a:solidFill>
                    <a:srgbClr val="002569"/>
                  </a:solidFill>
                  <a:effectLst/>
                  <a:uFillTx/>
                </a:rPr>
                <a:t>Action</a:t>
              </a:r>
              <a:r>
                <a:rPr kumimoji="0" lang="en-US" sz="1800" b="1" i="0" u="none" strike="noStrike" cap="none" spc="0" normalizeH="0" dirty="0" smtClean="0">
                  <a:ln>
                    <a:noFill/>
                  </a:ln>
                  <a:solidFill>
                    <a:srgbClr val="002569"/>
                  </a:solidFill>
                  <a:effectLst/>
                  <a:uFillTx/>
                </a:rPr>
                <a:t> A</a:t>
              </a:r>
              <a:endParaRPr kumimoji="0" lang="en-US" sz="1800" b="1" i="0" u="none" strike="noStrike" cap="none" spc="0" normalizeH="0" baseline="0" dirty="0">
                <a:ln>
                  <a:noFill/>
                </a:ln>
                <a:solidFill>
                  <a:srgbClr val="002569"/>
                </a:solidFill>
                <a:effectLst/>
                <a:uFillTx/>
              </a:endParaRPr>
            </a:p>
          </p:txBody>
        </p:sp>
      </p:grpSp>
      <p:grpSp>
        <p:nvGrpSpPr>
          <p:cNvPr id="46" name="Group 39"/>
          <p:cNvGrpSpPr/>
          <p:nvPr/>
        </p:nvGrpSpPr>
        <p:grpSpPr>
          <a:xfrm>
            <a:off x="2094321" y="4337565"/>
            <a:ext cx="1905000" cy="533400"/>
            <a:chOff x="5486400" y="4648200"/>
            <a:chExt cx="1905000" cy="533400"/>
          </a:xfrm>
        </p:grpSpPr>
        <p:sp>
          <p:nvSpPr>
            <p:cNvPr id="47" name="Oval 40"/>
            <p:cNvSpPr/>
            <p:nvPr/>
          </p:nvSpPr>
          <p:spPr>
            <a:xfrm>
              <a:off x="5486400" y="4648200"/>
              <a:ext cx="1905000" cy="533400"/>
            </a:xfrm>
            <a:prstGeom prst="ellipse">
              <a:avLst/>
            </a:prstGeom>
            <a:solidFill>
              <a:schemeClr val="accent2">
                <a:lumMod val="20000"/>
                <a:lumOff val="80000"/>
              </a:schemeClr>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1"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2569"/>
                </a:solidFill>
                <a:effectLst/>
                <a:uFillTx/>
              </a:endParaRPr>
            </a:p>
          </p:txBody>
        </p:sp>
        <p:sp>
          <p:nvSpPr>
            <p:cNvPr id="48" name="TextBox 41"/>
            <p:cNvSpPr txBox="1"/>
            <p:nvPr/>
          </p:nvSpPr>
          <p:spPr>
            <a:xfrm>
              <a:off x="5918245" y="4730235"/>
              <a:ext cx="1028485" cy="369330"/>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US" sz="1800" b="1" i="0" u="none" strike="noStrike" cap="none" spc="0" normalizeH="0" baseline="0" dirty="0" smtClean="0">
                  <a:ln>
                    <a:noFill/>
                  </a:ln>
                  <a:solidFill>
                    <a:srgbClr val="002569"/>
                  </a:solidFill>
                  <a:effectLst/>
                  <a:uFillTx/>
                </a:rPr>
                <a:t>Action</a:t>
              </a:r>
              <a:r>
                <a:rPr kumimoji="0" lang="en-US" sz="1800" b="1" i="0" u="none" strike="noStrike" cap="none" spc="0" normalizeH="0" dirty="0" smtClean="0">
                  <a:ln>
                    <a:noFill/>
                  </a:ln>
                  <a:solidFill>
                    <a:srgbClr val="002569"/>
                  </a:solidFill>
                  <a:effectLst/>
                  <a:uFillTx/>
                </a:rPr>
                <a:t> E</a:t>
              </a:r>
              <a:endParaRPr kumimoji="0" lang="en-US" sz="1800" b="1" i="0" u="none" strike="noStrike" cap="none" spc="0" normalizeH="0" baseline="0" dirty="0">
                <a:ln>
                  <a:noFill/>
                </a:ln>
                <a:solidFill>
                  <a:srgbClr val="002569"/>
                </a:solidFill>
                <a:effectLst/>
                <a:uFillTx/>
              </a:endParaRPr>
            </a:p>
          </p:txBody>
        </p:sp>
      </p:grpSp>
      <p:sp>
        <p:nvSpPr>
          <p:cNvPr id="49" name="Shape 3"/>
          <p:cNvSpPr/>
          <p:nvPr/>
        </p:nvSpPr>
        <p:spPr>
          <a:xfrm>
            <a:off x="1981201" y="190714"/>
            <a:ext cx="5486400" cy="600164"/>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spAutoFit/>
          </a:bodyPr>
          <a:lstStyle/>
          <a:p>
            <a:pPr lvl="0" defTabSz="914400">
              <a:defRPr>
                <a:solidFill>
                  <a:srgbClr val="000000"/>
                </a:solidFill>
              </a:defRPr>
            </a:pPr>
            <a:r>
              <a:rPr lang="de-DE" sz="1500" dirty="0" smtClean="0">
                <a:solidFill>
                  <a:srgbClr val="FFFFFF"/>
                </a:solidFill>
                <a:latin typeface="Proxima Nova Regular"/>
                <a:ea typeface="Proxima Nova Regular"/>
                <a:cs typeface="Proxima Nova Regular"/>
                <a:sym typeface="Proxima Nova Regular"/>
              </a:rPr>
              <a:t>WGCV/WGISS </a:t>
            </a:r>
            <a:r>
              <a:rPr lang="de-DE" sz="1500" dirty="0" err="1" smtClean="0">
                <a:solidFill>
                  <a:srgbClr val="FFFFFF"/>
                </a:solidFill>
                <a:latin typeface="Proxima Nova Regular"/>
                <a:ea typeface="Proxima Nova Regular"/>
                <a:cs typeface="Proxima Nova Regular"/>
                <a:sym typeface="Proxima Nova Regular"/>
              </a:rPr>
              <a:t>process</a:t>
            </a:r>
            <a:r>
              <a:rPr lang="de-DE" sz="1500" dirty="0" smtClean="0">
                <a:solidFill>
                  <a:srgbClr val="FFFFFF"/>
                </a:solidFill>
                <a:latin typeface="Proxima Nova Regular"/>
                <a:ea typeface="Proxima Nova Regular"/>
                <a:cs typeface="Proxima Nova Regular"/>
                <a:sym typeface="Proxima Nova Regular"/>
              </a:rPr>
              <a:t> </a:t>
            </a:r>
            <a:r>
              <a:rPr lang="de-DE" sz="1500" dirty="0" err="1" smtClean="0">
                <a:solidFill>
                  <a:srgbClr val="FFFFFF"/>
                </a:solidFill>
                <a:latin typeface="Proxima Nova Regular"/>
                <a:ea typeface="Proxima Nova Regular"/>
                <a:cs typeface="Proxima Nova Regular"/>
                <a:sym typeface="Proxima Nova Regular"/>
              </a:rPr>
              <a:t>blue</a:t>
            </a:r>
            <a:r>
              <a:rPr lang="de-DE" sz="1500" dirty="0" smtClean="0">
                <a:solidFill>
                  <a:srgbClr val="FFFFFF"/>
                </a:solidFill>
                <a:latin typeface="Proxima Nova Regular"/>
                <a:ea typeface="Proxima Nova Regular"/>
                <a:cs typeface="Proxima Nova Regular"/>
                <a:sym typeface="Proxima Nova Regular"/>
              </a:rPr>
              <a:t> </a:t>
            </a:r>
            <a:r>
              <a:rPr lang="de-DE" sz="1500" dirty="0" err="1" smtClean="0">
                <a:solidFill>
                  <a:srgbClr val="FFFFFF"/>
                </a:solidFill>
                <a:latin typeface="Proxima Nova Regular"/>
                <a:ea typeface="Proxima Nova Regular"/>
                <a:cs typeface="Proxima Nova Regular"/>
                <a:sym typeface="Proxima Nova Regular"/>
              </a:rPr>
              <a:t>print</a:t>
            </a:r>
            <a:endParaRPr sz="1500" dirty="0">
              <a:solidFill>
                <a:srgbClr val="FFFFFF"/>
              </a:solidFill>
              <a:latin typeface="Proxima Nova Regular"/>
              <a:ea typeface="Proxima Nova Regular"/>
              <a:cs typeface="Proxima Nova Regular"/>
              <a:sym typeface="Proxima Nova Regular"/>
            </a:endParaRPr>
          </a:p>
          <a:p>
            <a:pPr lvl="0" defTabSz="914400">
              <a:defRPr>
                <a:solidFill>
                  <a:srgbClr val="000000"/>
                </a:solidFill>
              </a:defRPr>
            </a:pPr>
            <a:r>
              <a:rPr lang="en-US" sz="2400" dirty="0" smtClean="0">
                <a:solidFill>
                  <a:srgbClr val="FFFFFF"/>
                </a:solidFill>
                <a:latin typeface="Proxima Nova Regular"/>
                <a:ea typeface="Proxima Nova Regular"/>
                <a:cs typeface="Proxima Nova Regular"/>
                <a:sym typeface="Proxima Nova Regular"/>
              </a:rPr>
              <a:t>CEOS Carbon action items / WGCV</a:t>
            </a:r>
            <a:endParaRPr sz="2400" dirty="0">
              <a:solidFill>
                <a:srgbClr val="FFFFFF"/>
              </a:solidFill>
              <a:latin typeface="Proxima Nova Regular"/>
              <a:ea typeface="Proxima Nova Regular"/>
              <a:cs typeface="Proxima Nova Regular"/>
              <a:sym typeface="Proxima Nova Regular"/>
            </a:endParaRPr>
          </a:p>
        </p:txBody>
      </p:sp>
    </p:spTree>
    <p:extLst>
      <p:ext uri="{BB962C8B-B14F-4D97-AF65-F5344CB8AC3E}">
        <p14:creationId xmlns:p14="http://schemas.microsoft.com/office/powerpoint/2010/main" val="714344950"/>
      </p:ext>
    </p:extLst>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1"/>
          <p:cNvSpPr txBox="1">
            <a:spLocks/>
          </p:cNvSpPr>
          <p:nvPr/>
        </p:nvSpPr>
        <p:spPr>
          <a:xfrm>
            <a:off x="0" y="1143000"/>
            <a:ext cx="8305800" cy="762000"/>
          </a:xfrm>
          <a:prstGeom prst="rect">
            <a:avLst/>
          </a:prstGeom>
        </p:spPr>
        <p:txBody>
          <a:bodyPr/>
          <a:lstStyle>
            <a:lvl1pPr marL="342900" indent="-342900">
              <a:spcBef>
                <a:spcPts val="500"/>
              </a:spcBef>
              <a:buSzPct val="100000"/>
              <a:buFont typeface="Arial"/>
              <a:buChar char="•"/>
              <a:defRPr sz="2400">
                <a:solidFill>
                  <a:srgbClr val="002569"/>
                </a:solidFill>
                <a:latin typeface="Arial Bold"/>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a:lstStyle>
          <a:p>
            <a:pPr marL="0" indent="0" defTabSz="914400">
              <a:buNone/>
            </a:pPr>
            <a:r>
              <a:rPr lang="en-US" sz="2000" dirty="0" smtClean="0"/>
              <a:t>Identifying where the actions fit within the Subgroup will be essential to optimizing effort, but check also for others</a:t>
            </a:r>
            <a:endParaRPr lang="en-US" sz="2000" dirty="0"/>
          </a:p>
        </p:txBody>
      </p:sp>
      <p:sp>
        <p:nvSpPr>
          <p:cNvPr id="4" name="Freeform 11"/>
          <p:cNvSpPr/>
          <p:nvPr/>
        </p:nvSpPr>
        <p:spPr>
          <a:xfrm>
            <a:off x="161685" y="2057400"/>
            <a:ext cx="4218939" cy="451807"/>
          </a:xfrm>
          <a:custGeom>
            <a:avLst/>
            <a:gdLst>
              <a:gd name="connsiteX0" fmla="*/ 0 w 4218939"/>
              <a:gd name="connsiteY0" fmla="*/ 0 h 451807"/>
              <a:gd name="connsiteX1" fmla="*/ 4218939 w 4218939"/>
              <a:gd name="connsiteY1" fmla="*/ 0 h 451807"/>
              <a:gd name="connsiteX2" fmla="*/ 4218939 w 4218939"/>
              <a:gd name="connsiteY2" fmla="*/ 451807 h 451807"/>
              <a:gd name="connsiteX3" fmla="*/ 0 w 4218939"/>
              <a:gd name="connsiteY3" fmla="*/ 451807 h 451807"/>
              <a:gd name="connsiteX4" fmla="*/ 0 w 4218939"/>
              <a:gd name="connsiteY4" fmla="*/ 0 h 4518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18939" h="451807">
                <a:moveTo>
                  <a:pt x="0" y="0"/>
                </a:moveTo>
                <a:lnTo>
                  <a:pt x="4218939" y="0"/>
                </a:lnTo>
                <a:lnTo>
                  <a:pt x="4218939" y="451807"/>
                </a:lnTo>
                <a:lnTo>
                  <a:pt x="0" y="451807"/>
                </a:lnTo>
                <a:lnTo>
                  <a:pt x="0" y="0"/>
                </a:lnTo>
                <a:close/>
              </a:path>
            </a:pathLst>
          </a:custGeom>
          <a:solidFill>
            <a:srgbClr val="002060"/>
          </a:solidFill>
        </p:spPr>
        <p:style>
          <a:lnRef idx="0">
            <a:schemeClr val="accent1">
              <a:hueOff val="0"/>
              <a:satOff val="0"/>
              <a:lumOff val="0"/>
              <a:alphaOff val="0"/>
            </a:schemeClr>
          </a:lnRef>
          <a:fillRef idx="1">
            <a:scrgbClr r="0" g="0" b="0"/>
          </a:fillRef>
          <a:effectRef idx="0">
            <a:schemeClr val="accent1">
              <a:shade val="80000"/>
              <a:hueOff val="0"/>
              <a:satOff val="0"/>
              <a:lumOff val="0"/>
              <a:alphaOff val="0"/>
            </a:schemeClr>
          </a:effectRef>
          <a:fontRef idx="minor">
            <a:schemeClr val="lt1">
              <a:hueOff val="0"/>
              <a:satOff val="0"/>
              <a:lumOff val="0"/>
              <a:alphaOff val="0"/>
            </a:schemeClr>
          </a:fontRef>
        </p:style>
        <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US" sz="2100" b="1" kern="1200" dirty="0" smtClean="0">
                <a:solidFill>
                  <a:schemeClr val="tx2">
                    <a:lumMod val="20000"/>
                    <a:lumOff val="80000"/>
                  </a:schemeClr>
                </a:solidFill>
              </a:rPr>
              <a:t>CEOS-WGCV</a:t>
            </a:r>
            <a:endParaRPr lang="en-US" sz="2100" b="1" kern="1200" dirty="0">
              <a:solidFill>
                <a:schemeClr val="tx2">
                  <a:lumMod val="20000"/>
                  <a:lumOff val="80000"/>
                </a:schemeClr>
              </a:solidFill>
            </a:endParaRPr>
          </a:p>
        </p:txBody>
      </p:sp>
      <p:sp>
        <p:nvSpPr>
          <p:cNvPr id="5" name="Freeform 12"/>
          <p:cNvSpPr/>
          <p:nvPr/>
        </p:nvSpPr>
        <p:spPr>
          <a:xfrm>
            <a:off x="3657600" y="2667000"/>
            <a:ext cx="702469" cy="1107330"/>
          </a:xfrm>
          <a:custGeom>
            <a:avLst/>
            <a:gdLst>
              <a:gd name="connsiteX0" fmla="*/ 0 w 702469"/>
              <a:gd name="connsiteY0" fmla="*/ 0 h 1107330"/>
              <a:gd name="connsiteX1" fmla="*/ 702469 w 702469"/>
              <a:gd name="connsiteY1" fmla="*/ 0 h 1107330"/>
              <a:gd name="connsiteX2" fmla="*/ 702469 w 702469"/>
              <a:gd name="connsiteY2" fmla="*/ 1107330 h 1107330"/>
              <a:gd name="connsiteX3" fmla="*/ 0 w 702469"/>
              <a:gd name="connsiteY3" fmla="*/ 1107330 h 1107330"/>
              <a:gd name="connsiteX4" fmla="*/ 0 w 702469"/>
              <a:gd name="connsiteY4" fmla="*/ 0 h 110733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2469" h="1107330">
                <a:moveTo>
                  <a:pt x="0" y="0"/>
                </a:moveTo>
                <a:lnTo>
                  <a:pt x="702469" y="0"/>
                </a:lnTo>
                <a:lnTo>
                  <a:pt x="702469" y="1107330"/>
                </a:lnTo>
                <a:lnTo>
                  <a:pt x="0" y="1107330"/>
                </a:lnTo>
                <a:lnTo>
                  <a:pt x="0" y="0"/>
                </a:lnTo>
                <a:close/>
              </a:path>
            </a:pathLst>
          </a:custGeom>
          <a:solidFill>
            <a:schemeClr val="accent1">
              <a:lumMod val="20000"/>
              <a:lumOff val="8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b="1" kern="1200" dirty="0" smtClean="0"/>
              <a:t>ACSG</a:t>
            </a:r>
            <a:endParaRPr lang="en-US" sz="1500" b="1" kern="1200" dirty="0"/>
          </a:p>
        </p:txBody>
      </p:sp>
      <p:sp>
        <p:nvSpPr>
          <p:cNvPr id="6" name="Freeform 13"/>
          <p:cNvSpPr/>
          <p:nvPr/>
        </p:nvSpPr>
        <p:spPr>
          <a:xfrm>
            <a:off x="3657600" y="3962400"/>
            <a:ext cx="702469" cy="1093255"/>
          </a:xfrm>
          <a:custGeom>
            <a:avLst/>
            <a:gdLst>
              <a:gd name="connsiteX0" fmla="*/ 0 w 702469"/>
              <a:gd name="connsiteY0" fmla="*/ 0 h 1093255"/>
              <a:gd name="connsiteX1" fmla="*/ 702469 w 702469"/>
              <a:gd name="connsiteY1" fmla="*/ 0 h 1093255"/>
              <a:gd name="connsiteX2" fmla="*/ 702469 w 702469"/>
              <a:gd name="connsiteY2" fmla="*/ 1093255 h 1093255"/>
              <a:gd name="connsiteX3" fmla="*/ 0 w 702469"/>
              <a:gd name="connsiteY3" fmla="*/ 1093255 h 1093255"/>
              <a:gd name="connsiteX4" fmla="*/ 0 w 702469"/>
              <a:gd name="connsiteY4" fmla="*/ 0 h 10932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2469" h="1093255">
                <a:moveTo>
                  <a:pt x="0" y="0"/>
                </a:moveTo>
                <a:lnTo>
                  <a:pt x="702469" y="0"/>
                </a:lnTo>
                <a:lnTo>
                  <a:pt x="702469" y="1093255"/>
                </a:lnTo>
                <a:lnTo>
                  <a:pt x="0" y="1093255"/>
                </a:lnTo>
                <a:lnTo>
                  <a:pt x="0" y="0"/>
                </a:lnTo>
                <a:close/>
              </a:path>
            </a:pathLst>
          </a:custGeom>
          <a:solidFill>
            <a:schemeClr val="accent3"/>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b="1" kern="1200" dirty="0" smtClean="0">
                <a:solidFill>
                  <a:schemeClr val="tx2">
                    <a:lumMod val="20000"/>
                    <a:lumOff val="80000"/>
                  </a:schemeClr>
                </a:solidFill>
              </a:rPr>
              <a:t>LPV</a:t>
            </a:r>
            <a:endParaRPr lang="en-US" sz="1500" b="1" kern="1200" dirty="0">
              <a:solidFill>
                <a:schemeClr val="tx2">
                  <a:lumMod val="20000"/>
                  <a:lumOff val="80000"/>
                </a:schemeClr>
              </a:solidFill>
            </a:endParaRPr>
          </a:p>
        </p:txBody>
      </p:sp>
      <p:sp>
        <p:nvSpPr>
          <p:cNvPr id="7" name="Freeform 14"/>
          <p:cNvSpPr/>
          <p:nvPr/>
        </p:nvSpPr>
        <p:spPr>
          <a:xfrm>
            <a:off x="3662044" y="5279304"/>
            <a:ext cx="702469" cy="1093255"/>
          </a:xfrm>
          <a:custGeom>
            <a:avLst/>
            <a:gdLst>
              <a:gd name="connsiteX0" fmla="*/ 0 w 702469"/>
              <a:gd name="connsiteY0" fmla="*/ 0 h 1093255"/>
              <a:gd name="connsiteX1" fmla="*/ 702469 w 702469"/>
              <a:gd name="connsiteY1" fmla="*/ 0 h 1093255"/>
              <a:gd name="connsiteX2" fmla="*/ 702469 w 702469"/>
              <a:gd name="connsiteY2" fmla="*/ 1093255 h 1093255"/>
              <a:gd name="connsiteX3" fmla="*/ 0 w 702469"/>
              <a:gd name="connsiteY3" fmla="*/ 1093255 h 1093255"/>
              <a:gd name="connsiteX4" fmla="*/ 0 w 702469"/>
              <a:gd name="connsiteY4" fmla="*/ 0 h 10932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2469" h="1093255">
                <a:moveTo>
                  <a:pt x="0" y="0"/>
                </a:moveTo>
                <a:lnTo>
                  <a:pt x="702469" y="0"/>
                </a:lnTo>
                <a:lnTo>
                  <a:pt x="702469" y="1093255"/>
                </a:lnTo>
                <a:lnTo>
                  <a:pt x="0" y="1093255"/>
                </a:lnTo>
                <a:lnTo>
                  <a:pt x="0" y="0"/>
                </a:lnTo>
                <a:close/>
              </a:path>
            </a:pathLst>
          </a:custGeom>
          <a:pattFill prst="trellis">
            <a:fgClr>
              <a:schemeClr val="accent6"/>
            </a:fgClr>
            <a:bgClr>
              <a:schemeClr val="bg1"/>
            </a:bgClr>
          </a:patt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b="1" kern="1200" dirty="0" smtClean="0">
                <a:solidFill>
                  <a:schemeClr val="tx2">
                    <a:lumMod val="20000"/>
                    <a:lumOff val="80000"/>
                  </a:schemeClr>
                </a:solidFill>
              </a:rPr>
              <a:t>TM</a:t>
            </a:r>
            <a:endParaRPr lang="en-US" sz="1500" b="1" kern="1200" dirty="0">
              <a:solidFill>
                <a:schemeClr val="tx2">
                  <a:lumMod val="20000"/>
                  <a:lumOff val="80000"/>
                </a:schemeClr>
              </a:solidFill>
            </a:endParaRPr>
          </a:p>
        </p:txBody>
      </p:sp>
      <p:sp>
        <p:nvSpPr>
          <p:cNvPr id="8" name="Freeform 15"/>
          <p:cNvSpPr/>
          <p:nvPr/>
        </p:nvSpPr>
        <p:spPr>
          <a:xfrm>
            <a:off x="244893" y="5334000"/>
            <a:ext cx="702469" cy="1093255"/>
          </a:xfrm>
          <a:custGeom>
            <a:avLst/>
            <a:gdLst>
              <a:gd name="connsiteX0" fmla="*/ 0 w 702469"/>
              <a:gd name="connsiteY0" fmla="*/ 0 h 1093255"/>
              <a:gd name="connsiteX1" fmla="*/ 702469 w 702469"/>
              <a:gd name="connsiteY1" fmla="*/ 0 h 1093255"/>
              <a:gd name="connsiteX2" fmla="*/ 702469 w 702469"/>
              <a:gd name="connsiteY2" fmla="*/ 1093255 h 1093255"/>
              <a:gd name="connsiteX3" fmla="*/ 0 w 702469"/>
              <a:gd name="connsiteY3" fmla="*/ 1093255 h 1093255"/>
              <a:gd name="connsiteX4" fmla="*/ 0 w 702469"/>
              <a:gd name="connsiteY4" fmla="*/ 0 h 10932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2469" h="1093255">
                <a:moveTo>
                  <a:pt x="0" y="0"/>
                </a:moveTo>
                <a:lnTo>
                  <a:pt x="702469" y="0"/>
                </a:lnTo>
                <a:lnTo>
                  <a:pt x="702469" y="1093255"/>
                </a:lnTo>
                <a:lnTo>
                  <a:pt x="0" y="1093255"/>
                </a:lnTo>
                <a:lnTo>
                  <a:pt x="0" y="0"/>
                </a:lnTo>
                <a:close/>
              </a:path>
            </a:pathLst>
          </a:custGeom>
          <a:solidFill>
            <a:schemeClr val="accent2">
              <a:lumMod val="75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b="1" kern="1200" dirty="0" smtClean="0">
                <a:solidFill>
                  <a:schemeClr val="tx2">
                    <a:lumMod val="20000"/>
                    <a:lumOff val="80000"/>
                  </a:schemeClr>
                </a:solidFill>
              </a:rPr>
              <a:t>IVOS</a:t>
            </a:r>
            <a:endParaRPr lang="en-US" sz="1500" b="1" kern="1200" dirty="0">
              <a:solidFill>
                <a:schemeClr val="tx2">
                  <a:lumMod val="20000"/>
                  <a:lumOff val="80000"/>
                </a:schemeClr>
              </a:solidFill>
            </a:endParaRPr>
          </a:p>
        </p:txBody>
      </p:sp>
      <p:sp>
        <p:nvSpPr>
          <p:cNvPr id="9" name="Freeform 16"/>
          <p:cNvSpPr/>
          <p:nvPr/>
        </p:nvSpPr>
        <p:spPr>
          <a:xfrm>
            <a:off x="1316903" y="5308207"/>
            <a:ext cx="702469" cy="1093255"/>
          </a:xfrm>
          <a:custGeom>
            <a:avLst/>
            <a:gdLst>
              <a:gd name="connsiteX0" fmla="*/ 0 w 702469"/>
              <a:gd name="connsiteY0" fmla="*/ 0 h 1093255"/>
              <a:gd name="connsiteX1" fmla="*/ 702469 w 702469"/>
              <a:gd name="connsiteY1" fmla="*/ 0 h 1093255"/>
              <a:gd name="connsiteX2" fmla="*/ 702469 w 702469"/>
              <a:gd name="connsiteY2" fmla="*/ 1093255 h 1093255"/>
              <a:gd name="connsiteX3" fmla="*/ 0 w 702469"/>
              <a:gd name="connsiteY3" fmla="*/ 1093255 h 1093255"/>
              <a:gd name="connsiteX4" fmla="*/ 0 w 702469"/>
              <a:gd name="connsiteY4" fmla="*/ 0 h 10932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2469" h="1093255">
                <a:moveTo>
                  <a:pt x="0" y="0"/>
                </a:moveTo>
                <a:lnTo>
                  <a:pt x="702469" y="0"/>
                </a:lnTo>
                <a:lnTo>
                  <a:pt x="702469" y="1093255"/>
                </a:lnTo>
                <a:lnTo>
                  <a:pt x="0" y="1093255"/>
                </a:lnTo>
                <a:lnTo>
                  <a:pt x="0" y="0"/>
                </a:lnTo>
                <a:close/>
              </a:path>
            </a:pathLst>
          </a:custGeom>
          <a:solidFill>
            <a:schemeClr val="accent5">
              <a:lumMod val="5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b="1" kern="1200" dirty="0" smtClean="0">
                <a:solidFill>
                  <a:schemeClr val="tx2">
                    <a:lumMod val="20000"/>
                    <a:lumOff val="80000"/>
                  </a:schemeClr>
                </a:solidFill>
              </a:rPr>
              <a:t>MW</a:t>
            </a:r>
            <a:endParaRPr lang="en-US" sz="1500" b="1" kern="1200" dirty="0">
              <a:solidFill>
                <a:schemeClr val="tx2">
                  <a:lumMod val="20000"/>
                  <a:lumOff val="80000"/>
                </a:schemeClr>
              </a:solidFill>
            </a:endParaRPr>
          </a:p>
        </p:txBody>
      </p:sp>
      <p:sp>
        <p:nvSpPr>
          <p:cNvPr id="10" name="Freeform 17"/>
          <p:cNvSpPr/>
          <p:nvPr/>
        </p:nvSpPr>
        <p:spPr>
          <a:xfrm>
            <a:off x="2476637" y="5308206"/>
            <a:ext cx="702469" cy="1093255"/>
          </a:xfrm>
          <a:custGeom>
            <a:avLst/>
            <a:gdLst>
              <a:gd name="connsiteX0" fmla="*/ 0 w 702469"/>
              <a:gd name="connsiteY0" fmla="*/ 0 h 1093255"/>
              <a:gd name="connsiteX1" fmla="*/ 702469 w 702469"/>
              <a:gd name="connsiteY1" fmla="*/ 0 h 1093255"/>
              <a:gd name="connsiteX2" fmla="*/ 702469 w 702469"/>
              <a:gd name="connsiteY2" fmla="*/ 1093255 h 1093255"/>
              <a:gd name="connsiteX3" fmla="*/ 0 w 702469"/>
              <a:gd name="connsiteY3" fmla="*/ 1093255 h 1093255"/>
              <a:gd name="connsiteX4" fmla="*/ 0 w 702469"/>
              <a:gd name="connsiteY4" fmla="*/ 0 h 10932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2469" h="1093255">
                <a:moveTo>
                  <a:pt x="0" y="0"/>
                </a:moveTo>
                <a:lnTo>
                  <a:pt x="702469" y="0"/>
                </a:lnTo>
                <a:lnTo>
                  <a:pt x="702469" y="1093255"/>
                </a:lnTo>
                <a:lnTo>
                  <a:pt x="0" y="1093255"/>
                </a:lnTo>
                <a:lnTo>
                  <a:pt x="0" y="0"/>
                </a:lnTo>
                <a:close/>
              </a:path>
            </a:pathLst>
          </a:custGeom>
          <a:solidFill>
            <a:schemeClr val="accent3">
              <a:lumMod val="5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b="1" kern="1200" dirty="0" smtClean="0">
                <a:solidFill>
                  <a:schemeClr val="tx2">
                    <a:lumMod val="20000"/>
                    <a:lumOff val="80000"/>
                  </a:schemeClr>
                </a:solidFill>
              </a:rPr>
              <a:t>SAR</a:t>
            </a:r>
            <a:endParaRPr lang="en-US" sz="1500" b="1" kern="1200" dirty="0">
              <a:solidFill>
                <a:schemeClr val="tx2">
                  <a:lumMod val="20000"/>
                  <a:lumOff val="80000"/>
                </a:schemeClr>
              </a:solidFill>
            </a:endParaRPr>
          </a:p>
        </p:txBody>
      </p:sp>
      <p:grpSp>
        <p:nvGrpSpPr>
          <p:cNvPr id="11" name="Group 19"/>
          <p:cNvGrpSpPr/>
          <p:nvPr/>
        </p:nvGrpSpPr>
        <p:grpSpPr>
          <a:xfrm>
            <a:off x="1141686" y="2667000"/>
            <a:ext cx="1905000" cy="533400"/>
            <a:chOff x="5486400" y="4648200"/>
            <a:chExt cx="1905000" cy="533400"/>
          </a:xfrm>
        </p:grpSpPr>
        <p:sp>
          <p:nvSpPr>
            <p:cNvPr id="12" name="Oval 20"/>
            <p:cNvSpPr/>
            <p:nvPr/>
          </p:nvSpPr>
          <p:spPr>
            <a:xfrm>
              <a:off x="5486400" y="4648200"/>
              <a:ext cx="1905000" cy="533400"/>
            </a:xfrm>
            <a:prstGeom prst="ellipse">
              <a:avLst/>
            </a:prstGeom>
            <a:solidFill>
              <a:srgbClr val="D0F4C6"/>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1"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2569"/>
                </a:solidFill>
                <a:effectLst/>
                <a:uFillTx/>
              </a:endParaRPr>
            </a:p>
          </p:txBody>
        </p:sp>
        <p:sp>
          <p:nvSpPr>
            <p:cNvPr id="13" name="TextBox 21"/>
            <p:cNvSpPr txBox="1"/>
            <p:nvPr/>
          </p:nvSpPr>
          <p:spPr>
            <a:xfrm>
              <a:off x="5918245" y="4730235"/>
              <a:ext cx="1041309" cy="369330"/>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US" sz="1800" b="1" i="0" u="none" strike="noStrike" cap="none" spc="0" normalizeH="0" baseline="0" dirty="0" smtClean="0">
                  <a:ln>
                    <a:noFill/>
                  </a:ln>
                  <a:solidFill>
                    <a:srgbClr val="002569"/>
                  </a:solidFill>
                  <a:effectLst/>
                  <a:uFillTx/>
                </a:rPr>
                <a:t>Action</a:t>
              </a:r>
              <a:r>
                <a:rPr kumimoji="0" lang="en-US" sz="1800" b="1" i="0" u="none" strike="noStrike" cap="none" spc="0" normalizeH="0" dirty="0" smtClean="0">
                  <a:ln>
                    <a:noFill/>
                  </a:ln>
                  <a:solidFill>
                    <a:srgbClr val="002569"/>
                  </a:solidFill>
                  <a:effectLst/>
                  <a:uFillTx/>
                </a:rPr>
                <a:t> H</a:t>
              </a:r>
              <a:endParaRPr kumimoji="0" lang="en-US" sz="1800" b="1" i="0" u="none" strike="noStrike" cap="none" spc="0" normalizeH="0" baseline="0" dirty="0">
                <a:ln>
                  <a:noFill/>
                </a:ln>
                <a:solidFill>
                  <a:srgbClr val="002569"/>
                </a:solidFill>
                <a:effectLst/>
                <a:uFillTx/>
              </a:endParaRPr>
            </a:p>
          </p:txBody>
        </p:sp>
      </p:grpSp>
      <p:grpSp>
        <p:nvGrpSpPr>
          <p:cNvPr id="14" name="Group 22"/>
          <p:cNvGrpSpPr/>
          <p:nvPr/>
        </p:nvGrpSpPr>
        <p:grpSpPr>
          <a:xfrm>
            <a:off x="1574846" y="3058654"/>
            <a:ext cx="1473154" cy="1576398"/>
            <a:chOff x="5486400" y="4648200"/>
            <a:chExt cx="1473154" cy="533400"/>
          </a:xfrm>
        </p:grpSpPr>
        <p:sp>
          <p:nvSpPr>
            <p:cNvPr id="15" name="Oval 23"/>
            <p:cNvSpPr/>
            <p:nvPr/>
          </p:nvSpPr>
          <p:spPr>
            <a:xfrm>
              <a:off x="5486400" y="4648200"/>
              <a:ext cx="1473154" cy="533400"/>
            </a:xfrm>
            <a:prstGeom prst="ellipse">
              <a:avLst/>
            </a:prstGeom>
            <a:solidFill>
              <a:schemeClr val="accent4">
                <a:lumMod val="10000"/>
                <a:lumOff val="90000"/>
              </a:schemeClr>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1"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2569"/>
                </a:solidFill>
                <a:effectLst/>
                <a:uFillTx/>
              </a:endParaRPr>
            </a:p>
          </p:txBody>
        </p:sp>
        <p:sp>
          <p:nvSpPr>
            <p:cNvPr id="16" name="TextBox 24"/>
            <p:cNvSpPr txBox="1"/>
            <p:nvPr/>
          </p:nvSpPr>
          <p:spPr>
            <a:xfrm>
              <a:off x="5689645" y="4829028"/>
              <a:ext cx="1041309" cy="124969"/>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US" sz="1800" b="1" i="0" u="none" strike="noStrike" cap="none" spc="0" normalizeH="0" baseline="0" dirty="0" smtClean="0">
                  <a:ln>
                    <a:noFill/>
                  </a:ln>
                  <a:solidFill>
                    <a:srgbClr val="002569"/>
                  </a:solidFill>
                  <a:effectLst/>
                  <a:uFillTx/>
                </a:rPr>
                <a:t>Action</a:t>
              </a:r>
              <a:r>
                <a:rPr kumimoji="0" lang="en-US" sz="1800" b="1" i="0" u="none" strike="noStrike" cap="none" spc="0" normalizeH="0" dirty="0" smtClean="0">
                  <a:ln>
                    <a:noFill/>
                  </a:ln>
                  <a:solidFill>
                    <a:srgbClr val="002569"/>
                  </a:solidFill>
                  <a:effectLst/>
                  <a:uFillTx/>
                </a:rPr>
                <a:t> D</a:t>
              </a:r>
              <a:endParaRPr kumimoji="0" lang="en-US" sz="1800" b="1" i="0" u="none" strike="noStrike" cap="none" spc="0" normalizeH="0" baseline="0" dirty="0">
                <a:ln>
                  <a:noFill/>
                </a:ln>
                <a:solidFill>
                  <a:srgbClr val="002569"/>
                </a:solidFill>
                <a:effectLst/>
                <a:uFillTx/>
              </a:endParaRPr>
            </a:p>
          </p:txBody>
        </p:sp>
      </p:grpSp>
      <p:grpSp>
        <p:nvGrpSpPr>
          <p:cNvPr id="17" name="Group 25"/>
          <p:cNvGrpSpPr/>
          <p:nvPr/>
        </p:nvGrpSpPr>
        <p:grpSpPr>
          <a:xfrm>
            <a:off x="244893" y="3111062"/>
            <a:ext cx="1905000" cy="533400"/>
            <a:chOff x="5486400" y="4648200"/>
            <a:chExt cx="1905000" cy="533400"/>
          </a:xfrm>
        </p:grpSpPr>
        <p:sp>
          <p:nvSpPr>
            <p:cNvPr id="18" name="Oval 26"/>
            <p:cNvSpPr/>
            <p:nvPr/>
          </p:nvSpPr>
          <p:spPr>
            <a:xfrm>
              <a:off x="5486400" y="4648200"/>
              <a:ext cx="1905000" cy="533400"/>
            </a:xfrm>
            <a:prstGeom prst="ellipse">
              <a:avLst/>
            </a:prstGeom>
            <a:solidFill>
              <a:schemeClr val="accent1">
                <a:lumMod val="20000"/>
                <a:lumOff val="80000"/>
              </a:schemeClr>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1"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2569"/>
                </a:solidFill>
                <a:effectLst/>
                <a:uFillTx/>
              </a:endParaRPr>
            </a:p>
          </p:txBody>
        </p:sp>
        <p:sp>
          <p:nvSpPr>
            <p:cNvPr id="19" name="TextBox 27"/>
            <p:cNvSpPr txBox="1"/>
            <p:nvPr/>
          </p:nvSpPr>
          <p:spPr>
            <a:xfrm>
              <a:off x="5918245" y="4730235"/>
              <a:ext cx="1015661" cy="369330"/>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US" sz="1800" b="1" i="0" u="none" strike="noStrike" cap="none" spc="0" normalizeH="0" baseline="0" dirty="0" smtClean="0">
                  <a:ln>
                    <a:noFill/>
                  </a:ln>
                  <a:solidFill>
                    <a:srgbClr val="002569"/>
                  </a:solidFill>
                  <a:effectLst/>
                  <a:uFillTx/>
                </a:rPr>
                <a:t>Action</a:t>
              </a:r>
              <a:r>
                <a:rPr kumimoji="0" lang="en-US" sz="1800" b="1" i="0" u="none" strike="noStrike" cap="none" spc="0" normalizeH="0" dirty="0" smtClean="0">
                  <a:ln>
                    <a:noFill/>
                  </a:ln>
                  <a:solidFill>
                    <a:srgbClr val="002569"/>
                  </a:solidFill>
                  <a:effectLst/>
                  <a:uFillTx/>
                </a:rPr>
                <a:t> F</a:t>
              </a:r>
              <a:endParaRPr kumimoji="0" lang="en-US" sz="1800" b="1" i="0" u="none" strike="noStrike" cap="none" spc="0" normalizeH="0" baseline="0" dirty="0">
                <a:ln>
                  <a:noFill/>
                </a:ln>
                <a:solidFill>
                  <a:srgbClr val="002569"/>
                </a:solidFill>
                <a:effectLst/>
                <a:uFillTx/>
              </a:endParaRPr>
            </a:p>
          </p:txBody>
        </p:sp>
      </p:grpSp>
      <p:grpSp>
        <p:nvGrpSpPr>
          <p:cNvPr id="20" name="Group 28"/>
          <p:cNvGrpSpPr/>
          <p:nvPr/>
        </p:nvGrpSpPr>
        <p:grpSpPr>
          <a:xfrm>
            <a:off x="609600" y="3962400"/>
            <a:ext cx="1905000" cy="533400"/>
            <a:chOff x="5486400" y="4648200"/>
            <a:chExt cx="1905000" cy="533400"/>
          </a:xfrm>
        </p:grpSpPr>
        <p:sp>
          <p:nvSpPr>
            <p:cNvPr id="21" name="Oval 29"/>
            <p:cNvSpPr/>
            <p:nvPr/>
          </p:nvSpPr>
          <p:spPr>
            <a:xfrm>
              <a:off x="5486400" y="4648200"/>
              <a:ext cx="1905000" cy="533400"/>
            </a:xfrm>
            <a:prstGeom prst="ellipse">
              <a:avLst/>
            </a:prstGeom>
            <a:solidFill>
              <a:schemeClr val="accent2">
                <a:lumMod val="20000"/>
                <a:lumOff val="80000"/>
              </a:schemeClr>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1"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2569"/>
                </a:solidFill>
                <a:effectLst/>
                <a:uFillTx/>
              </a:endParaRPr>
            </a:p>
          </p:txBody>
        </p:sp>
        <p:sp>
          <p:nvSpPr>
            <p:cNvPr id="22" name="TextBox 30"/>
            <p:cNvSpPr txBox="1"/>
            <p:nvPr/>
          </p:nvSpPr>
          <p:spPr>
            <a:xfrm>
              <a:off x="5918245" y="4730235"/>
              <a:ext cx="1028485" cy="369330"/>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US" sz="1800" b="1" i="0" u="none" strike="noStrike" cap="none" spc="0" normalizeH="0" baseline="0" dirty="0" smtClean="0">
                  <a:ln>
                    <a:noFill/>
                  </a:ln>
                  <a:solidFill>
                    <a:srgbClr val="002569"/>
                  </a:solidFill>
                  <a:effectLst/>
                  <a:uFillTx/>
                </a:rPr>
                <a:t>Action</a:t>
              </a:r>
              <a:r>
                <a:rPr kumimoji="0" lang="en-US" sz="1800" b="1" i="0" u="none" strike="noStrike" cap="none" spc="0" normalizeH="0" dirty="0" smtClean="0">
                  <a:ln>
                    <a:noFill/>
                  </a:ln>
                  <a:solidFill>
                    <a:srgbClr val="002569"/>
                  </a:solidFill>
                  <a:effectLst/>
                  <a:uFillTx/>
                </a:rPr>
                <a:t> E</a:t>
              </a:r>
              <a:endParaRPr kumimoji="0" lang="en-US" sz="1800" b="1" i="0" u="none" strike="noStrike" cap="none" spc="0" normalizeH="0" baseline="0" dirty="0">
                <a:ln>
                  <a:noFill/>
                </a:ln>
                <a:solidFill>
                  <a:srgbClr val="002569"/>
                </a:solidFill>
                <a:effectLst/>
                <a:uFillTx/>
              </a:endParaRPr>
            </a:p>
          </p:txBody>
        </p:sp>
      </p:grpSp>
      <p:cxnSp>
        <p:nvCxnSpPr>
          <p:cNvPr id="23" name="Straight Arrow Connector 32"/>
          <p:cNvCxnSpPr>
            <a:endCxn id="18" idx="2"/>
          </p:cNvCxnSpPr>
          <p:nvPr/>
        </p:nvCxnSpPr>
        <p:spPr>
          <a:xfrm flipH="1" flipV="1">
            <a:off x="244893" y="3377762"/>
            <a:ext cx="350920" cy="1930445"/>
          </a:xfrm>
          <a:prstGeom prst="straightConnector1">
            <a:avLst/>
          </a:prstGeom>
          <a:noFill/>
          <a:ln w="25400" cap="flat">
            <a:solidFill>
              <a:srgbClr val="C00000"/>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4" name="Straight Arrow Connector 33"/>
          <p:cNvCxnSpPr>
            <a:endCxn id="21" idx="4"/>
          </p:cNvCxnSpPr>
          <p:nvPr/>
        </p:nvCxnSpPr>
        <p:spPr>
          <a:xfrm flipV="1">
            <a:off x="595813" y="4495800"/>
            <a:ext cx="966287" cy="801898"/>
          </a:xfrm>
          <a:prstGeom prst="straightConnector1">
            <a:avLst/>
          </a:prstGeom>
          <a:noFill/>
          <a:ln w="25400" cap="flat">
            <a:solidFill>
              <a:srgbClr val="C00000"/>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5" name="Straight Arrow Connector 36"/>
          <p:cNvCxnSpPr>
            <a:endCxn id="18" idx="2"/>
          </p:cNvCxnSpPr>
          <p:nvPr/>
        </p:nvCxnSpPr>
        <p:spPr>
          <a:xfrm flipH="1" flipV="1">
            <a:off x="244893" y="3377762"/>
            <a:ext cx="1431508" cy="1867382"/>
          </a:xfrm>
          <a:prstGeom prst="straightConnector1">
            <a:avLst/>
          </a:prstGeom>
          <a:noFill/>
          <a:ln w="25400" cap="flat">
            <a:solidFill>
              <a:srgbClr val="C00000"/>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6" name="Straight Arrow Connector 37"/>
          <p:cNvCxnSpPr>
            <a:endCxn id="15" idx="4"/>
          </p:cNvCxnSpPr>
          <p:nvPr/>
        </p:nvCxnSpPr>
        <p:spPr>
          <a:xfrm flipV="1">
            <a:off x="1687455" y="4635052"/>
            <a:ext cx="623968" cy="635888"/>
          </a:xfrm>
          <a:prstGeom prst="straightConnector1">
            <a:avLst/>
          </a:prstGeom>
          <a:noFill/>
          <a:ln w="25400" cap="flat">
            <a:solidFill>
              <a:srgbClr val="C00000"/>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7" name="Straight Arrow Connector 46"/>
          <p:cNvCxnSpPr>
            <a:endCxn id="12" idx="6"/>
          </p:cNvCxnSpPr>
          <p:nvPr/>
        </p:nvCxnSpPr>
        <p:spPr>
          <a:xfrm flipV="1">
            <a:off x="2808346" y="2933700"/>
            <a:ext cx="238340" cy="2338202"/>
          </a:xfrm>
          <a:prstGeom prst="straightConnector1">
            <a:avLst/>
          </a:prstGeom>
          <a:noFill/>
          <a:ln w="25400" cap="flat">
            <a:solidFill>
              <a:srgbClr val="C00000"/>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8" name="Straight Arrow Connector 47"/>
          <p:cNvCxnSpPr>
            <a:endCxn id="15" idx="4"/>
          </p:cNvCxnSpPr>
          <p:nvPr/>
        </p:nvCxnSpPr>
        <p:spPr>
          <a:xfrm flipH="1" flipV="1">
            <a:off x="2311423" y="4635052"/>
            <a:ext cx="507977" cy="662646"/>
          </a:xfrm>
          <a:prstGeom prst="straightConnector1">
            <a:avLst/>
          </a:prstGeom>
          <a:noFill/>
          <a:ln w="25400" cap="flat">
            <a:solidFill>
              <a:srgbClr val="C00000"/>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9" name="Straight Arrow Connector 52"/>
          <p:cNvCxnSpPr>
            <a:endCxn id="21" idx="4"/>
          </p:cNvCxnSpPr>
          <p:nvPr/>
        </p:nvCxnSpPr>
        <p:spPr>
          <a:xfrm flipH="1" flipV="1">
            <a:off x="1562100" y="4495800"/>
            <a:ext cx="1246246" cy="775140"/>
          </a:xfrm>
          <a:prstGeom prst="straightConnector1">
            <a:avLst/>
          </a:prstGeom>
          <a:noFill/>
          <a:ln w="25400" cap="flat">
            <a:solidFill>
              <a:srgbClr val="C00000"/>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30" name="Straight Arrow Connector 58"/>
          <p:cNvCxnSpPr>
            <a:stCxn id="7" idx="0"/>
          </p:cNvCxnSpPr>
          <p:nvPr/>
        </p:nvCxnSpPr>
        <p:spPr>
          <a:xfrm flipH="1" flipV="1">
            <a:off x="3046686" y="3962400"/>
            <a:ext cx="615358" cy="1316904"/>
          </a:xfrm>
          <a:prstGeom prst="straightConnector1">
            <a:avLst/>
          </a:prstGeom>
          <a:noFill/>
          <a:ln w="25400" cap="flat">
            <a:solidFill>
              <a:srgbClr val="C00000"/>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31" name="Straight Arrow Connector 65"/>
          <p:cNvCxnSpPr>
            <a:endCxn id="15" idx="6"/>
          </p:cNvCxnSpPr>
          <p:nvPr/>
        </p:nvCxnSpPr>
        <p:spPr>
          <a:xfrm flipH="1" flipV="1">
            <a:off x="3048000" y="3846853"/>
            <a:ext cx="609600" cy="648947"/>
          </a:xfrm>
          <a:prstGeom prst="straightConnector1">
            <a:avLst/>
          </a:prstGeom>
          <a:noFill/>
          <a:ln w="25400" cap="flat">
            <a:solidFill>
              <a:srgbClr val="C00000"/>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32" name="Straight Arrow Connector 69"/>
          <p:cNvCxnSpPr>
            <a:endCxn id="21" idx="6"/>
          </p:cNvCxnSpPr>
          <p:nvPr/>
        </p:nvCxnSpPr>
        <p:spPr>
          <a:xfrm flipH="1" flipV="1">
            <a:off x="2514600" y="4229100"/>
            <a:ext cx="1143000" cy="279927"/>
          </a:xfrm>
          <a:prstGeom prst="straightConnector1">
            <a:avLst/>
          </a:prstGeom>
          <a:noFill/>
          <a:ln w="25400" cap="flat">
            <a:solidFill>
              <a:srgbClr val="C00000"/>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33" name="Straight Arrow Connector 72"/>
          <p:cNvCxnSpPr>
            <a:endCxn id="15" idx="6"/>
          </p:cNvCxnSpPr>
          <p:nvPr/>
        </p:nvCxnSpPr>
        <p:spPr>
          <a:xfrm flipH="1">
            <a:off x="3048000" y="3220665"/>
            <a:ext cx="614044" cy="626188"/>
          </a:xfrm>
          <a:prstGeom prst="straightConnector1">
            <a:avLst/>
          </a:prstGeom>
          <a:noFill/>
          <a:ln w="25400" cap="flat">
            <a:solidFill>
              <a:srgbClr val="C00000"/>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34" name="Straight Arrow Connector 75"/>
          <p:cNvCxnSpPr>
            <a:endCxn id="12" idx="6"/>
          </p:cNvCxnSpPr>
          <p:nvPr/>
        </p:nvCxnSpPr>
        <p:spPr>
          <a:xfrm flipH="1" flipV="1">
            <a:off x="3046686" y="2933700"/>
            <a:ext cx="615358" cy="286965"/>
          </a:xfrm>
          <a:prstGeom prst="straightConnector1">
            <a:avLst/>
          </a:prstGeom>
          <a:noFill/>
          <a:ln w="25400" cap="flat">
            <a:solidFill>
              <a:srgbClr val="C00000"/>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35" name="Straight Arrow Connector 78"/>
          <p:cNvCxnSpPr>
            <a:endCxn id="18" idx="6"/>
          </p:cNvCxnSpPr>
          <p:nvPr/>
        </p:nvCxnSpPr>
        <p:spPr>
          <a:xfrm flipH="1">
            <a:off x="2149893" y="3220665"/>
            <a:ext cx="1507707" cy="157097"/>
          </a:xfrm>
          <a:prstGeom prst="straightConnector1">
            <a:avLst/>
          </a:prstGeom>
          <a:noFill/>
          <a:ln w="25400" cap="flat">
            <a:solidFill>
              <a:srgbClr val="C00000"/>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36" name="Content Placeholder 2"/>
          <p:cNvSpPr txBox="1">
            <a:spLocks/>
          </p:cNvSpPr>
          <p:nvPr/>
        </p:nvSpPr>
        <p:spPr>
          <a:xfrm>
            <a:off x="4648200" y="2667000"/>
            <a:ext cx="4191000" cy="3809999"/>
          </a:xfrm>
          <a:prstGeom prst="rect">
            <a:avLst/>
          </a:prstGeom>
        </p:spPr>
        <p:txBody>
          <a:bodyPr/>
          <a:lstStyle>
            <a:lvl1pPr marL="342900" indent="-342900">
              <a:spcBef>
                <a:spcPts val="500"/>
              </a:spcBef>
              <a:buSzPct val="100000"/>
              <a:buFont typeface="Arial"/>
              <a:buChar char="•"/>
              <a:defRPr sz="2400">
                <a:solidFill>
                  <a:srgbClr val="002569"/>
                </a:solidFill>
                <a:latin typeface="Arial Bold"/>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a:lstStyle>
          <a:p>
            <a:pPr defTabSz="914400">
              <a:buFont typeface="Wingdings" panose="05000000000000000000" pitchFamily="2" charset="2"/>
              <a:buChar char="§"/>
            </a:pPr>
            <a:r>
              <a:rPr lang="de-DE" sz="2000" dirty="0" err="1" smtClean="0"/>
              <a:t>Some</a:t>
            </a:r>
            <a:r>
              <a:rPr lang="de-DE" sz="2000" dirty="0" smtClean="0"/>
              <a:t> </a:t>
            </a:r>
            <a:r>
              <a:rPr lang="de-DE" sz="2000" dirty="0" err="1" smtClean="0"/>
              <a:t>actions</a:t>
            </a:r>
            <a:r>
              <a:rPr lang="de-DE" sz="2000" dirty="0" smtClean="0"/>
              <a:t> </a:t>
            </a:r>
            <a:r>
              <a:rPr lang="de-DE" sz="2000" dirty="0" err="1" smtClean="0"/>
              <a:t>have</a:t>
            </a:r>
            <a:r>
              <a:rPr lang="de-DE" sz="2000" dirty="0" smtClean="0"/>
              <a:t> </a:t>
            </a:r>
            <a:r>
              <a:rPr lang="de-DE" sz="2000" dirty="0" err="1" smtClean="0"/>
              <a:t>already</a:t>
            </a:r>
            <a:r>
              <a:rPr lang="de-DE" sz="2000" dirty="0" smtClean="0"/>
              <a:t> </a:t>
            </a:r>
            <a:r>
              <a:rPr lang="de-DE" sz="2000" dirty="0" err="1" smtClean="0"/>
              <a:t>been</a:t>
            </a:r>
            <a:r>
              <a:rPr lang="de-DE" sz="2000" dirty="0" smtClean="0"/>
              <a:t> </a:t>
            </a:r>
            <a:r>
              <a:rPr lang="de-DE" sz="2000" dirty="0" err="1" smtClean="0"/>
              <a:t>addressed</a:t>
            </a:r>
            <a:r>
              <a:rPr lang="de-DE" sz="2000" dirty="0" smtClean="0"/>
              <a:t> </a:t>
            </a:r>
            <a:r>
              <a:rPr lang="de-DE" sz="2000" dirty="0" err="1" smtClean="0"/>
              <a:t>within</a:t>
            </a:r>
            <a:r>
              <a:rPr lang="de-DE" sz="2000" dirty="0" smtClean="0"/>
              <a:t> </a:t>
            </a:r>
            <a:r>
              <a:rPr lang="de-DE" sz="2000" dirty="0" err="1" smtClean="0"/>
              <a:t>some</a:t>
            </a:r>
            <a:r>
              <a:rPr lang="de-DE" sz="2000" dirty="0" smtClean="0"/>
              <a:t> </a:t>
            </a:r>
            <a:r>
              <a:rPr lang="de-DE" sz="2000" dirty="0" err="1" smtClean="0"/>
              <a:t>of</a:t>
            </a:r>
            <a:r>
              <a:rPr lang="de-DE" sz="2000" dirty="0" smtClean="0"/>
              <a:t> </a:t>
            </a:r>
            <a:r>
              <a:rPr lang="de-DE" sz="2000" dirty="0" err="1" smtClean="0"/>
              <a:t>the</a:t>
            </a:r>
            <a:r>
              <a:rPr lang="de-DE" sz="2000" dirty="0" smtClean="0"/>
              <a:t> WGCV Subgroups</a:t>
            </a:r>
          </a:p>
          <a:p>
            <a:pPr defTabSz="914400">
              <a:buFont typeface="Wingdings" panose="05000000000000000000" pitchFamily="2" charset="2"/>
              <a:buChar char="§"/>
            </a:pPr>
            <a:endParaRPr lang="de-DE" sz="2000" dirty="0" smtClean="0"/>
          </a:p>
          <a:p>
            <a:pPr defTabSz="914400">
              <a:buFont typeface="Wingdings" panose="05000000000000000000" pitchFamily="2" charset="2"/>
              <a:buChar char="§"/>
            </a:pPr>
            <a:r>
              <a:rPr lang="de-DE" sz="2000" dirty="0" err="1" smtClean="0"/>
              <a:t>Fully</a:t>
            </a:r>
            <a:r>
              <a:rPr lang="de-DE" sz="2000" dirty="0" smtClean="0"/>
              <a:t> </a:t>
            </a:r>
            <a:r>
              <a:rPr lang="de-DE" sz="2000" dirty="0" err="1" smtClean="0"/>
              <a:t>addressing</a:t>
            </a:r>
            <a:r>
              <a:rPr lang="de-DE" sz="2000" dirty="0" smtClean="0"/>
              <a:t> </a:t>
            </a:r>
            <a:r>
              <a:rPr lang="de-DE" sz="2000" dirty="0" err="1" smtClean="0"/>
              <a:t>the</a:t>
            </a:r>
            <a:r>
              <a:rPr lang="de-DE" sz="2000" dirty="0" smtClean="0"/>
              <a:t> </a:t>
            </a:r>
            <a:r>
              <a:rPr lang="de-DE" sz="2000" dirty="0" err="1" smtClean="0"/>
              <a:t>actions</a:t>
            </a:r>
            <a:r>
              <a:rPr lang="de-DE" sz="2000" dirty="0" smtClean="0"/>
              <a:t> will </a:t>
            </a:r>
            <a:r>
              <a:rPr lang="de-DE" sz="2000" dirty="0" err="1" smtClean="0"/>
              <a:t>benefit</a:t>
            </a:r>
            <a:r>
              <a:rPr lang="de-DE" sz="2000" dirty="0" smtClean="0"/>
              <a:t> </a:t>
            </a:r>
            <a:r>
              <a:rPr lang="de-DE" sz="2000" dirty="0" err="1" smtClean="0"/>
              <a:t>from</a:t>
            </a:r>
            <a:r>
              <a:rPr lang="de-DE" sz="2000" dirty="0" smtClean="0"/>
              <a:t> </a:t>
            </a:r>
            <a:r>
              <a:rPr lang="de-DE" sz="2000" dirty="0" err="1" smtClean="0"/>
              <a:t>collaborative</a:t>
            </a:r>
            <a:r>
              <a:rPr lang="de-DE" sz="2000" dirty="0" smtClean="0"/>
              <a:t> </a:t>
            </a:r>
            <a:r>
              <a:rPr lang="de-DE" sz="2000" dirty="0" err="1" smtClean="0"/>
              <a:t>efforts</a:t>
            </a:r>
            <a:r>
              <a:rPr lang="de-DE" sz="2000" dirty="0" smtClean="0"/>
              <a:t/>
            </a:r>
            <a:br>
              <a:rPr lang="de-DE" sz="2000" dirty="0" smtClean="0"/>
            </a:br>
            <a:r>
              <a:rPr lang="de-DE" sz="2000" dirty="0" smtClean="0"/>
              <a:t>(</a:t>
            </a:r>
            <a:r>
              <a:rPr lang="de-DE" sz="2000" dirty="0" err="1" smtClean="0"/>
              <a:t>Avoid</a:t>
            </a:r>
            <a:r>
              <a:rPr lang="de-DE" sz="2000" dirty="0" smtClean="0"/>
              <a:t> </a:t>
            </a:r>
            <a:r>
              <a:rPr lang="de-DE" sz="2000" dirty="0" err="1" smtClean="0"/>
              <a:t>missing</a:t>
            </a:r>
            <a:r>
              <a:rPr lang="de-DE" sz="2000" dirty="0" smtClean="0"/>
              <a:t> </a:t>
            </a:r>
            <a:r>
              <a:rPr lang="de-DE" sz="2000" dirty="0" err="1" smtClean="0"/>
              <a:t>opportunities</a:t>
            </a:r>
            <a:r>
              <a:rPr lang="de-DE" sz="2000" dirty="0" smtClean="0"/>
              <a:t>!)</a:t>
            </a:r>
          </a:p>
          <a:p>
            <a:pPr defTabSz="914400"/>
            <a:endParaRPr lang="de-DE" sz="2000" dirty="0" smtClean="0"/>
          </a:p>
          <a:p>
            <a:pPr lvl="1" defTabSz="914400"/>
            <a:endParaRPr lang="de-DE" sz="2000" dirty="0" smtClean="0"/>
          </a:p>
        </p:txBody>
      </p:sp>
      <p:sp>
        <p:nvSpPr>
          <p:cNvPr id="37" name="Shape 3"/>
          <p:cNvSpPr/>
          <p:nvPr/>
        </p:nvSpPr>
        <p:spPr>
          <a:xfrm>
            <a:off x="1981201" y="190714"/>
            <a:ext cx="5486400" cy="600164"/>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spAutoFit/>
          </a:bodyPr>
          <a:lstStyle/>
          <a:p>
            <a:pPr lvl="0" defTabSz="914400">
              <a:defRPr>
                <a:solidFill>
                  <a:srgbClr val="000000"/>
                </a:solidFill>
              </a:defRPr>
            </a:pPr>
            <a:r>
              <a:rPr lang="de-DE" sz="1500" dirty="0" smtClean="0">
                <a:solidFill>
                  <a:srgbClr val="FFFFFF"/>
                </a:solidFill>
                <a:latin typeface="Proxima Nova Regular"/>
                <a:ea typeface="Proxima Nova Regular"/>
                <a:cs typeface="Proxima Nova Regular"/>
                <a:sym typeface="Proxima Nova Regular"/>
              </a:rPr>
              <a:t>WGCV/WGISS </a:t>
            </a:r>
            <a:r>
              <a:rPr lang="de-DE" sz="1500" dirty="0" err="1" smtClean="0">
                <a:solidFill>
                  <a:srgbClr val="FFFFFF"/>
                </a:solidFill>
                <a:latin typeface="Proxima Nova Regular"/>
                <a:ea typeface="Proxima Nova Regular"/>
                <a:cs typeface="Proxima Nova Regular"/>
                <a:sym typeface="Proxima Nova Regular"/>
              </a:rPr>
              <a:t>process</a:t>
            </a:r>
            <a:r>
              <a:rPr lang="de-DE" sz="1500" dirty="0" smtClean="0">
                <a:solidFill>
                  <a:srgbClr val="FFFFFF"/>
                </a:solidFill>
                <a:latin typeface="Proxima Nova Regular"/>
                <a:ea typeface="Proxima Nova Regular"/>
                <a:cs typeface="Proxima Nova Regular"/>
                <a:sym typeface="Proxima Nova Regular"/>
              </a:rPr>
              <a:t> </a:t>
            </a:r>
            <a:r>
              <a:rPr lang="de-DE" sz="1500" dirty="0" err="1" smtClean="0">
                <a:solidFill>
                  <a:srgbClr val="FFFFFF"/>
                </a:solidFill>
                <a:latin typeface="Proxima Nova Regular"/>
                <a:ea typeface="Proxima Nova Regular"/>
                <a:cs typeface="Proxima Nova Regular"/>
                <a:sym typeface="Proxima Nova Regular"/>
              </a:rPr>
              <a:t>blue</a:t>
            </a:r>
            <a:r>
              <a:rPr lang="de-DE" sz="1500" dirty="0" smtClean="0">
                <a:solidFill>
                  <a:srgbClr val="FFFFFF"/>
                </a:solidFill>
                <a:latin typeface="Proxima Nova Regular"/>
                <a:ea typeface="Proxima Nova Regular"/>
                <a:cs typeface="Proxima Nova Regular"/>
                <a:sym typeface="Proxima Nova Regular"/>
              </a:rPr>
              <a:t> </a:t>
            </a:r>
            <a:r>
              <a:rPr lang="de-DE" sz="1500" dirty="0" err="1" smtClean="0">
                <a:solidFill>
                  <a:srgbClr val="FFFFFF"/>
                </a:solidFill>
                <a:latin typeface="Proxima Nova Regular"/>
                <a:ea typeface="Proxima Nova Regular"/>
                <a:cs typeface="Proxima Nova Regular"/>
                <a:sym typeface="Proxima Nova Regular"/>
              </a:rPr>
              <a:t>print</a:t>
            </a:r>
            <a:endParaRPr sz="1500" dirty="0">
              <a:solidFill>
                <a:srgbClr val="FFFFFF"/>
              </a:solidFill>
              <a:latin typeface="Proxima Nova Regular"/>
              <a:ea typeface="Proxima Nova Regular"/>
              <a:cs typeface="Proxima Nova Regular"/>
              <a:sym typeface="Proxima Nova Regular"/>
            </a:endParaRPr>
          </a:p>
          <a:p>
            <a:pPr lvl="0" defTabSz="914400">
              <a:defRPr>
                <a:solidFill>
                  <a:srgbClr val="000000"/>
                </a:solidFill>
              </a:defRPr>
            </a:pPr>
            <a:r>
              <a:rPr lang="en-US" sz="2400" dirty="0" smtClean="0">
                <a:solidFill>
                  <a:srgbClr val="FFFFFF"/>
                </a:solidFill>
                <a:latin typeface="Proxima Nova Regular"/>
                <a:ea typeface="Proxima Nova Regular"/>
                <a:cs typeface="Proxima Nova Regular"/>
                <a:sym typeface="Proxima Nova Regular"/>
              </a:rPr>
              <a:t>CEOS Carbon action items / WGCV</a:t>
            </a:r>
            <a:endParaRPr sz="2400" dirty="0">
              <a:solidFill>
                <a:srgbClr val="FFFFFF"/>
              </a:solidFill>
              <a:latin typeface="Proxima Nova Regular"/>
              <a:ea typeface="Proxima Nova Regular"/>
              <a:cs typeface="Proxima Nova Regular"/>
              <a:sym typeface="Proxima Nova Regular"/>
            </a:endParaRPr>
          </a:p>
        </p:txBody>
      </p:sp>
    </p:spTree>
    <p:extLst>
      <p:ext uri="{BB962C8B-B14F-4D97-AF65-F5344CB8AC3E}">
        <p14:creationId xmlns:p14="http://schemas.microsoft.com/office/powerpoint/2010/main" val="3771500726"/>
      </p:ext>
    </p:extLst>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1"/>
          <p:cNvSpPr txBox="1">
            <a:spLocks/>
          </p:cNvSpPr>
          <p:nvPr/>
        </p:nvSpPr>
        <p:spPr>
          <a:xfrm>
            <a:off x="0" y="1143000"/>
            <a:ext cx="8305800" cy="762000"/>
          </a:xfrm>
          <a:prstGeom prst="rect">
            <a:avLst/>
          </a:prstGeom>
        </p:spPr>
        <p:txBody>
          <a:bodyPr/>
          <a:lstStyle>
            <a:lvl1pPr marL="342900" indent="-342900">
              <a:spcBef>
                <a:spcPts val="500"/>
              </a:spcBef>
              <a:buSzPct val="100000"/>
              <a:buFont typeface="Arial"/>
              <a:buChar char="•"/>
              <a:defRPr sz="2400">
                <a:solidFill>
                  <a:srgbClr val="002569"/>
                </a:solidFill>
                <a:latin typeface="Arial Bold"/>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a:lstStyle>
          <a:p>
            <a:pPr marL="0" indent="0" defTabSz="914400">
              <a:buNone/>
            </a:pPr>
            <a:r>
              <a:rPr lang="en-US" sz="2000" dirty="0" smtClean="0"/>
              <a:t>	What could this look like?  Carbon Action #34 as an example</a:t>
            </a:r>
            <a:endParaRPr lang="en-US" sz="2000" dirty="0"/>
          </a:p>
        </p:txBody>
      </p:sp>
      <p:sp>
        <p:nvSpPr>
          <p:cNvPr id="4" name="Content Placeholder 2"/>
          <p:cNvSpPr txBox="1">
            <a:spLocks/>
          </p:cNvSpPr>
          <p:nvPr/>
        </p:nvSpPr>
        <p:spPr>
          <a:xfrm>
            <a:off x="152400" y="1905000"/>
            <a:ext cx="8839200" cy="4572000"/>
          </a:xfrm>
          <a:prstGeom prst="rect">
            <a:avLst/>
          </a:prstGeom>
        </p:spPr>
        <p:txBody>
          <a:bodyPr/>
          <a:lstStyle>
            <a:lvl1pPr marL="342900" indent="-342900">
              <a:spcBef>
                <a:spcPts val="500"/>
              </a:spcBef>
              <a:buSzPct val="100000"/>
              <a:buFont typeface="Arial"/>
              <a:buChar char="•"/>
              <a:defRPr sz="2400">
                <a:solidFill>
                  <a:srgbClr val="002569"/>
                </a:solidFill>
                <a:latin typeface="Arial Bold"/>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a:lstStyle>
          <a:p>
            <a:pPr defTabSz="914400">
              <a:buFont typeface="Wingdings" panose="05000000000000000000" pitchFamily="2" charset="2"/>
              <a:buChar char="§"/>
            </a:pPr>
            <a:r>
              <a:rPr lang="en-US" sz="2000" b="1" dirty="0" smtClean="0"/>
              <a:t>CA-34: </a:t>
            </a:r>
            <a:r>
              <a:rPr lang="en-US" sz="2000" dirty="0" smtClean="0"/>
              <a:t>Individual CEOS Agencies producing the same (or similar) carbon data products will cooperate to ensure that their products are compared to the other relevant products and, if technically feasible, ensure efforts are made so that their products can be used quantitatively with these other products.</a:t>
            </a:r>
          </a:p>
          <a:p>
            <a:pPr defTabSz="914400">
              <a:buFont typeface="Wingdings" panose="05000000000000000000" pitchFamily="2" charset="2"/>
              <a:buChar char="§"/>
            </a:pPr>
            <a:r>
              <a:rPr lang="en-US" sz="2000" b="1" dirty="0" smtClean="0"/>
              <a:t>Comment: </a:t>
            </a:r>
            <a:r>
              <a:rPr lang="en-US" sz="2000" dirty="0" smtClean="0"/>
              <a:t>The recommendation shall be transferred so that CEOS agencies make use of common protocols, definitions of compatible products, etc.. There is a compatibility related to </a:t>
            </a:r>
            <a:r>
              <a:rPr lang="en-US" sz="2000" b="1" dirty="0" smtClean="0"/>
              <a:t>CA-22</a:t>
            </a:r>
            <a:r>
              <a:rPr lang="en-US" sz="2000" dirty="0" smtClean="0"/>
              <a:t>, </a:t>
            </a:r>
            <a:r>
              <a:rPr lang="en-US" sz="2000" b="1" dirty="0" smtClean="0"/>
              <a:t>CA-26</a:t>
            </a:r>
            <a:r>
              <a:rPr lang="en-US" sz="2000" dirty="0" smtClean="0"/>
              <a:t> and </a:t>
            </a:r>
            <a:r>
              <a:rPr lang="en-US" sz="2000" b="1" dirty="0" smtClean="0"/>
              <a:t>CA-29</a:t>
            </a:r>
            <a:r>
              <a:rPr lang="en-US" sz="2000" dirty="0" smtClean="0"/>
              <a:t> with guidelines and definitions. Those shall be also allocated at CEOS entities as WGCV for level 1 but also for level 2 at WGCV and VCs in order to ensure overall compatibility with other/additional products and to avoid a duplication of definitions and so on.  This is consistent with other actions.</a:t>
            </a:r>
            <a:endParaRPr lang="en-US" sz="2000" dirty="0"/>
          </a:p>
        </p:txBody>
      </p:sp>
    </p:spTree>
    <p:extLst>
      <p:ext uri="{BB962C8B-B14F-4D97-AF65-F5344CB8AC3E}">
        <p14:creationId xmlns:p14="http://schemas.microsoft.com/office/powerpoint/2010/main" val="2096362591"/>
      </p:ext>
    </p:extLst>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1"/>
          <p:cNvSpPr txBox="1">
            <a:spLocks/>
          </p:cNvSpPr>
          <p:nvPr/>
        </p:nvSpPr>
        <p:spPr>
          <a:xfrm>
            <a:off x="0" y="1143000"/>
            <a:ext cx="8305800" cy="762000"/>
          </a:xfrm>
          <a:prstGeom prst="rect">
            <a:avLst/>
          </a:prstGeom>
        </p:spPr>
        <p:txBody>
          <a:bodyPr/>
          <a:lstStyle>
            <a:lvl1pPr marL="342900" indent="-342900">
              <a:spcBef>
                <a:spcPts val="500"/>
              </a:spcBef>
              <a:buSzPct val="100000"/>
              <a:buFont typeface="Arial"/>
              <a:buChar char="•"/>
              <a:defRPr sz="2400">
                <a:solidFill>
                  <a:srgbClr val="002569"/>
                </a:solidFill>
                <a:latin typeface="Arial Bold"/>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a:lstStyle>
          <a:p>
            <a:pPr marL="0" indent="0" defTabSz="914400">
              <a:buNone/>
            </a:pPr>
            <a:r>
              <a:rPr lang="en-US" sz="2000" dirty="0" smtClean="0"/>
              <a:t>	Carbon Action 34 could lead to the following WGCV Actions</a:t>
            </a:r>
            <a:endParaRPr lang="en-US" sz="2000" dirty="0"/>
          </a:p>
        </p:txBody>
      </p:sp>
      <p:sp>
        <p:nvSpPr>
          <p:cNvPr id="4" name="Content Placeholder 2"/>
          <p:cNvSpPr txBox="1">
            <a:spLocks/>
          </p:cNvSpPr>
          <p:nvPr/>
        </p:nvSpPr>
        <p:spPr>
          <a:xfrm>
            <a:off x="152400" y="1905000"/>
            <a:ext cx="8839200" cy="4572000"/>
          </a:xfrm>
          <a:prstGeom prst="rect">
            <a:avLst/>
          </a:prstGeom>
        </p:spPr>
        <p:txBody>
          <a:bodyPr/>
          <a:lstStyle>
            <a:lvl1pPr marL="342900" indent="-342900">
              <a:spcBef>
                <a:spcPts val="500"/>
              </a:spcBef>
              <a:buSzPct val="100000"/>
              <a:buFont typeface="Arial"/>
              <a:buChar char="•"/>
              <a:defRPr sz="2400">
                <a:solidFill>
                  <a:srgbClr val="002569"/>
                </a:solidFill>
                <a:latin typeface="Arial Bold"/>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a:lstStyle>
          <a:p>
            <a:pPr defTabSz="914400">
              <a:buFont typeface="Wingdings" panose="05000000000000000000" pitchFamily="2" charset="2"/>
              <a:buChar char="§"/>
            </a:pPr>
            <a:r>
              <a:rPr lang="en-US" sz="2000" b="1" smtClean="0"/>
              <a:t>WGCV CA34-1</a:t>
            </a:r>
            <a:r>
              <a:rPr lang="en-US" sz="2000" smtClean="0"/>
              <a:t>: Document WGCV LPV current support of individual CEOS agency efforts through providing best practice validation protocols and online platform for intercomparison of terrestrial carbon products</a:t>
            </a:r>
          </a:p>
          <a:p>
            <a:pPr defTabSz="914400">
              <a:buFont typeface="Wingdings" panose="05000000000000000000" pitchFamily="2" charset="2"/>
              <a:buChar char="§"/>
            </a:pPr>
            <a:r>
              <a:rPr lang="en-US" sz="2000" b="1" smtClean="0"/>
              <a:t>WGCV CA34-2:</a:t>
            </a:r>
            <a:r>
              <a:rPr lang="en-US" sz="2000" smtClean="0"/>
              <a:t> Provide list of products currently being documented for validation best practices</a:t>
            </a:r>
          </a:p>
          <a:p>
            <a:pPr defTabSz="914400">
              <a:buFont typeface="Wingdings" panose="05000000000000000000" pitchFamily="2" charset="2"/>
              <a:buChar char="§"/>
            </a:pPr>
            <a:r>
              <a:rPr lang="en-US" sz="2000" b="1" smtClean="0"/>
              <a:t>WGCV CA34-3:</a:t>
            </a:r>
            <a:r>
              <a:rPr lang="en-US" sz="2000" smtClean="0"/>
              <a:t> Determine best method for an online platform to make WGCV results of intercomparison of carbon products widely available</a:t>
            </a:r>
          </a:p>
          <a:p>
            <a:pPr defTabSz="914400">
              <a:buFont typeface="Wingdings" panose="05000000000000000000" pitchFamily="2" charset="2"/>
              <a:buChar char="§"/>
            </a:pPr>
            <a:r>
              <a:rPr lang="en-US" sz="2000" b="1" smtClean="0"/>
              <a:t>WGCV CA34-4:</a:t>
            </a:r>
            <a:r>
              <a:rPr lang="en-US" sz="2000" smtClean="0"/>
              <a:t> Provide list of Level 1 and 2 products relevant to Carbon Strategy to the SIT Carbon Expert</a:t>
            </a:r>
          </a:p>
          <a:p>
            <a:pPr defTabSz="914400">
              <a:buFont typeface="Wingdings" panose="05000000000000000000" pitchFamily="2" charset="2"/>
              <a:buChar char="§"/>
            </a:pPr>
            <a:endParaRPr lang="en-US" sz="2000" dirty="0"/>
          </a:p>
        </p:txBody>
      </p:sp>
    </p:spTree>
    <p:extLst>
      <p:ext uri="{BB962C8B-B14F-4D97-AF65-F5344CB8AC3E}">
        <p14:creationId xmlns:p14="http://schemas.microsoft.com/office/powerpoint/2010/main" val="3563236049"/>
      </p:ext>
    </p:extLst>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Default">
  <a:themeElements>
    <a:clrScheme name="Default">
      <a:dk1>
        <a:srgbClr val="002569"/>
      </a:dk1>
      <a:lt1>
        <a:srgbClr val="696969"/>
      </a:lt1>
      <a:dk2>
        <a:srgbClr val="A7A7A7"/>
      </a:dk2>
      <a:lt2>
        <a:srgbClr val="535353"/>
      </a:lt2>
      <a:accent1>
        <a:srgbClr val="FF9A00"/>
      </a:accent1>
      <a:accent2>
        <a:srgbClr val="9F2D20"/>
      </a:accent2>
      <a:accent3>
        <a:srgbClr val="8F8F8F"/>
      </a:accent3>
      <a:accent4>
        <a:srgbClr val="001E59"/>
      </a:accent4>
      <a:accent5>
        <a:srgbClr val="FFCAAA"/>
      </a:accent5>
      <a:accent6>
        <a:srgbClr val="90281C"/>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FF9A00"/>
      </a:accent1>
      <a:accent2>
        <a:srgbClr val="9F2D20"/>
      </a:accent2>
      <a:accent3>
        <a:srgbClr val="8F8F8F"/>
      </a:accent3>
      <a:accent4>
        <a:srgbClr val="001E59"/>
      </a:accent4>
      <a:accent5>
        <a:srgbClr val="FFCAAA"/>
      </a:accent5>
      <a:accent6>
        <a:srgbClr val="90281C"/>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1366</Words>
  <Application>Microsoft Office PowerPoint</Application>
  <PresentationFormat>Bildschirmpräsentation (4:3)</PresentationFormat>
  <Paragraphs>186</Paragraphs>
  <Slides>15</Slides>
  <Notes>0</Notes>
  <HiddenSlides>5</HiddenSlides>
  <MMClips>0</MMClips>
  <ScaleCrop>false</ScaleCrop>
  <HeadingPairs>
    <vt:vector size="4" baseType="variant">
      <vt:variant>
        <vt:lpstr>Design</vt:lpstr>
      </vt:variant>
      <vt:variant>
        <vt:i4>1</vt:i4>
      </vt:variant>
      <vt:variant>
        <vt:lpstr>Folientitel</vt:lpstr>
      </vt:variant>
      <vt:variant>
        <vt:i4>15</vt:i4>
      </vt:variant>
    </vt:vector>
  </HeadingPairs>
  <TitlesOfParts>
    <vt:vector size="16" baseType="lpstr">
      <vt:lpstr>Default</vt:lpstr>
      <vt:lpstr>A WGCV / WGISS process blue print</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Goes Here</dc:title>
  <dc:creator>Brian R. Williams</dc:creator>
  <cp:lastModifiedBy>Bargen, Albrecht von</cp:lastModifiedBy>
  <cp:revision>49</cp:revision>
  <dcterms:modified xsi:type="dcterms:W3CDTF">2016-04-12T15:07:20Z</dcterms:modified>
</cp:coreProperties>
</file>